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1062DC-EA13-4CE2-A3D4-5A2452C41558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0A1CC-7578-4BCF-9CF4-2288ED0E1B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537160" y="896754"/>
            <a:ext cx="6301349" cy="1177361"/>
            <a:chOff x="1537160" y="896754"/>
            <a:chExt cx="6301349" cy="1177361"/>
          </a:xfrm>
        </p:grpSpPr>
        <p:sp>
          <p:nvSpPr>
            <p:cNvPr id="2" name="Freeform 1"/>
            <p:cNvSpPr/>
            <p:nvPr/>
          </p:nvSpPr>
          <p:spPr>
            <a:xfrm>
              <a:off x="1537160" y="1031792"/>
              <a:ext cx="73701" cy="810696"/>
            </a:xfrm>
            <a:custGeom>
              <a:avLst/>
              <a:gdLst/>
              <a:ahLst/>
              <a:cxnLst/>
              <a:rect l="0" t="0" r="0" b="0"/>
              <a:pathLst>
                <a:path w="73701" h="810696">
                  <a:moveTo>
                    <a:pt x="73700" y="0"/>
                  </a:moveTo>
                  <a:lnTo>
                    <a:pt x="70766" y="11668"/>
                  </a:lnTo>
                  <a:lnTo>
                    <a:pt x="67984" y="22157"/>
                  </a:lnTo>
                  <a:lnTo>
                    <a:pt x="65089" y="32463"/>
                  </a:lnTo>
                  <a:lnTo>
                    <a:pt x="62221" y="42938"/>
                  </a:lnTo>
                  <a:lnTo>
                    <a:pt x="59705" y="53930"/>
                  </a:lnTo>
                  <a:lnTo>
                    <a:pt x="57694" y="65577"/>
                  </a:lnTo>
                  <a:lnTo>
                    <a:pt x="56181" y="78004"/>
                  </a:lnTo>
                  <a:lnTo>
                    <a:pt x="55087" y="91406"/>
                  </a:lnTo>
                  <a:lnTo>
                    <a:pt x="54309" y="105795"/>
                  </a:lnTo>
                  <a:lnTo>
                    <a:pt x="53600" y="121034"/>
                  </a:lnTo>
                  <a:lnTo>
                    <a:pt x="52584" y="136941"/>
                  </a:lnTo>
                  <a:lnTo>
                    <a:pt x="51084" y="153344"/>
                  </a:lnTo>
                  <a:lnTo>
                    <a:pt x="49262" y="170104"/>
                  </a:lnTo>
                  <a:lnTo>
                    <a:pt x="47500" y="187114"/>
                  </a:lnTo>
                  <a:lnTo>
                    <a:pt x="46020" y="204302"/>
                  </a:lnTo>
                  <a:lnTo>
                    <a:pt x="44876" y="221777"/>
                  </a:lnTo>
                  <a:lnTo>
                    <a:pt x="44033" y="239807"/>
                  </a:lnTo>
                  <a:lnTo>
                    <a:pt x="43427" y="258492"/>
                  </a:lnTo>
                  <a:lnTo>
                    <a:pt x="42834" y="277618"/>
                  </a:lnTo>
                  <a:lnTo>
                    <a:pt x="41896" y="296764"/>
                  </a:lnTo>
                  <a:lnTo>
                    <a:pt x="40450" y="315686"/>
                  </a:lnTo>
                  <a:lnTo>
                    <a:pt x="38662" y="334476"/>
                  </a:lnTo>
                  <a:lnTo>
                    <a:pt x="36924" y="353465"/>
                  </a:lnTo>
                  <a:lnTo>
                    <a:pt x="35455" y="372834"/>
                  </a:lnTo>
                  <a:lnTo>
                    <a:pt x="34149" y="392606"/>
                  </a:lnTo>
                  <a:lnTo>
                    <a:pt x="32665" y="412725"/>
                  </a:lnTo>
                  <a:lnTo>
                    <a:pt x="30820" y="433112"/>
                  </a:lnTo>
                  <a:lnTo>
                    <a:pt x="28750" y="453533"/>
                  </a:lnTo>
                  <a:lnTo>
                    <a:pt x="26814" y="473623"/>
                  </a:lnTo>
                  <a:lnTo>
                    <a:pt x="25210" y="493209"/>
                  </a:lnTo>
                  <a:lnTo>
                    <a:pt x="23811" y="512293"/>
                  </a:lnTo>
                  <a:lnTo>
                    <a:pt x="22265" y="530955"/>
                  </a:lnTo>
                  <a:lnTo>
                    <a:pt x="20377" y="549289"/>
                  </a:lnTo>
                  <a:lnTo>
                    <a:pt x="18279" y="567383"/>
                  </a:lnTo>
                  <a:lnTo>
                    <a:pt x="16324" y="585305"/>
                  </a:lnTo>
                  <a:lnTo>
                    <a:pt x="14712" y="603108"/>
                  </a:lnTo>
                  <a:lnTo>
                    <a:pt x="13477" y="620828"/>
                  </a:lnTo>
                  <a:lnTo>
                    <a:pt x="12573" y="638492"/>
                  </a:lnTo>
                  <a:lnTo>
                    <a:pt x="11926" y="656109"/>
                  </a:lnTo>
                  <a:lnTo>
                    <a:pt x="11305" y="673363"/>
                  </a:lnTo>
                  <a:lnTo>
                    <a:pt x="10348" y="689649"/>
                  </a:lnTo>
                  <a:lnTo>
                    <a:pt x="8889" y="704719"/>
                  </a:lnTo>
                  <a:lnTo>
                    <a:pt x="7094" y="718803"/>
                  </a:lnTo>
                  <a:lnTo>
                    <a:pt x="5349" y="732417"/>
                  </a:lnTo>
                  <a:lnTo>
                    <a:pt x="3882" y="745899"/>
                  </a:lnTo>
                  <a:lnTo>
                    <a:pt x="2743" y="758998"/>
                  </a:lnTo>
                  <a:lnTo>
                    <a:pt x="1781" y="772344"/>
                  </a:lnTo>
                  <a:lnTo>
                    <a:pt x="915" y="788236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00373" y="1052849"/>
              <a:ext cx="63172" cy="831753"/>
            </a:xfrm>
            <a:custGeom>
              <a:avLst/>
              <a:gdLst/>
              <a:ahLst/>
              <a:cxnLst/>
              <a:rect l="0" t="0" r="0" b="0"/>
              <a:pathLst>
                <a:path w="63172" h="831753">
                  <a:moveTo>
                    <a:pt x="63171" y="0"/>
                  </a:moveTo>
                  <a:lnTo>
                    <a:pt x="63103" y="14803"/>
                  </a:lnTo>
                  <a:lnTo>
                    <a:pt x="62464" y="29995"/>
                  </a:lnTo>
                  <a:lnTo>
                    <a:pt x="61171" y="47077"/>
                  </a:lnTo>
                  <a:lnTo>
                    <a:pt x="59484" y="65652"/>
                  </a:lnTo>
                  <a:lnTo>
                    <a:pt x="57816" y="84813"/>
                  </a:lnTo>
                  <a:lnTo>
                    <a:pt x="56403" y="103960"/>
                  </a:lnTo>
                  <a:lnTo>
                    <a:pt x="55305" y="122846"/>
                  </a:lnTo>
                  <a:lnTo>
                    <a:pt x="54494" y="141424"/>
                  </a:lnTo>
                  <a:lnTo>
                    <a:pt x="53915" y="159731"/>
                  </a:lnTo>
                  <a:lnTo>
                    <a:pt x="53509" y="177989"/>
                  </a:lnTo>
                  <a:lnTo>
                    <a:pt x="53229" y="196559"/>
                  </a:lnTo>
                  <a:lnTo>
                    <a:pt x="53034" y="215618"/>
                  </a:lnTo>
                  <a:lnTo>
                    <a:pt x="52731" y="235168"/>
                  </a:lnTo>
                  <a:lnTo>
                    <a:pt x="51995" y="255131"/>
                  </a:lnTo>
                  <a:lnTo>
                    <a:pt x="50687" y="275411"/>
                  </a:lnTo>
                  <a:lnTo>
                    <a:pt x="48995" y="295758"/>
                  </a:lnTo>
                  <a:lnTo>
                    <a:pt x="47320" y="315798"/>
                  </a:lnTo>
                  <a:lnTo>
                    <a:pt x="45895" y="335351"/>
                  </a:lnTo>
                  <a:lnTo>
                    <a:pt x="44618" y="354412"/>
                  </a:lnTo>
                  <a:lnTo>
                    <a:pt x="43154" y="373058"/>
                  </a:lnTo>
                  <a:lnTo>
                    <a:pt x="41322" y="391387"/>
                  </a:lnTo>
                  <a:lnTo>
                    <a:pt x="39261" y="409646"/>
                  </a:lnTo>
                  <a:lnTo>
                    <a:pt x="37330" y="428213"/>
                  </a:lnTo>
                  <a:lnTo>
                    <a:pt x="35730" y="447257"/>
                  </a:lnTo>
                  <a:lnTo>
                    <a:pt x="34334" y="466455"/>
                  </a:lnTo>
                  <a:lnTo>
                    <a:pt x="32789" y="485117"/>
                  </a:lnTo>
                  <a:lnTo>
                    <a:pt x="30903" y="502896"/>
                  </a:lnTo>
                  <a:lnTo>
                    <a:pt x="28805" y="519936"/>
                  </a:lnTo>
                  <a:lnTo>
                    <a:pt x="26851" y="536678"/>
                  </a:lnTo>
                  <a:lnTo>
                    <a:pt x="25234" y="553424"/>
                  </a:lnTo>
                  <a:lnTo>
                    <a:pt x="23827" y="570299"/>
                  </a:lnTo>
                  <a:lnTo>
                    <a:pt x="22275" y="587328"/>
                  </a:lnTo>
                  <a:lnTo>
                    <a:pt x="20384" y="604491"/>
                  </a:lnTo>
                  <a:lnTo>
                    <a:pt x="18284" y="621595"/>
                  </a:lnTo>
                  <a:lnTo>
                    <a:pt x="16327" y="638306"/>
                  </a:lnTo>
                  <a:lnTo>
                    <a:pt x="14709" y="654465"/>
                  </a:lnTo>
                  <a:lnTo>
                    <a:pt x="13300" y="669926"/>
                  </a:lnTo>
                  <a:lnTo>
                    <a:pt x="11748" y="684468"/>
                  </a:lnTo>
                  <a:lnTo>
                    <a:pt x="9857" y="698070"/>
                  </a:lnTo>
                  <a:lnTo>
                    <a:pt x="7755" y="711020"/>
                  </a:lnTo>
                  <a:lnTo>
                    <a:pt x="5798" y="723796"/>
                  </a:lnTo>
                  <a:lnTo>
                    <a:pt x="4185" y="736694"/>
                  </a:lnTo>
                  <a:lnTo>
                    <a:pt x="2950" y="749818"/>
                  </a:lnTo>
                  <a:lnTo>
                    <a:pt x="2046" y="763168"/>
                  </a:lnTo>
                  <a:lnTo>
                    <a:pt x="1403" y="776690"/>
                  </a:lnTo>
                  <a:lnTo>
                    <a:pt x="954" y="789734"/>
                  </a:lnTo>
                  <a:lnTo>
                    <a:pt x="595" y="802351"/>
                  </a:lnTo>
                  <a:lnTo>
                    <a:pt x="295" y="815650"/>
                  </a:lnTo>
                  <a:lnTo>
                    <a:pt x="0" y="831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79357" y="176878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18123" y="11668"/>
                  </a:lnTo>
                  <a:lnTo>
                    <a:pt x="15341" y="22157"/>
                  </a:lnTo>
                  <a:lnTo>
                    <a:pt x="12446" y="32449"/>
                  </a:lnTo>
                  <a:lnTo>
                    <a:pt x="9567" y="42470"/>
                  </a:lnTo>
                  <a:lnTo>
                    <a:pt x="6739" y="52836"/>
                  </a:lnTo>
                  <a:lnTo>
                    <a:pt x="3710" y="655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32041" y="1039976"/>
              <a:ext cx="343057" cy="748046"/>
            </a:xfrm>
            <a:custGeom>
              <a:avLst/>
              <a:gdLst/>
              <a:ahLst/>
              <a:cxnLst/>
              <a:rect l="0" t="0" r="0" b="0"/>
              <a:pathLst>
                <a:path w="343057" h="748046">
                  <a:moveTo>
                    <a:pt x="115813" y="23402"/>
                  </a:moveTo>
                  <a:lnTo>
                    <a:pt x="109946" y="35137"/>
                  </a:lnTo>
                  <a:lnTo>
                    <a:pt x="104381" y="46266"/>
                  </a:lnTo>
                  <a:lnTo>
                    <a:pt x="98582" y="57864"/>
                  </a:lnTo>
                  <a:lnTo>
                    <a:pt x="92502" y="70025"/>
                  </a:lnTo>
                  <a:lnTo>
                    <a:pt x="86172" y="82685"/>
                  </a:lnTo>
                  <a:lnTo>
                    <a:pt x="79648" y="95737"/>
                  </a:lnTo>
                  <a:lnTo>
                    <a:pt x="73145" y="108916"/>
                  </a:lnTo>
                  <a:lnTo>
                    <a:pt x="67011" y="121833"/>
                  </a:lnTo>
                  <a:lnTo>
                    <a:pt x="61402" y="134295"/>
                  </a:lnTo>
                  <a:lnTo>
                    <a:pt x="56145" y="146288"/>
                  </a:lnTo>
                  <a:lnTo>
                    <a:pt x="50848" y="157882"/>
                  </a:lnTo>
                  <a:lnTo>
                    <a:pt x="45282" y="169142"/>
                  </a:lnTo>
                  <a:lnTo>
                    <a:pt x="39389" y="179330"/>
                  </a:lnTo>
                  <a:lnTo>
                    <a:pt x="33200" y="186977"/>
                  </a:lnTo>
                  <a:lnTo>
                    <a:pt x="26788" y="191476"/>
                  </a:lnTo>
                  <a:lnTo>
                    <a:pt x="20702" y="192698"/>
                  </a:lnTo>
                  <a:lnTo>
                    <a:pt x="15915" y="190559"/>
                  </a:lnTo>
                  <a:lnTo>
                    <a:pt x="12851" y="185376"/>
                  </a:lnTo>
                  <a:lnTo>
                    <a:pt x="11441" y="177713"/>
                  </a:lnTo>
                  <a:lnTo>
                    <a:pt x="11401" y="168160"/>
                  </a:lnTo>
                  <a:lnTo>
                    <a:pt x="12411" y="157228"/>
                  </a:lnTo>
                  <a:lnTo>
                    <a:pt x="14187" y="145319"/>
                  </a:lnTo>
                  <a:lnTo>
                    <a:pt x="16509" y="132728"/>
                  </a:lnTo>
                  <a:lnTo>
                    <a:pt x="19219" y="119674"/>
                  </a:lnTo>
                  <a:lnTo>
                    <a:pt x="22528" y="106468"/>
                  </a:lnTo>
                  <a:lnTo>
                    <a:pt x="26966" y="93521"/>
                  </a:lnTo>
                  <a:lnTo>
                    <a:pt x="32734" y="81038"/>
                  </a:lnTo>
                  <a:lnTo>
                    <a:pt x="39729" y="69197"/>
                  </a:lnTo>
                  <a:lnTo>
                    <a:pt x="47721" y="58237"/>
                  </a:lnTo>
                  <a:lnTo>
                    <a:pt x="56468" y="48197"/>
                  </a:lnTo>
                  <a:lnTo>
                    <a:pt x="65764" y="38963"/>
                  </a:lnTo>
                  <a:lnTo>
                    <a:pt x="75450" y="30365"/>
                  </a:lnTo>
                  <a:lnTo>
                    <a:pt x="85410" y="22253"/>
                  </a:lnTo>
                  <a:lnTo>
                    <a:pt x="95724" y="14820"/>
                  </a:lnTo>
                  <a:lnTo>
                    <a:pt x="106640" y="8579"/>
                  </a:lnTo>
                  <a:lnTo>
                    <a:pt x="118237" y="3728"/>
                  </a:lnTo>
                  <a:lnTo>
                    <a:pt x="130128" y="641"/>
                  </a:lnTo>
                  <a:lnTo>
                    <a:pt x="141578" y="0"/>
                  </a:lnTo>
                  <a:lnTo>
                    <a:pt x="152199" y="1946"/>
                  </a:lnTo>
                  <a:lnTo>
                    <a:pt x="161787" y="6168"/>
                  </a:lnTo>
                  <a:lnTo>
                    <a:pt x="170155" y="12200"/>
                  </a:lnTo>
                  <a:lnTo>
                    <a:pt x="177337" y="19594"/>
                  </a:lnTo>
                  <a:lnTo>
                    <a:pt x="183516" y="28301"/>
                  </a:lnTo>
                  <a:lnTo>
                    <a:pt x="188916" y="38645"/>
                  </a:lnTo>
                  <a:lnTo>
                    <a:pt x="193736" y="50681"/>
                  </a:lnTo>
                  <a:lnTo>
                    <a:pt x="197977" y="64355"/>
                  </a:lnTo>
                  <a:lnTo>
                    <a:pt x="201454" y="79668"/>
                  </a:lnTo>
                  <a:lnTo>
                    <a:pt x="204123" y="96442"/>
                  </a:lnTo>
                  <a:lnTo>
                    <a:pt x="205916" y="113909"/>
                  </a:lnTo>
                  <a:lnTo>
                    <a:pt x="206670" y="130861"/>
                  </a:lnTo>
                  <a:lnTo>
                    <a:pt x="206397" y="146671"/>
                  </a:lnTo>
                  <a:lnTo>
                    <a:pt x="205248" y="161572"/>
                  </a:lnTo>
                  <a:lnTo>
                    <a:pt x="203413" y="176340"/>
                  </a:lnTo>
                  <a:lnTo>
                    <a:pt x="201070" y="191459"/>
                  </a:lnTo>
                  <a:lnTo>
                    <a:pt x="198363" y="206922"/>
                  </a:lnTo>
                  <a:lnTo>
                    <a:pt x="195401" y="222397"/>
                  </a:lnTo>
                  <a:lnTo>
                    <a:pt x="192258" y="237658"/>
                  </a:lnTo>
                  <a:lnTo>
                    <a:pt x="188826" y="252315"/>
                  </a:lnTo>
                  <a:lnTo>
                    <a:pt x="184837" y="265772"/>
                  </a:lnTo>
                  <a:lnTo>
                    <a:pt x="180187" y="277825"/>
                  </a:lnTo>
                  <a:lnTo>
                    <a:pt x="174927" y="288917"/>
                  </a:lnTo>
                  <a:lnTo>
                    <a:pt x="169172" y="299908"/>
                  </a:lnTo>
                  <a:lnTo>
                    <a:pt x="163036" y="311301"/>
                  </a:lnTo>
                  <a:lnTo>
                    <a:pt x="156458" y="322923"/>
                  </a:lnTo>
                  <a:lnTo>
                    <a:pt x="149211" y="334127"/>
                  </a:lnTo>
                  <a:lnTo>
                    <a:pt x="141234" y="344512"/>
                  </a:lnTo>
                  <a:lnTo>
                    <a:pt x="132966" y="352518"/>
                  </a:lnTo>
                  <a:lnTo>
                    <a:pt x="125972" y="355847"/>
                  </a:lnTo>
                  <a:lnTo>
                    <a:pt x="122145" y="355041"/>
                  </a:lnTo>
                  <a:lnTo>
                    <a:pt x="122180" y="352324"/>
                  </a:lnTo>
                  <a:lnTo>
                    <a:pt x="125811" y="349270"/>
                  </a:lnTo>
                  <a:lnTo>
                    <a:pt x="132541" y="346585"/>
                  </a:lnTo>
                  <a:lnTo>
                    <a:pt x="141971" y="344466"/>
                  </a:lnTo>
                  <a:lnTo>
                    <a:pt x="153617" y="342898"/>
                  </a:lnTo>
                  <a:lnTo>
                    <a:pt x="166646" y="342112"/>
                  </a:lnTo>
                  <a:lnTo>
                    <a:pt x="179992" y="342614"/>
                  </a:lnTo>
                  <a:lnTo>
                    <a:pt x="193036" y="344571"/>
                  </a:lnTo>
                  <a:lnTo>
                    <a:pt x="205571" y="347846"/>
                  </a:lnTo>
                  <a:lnTo>
                    <a:pt x="217603" y="352184"/>
                  </a:lnTo>
                  <a:lnTo>
                    <a:pt x="229212" y="357323"/>
                  </a:lnTo>
                  <a:lnTo>
                    <a:pt x="240331" y="363043"/>
                  </a:lnTo>
                  <a:lnTo>
                    <a:pt x="250741" y="369174"/>
                  </a:lnTo>
                  <a:lnTo>
                    <a:pt x="260379" y="375604"/>
                  </a:lnTo>
                  <a:lnTo>
                    <a:pt x="269329" y="382734"/>
                  </a:lnTo>
                  <a:lnTo>
                    <a:pt x="277728" y="391423"/>
                  </a:lnTo>
                  <a:lnTo>
                    <a:pt x="285713" y="402009"/>
                  </a:lnTo>
                  <a:lnTo>
                    <a:pt x="293399" y="414035"/>
                  </a:lnTo>
                  <a:lnTo>
                    <a:pt x="300873" y="426564"/>
                  </a:lnTo>
                  <a:lnTo>
                    <a:pt x="308197" y="439003"/>
                  </a:lnTo>
                  <a:lnTo>
                    <a:pt x="315252" y="451608"/>
                  </a:lnTo>
                  <a:lnTo>
                    <a:pt x="321763" y="465268"/>
                  </a:lnTo>
                  <a:lnTo>
                    <a:pt x="327619" y="480416"/>
                  </a:lnTo>
                  <a:lnTo>
                    <a:pt x="332703" y="496861"/>
                  </a:lnTo>
                  <a:lnTo>
                    <a:pt x="336819" y="514057"/>
                  </a:lnTo>
                  <a:lnTo>
                    <a:pt x="339952" y="531584"/>
                  </a:lnTo>
                  <a:lnTo>
                    <a:pt x="342074" y="548896"/>
                  </a:lnTo>
                  <a:lnTo>
                    <a:pt x="343056" y="565280"/>
                  </a:lnTo>
                  <a:lnTo>
                    <a:pt x="342936" y="580444"/>
                  </a:lnTo>
                  <a:lnTo>
                    <a:pt x="341720" y="594607"/>
                  </a:lnTo>
                  <a:lnTo>
                    <a:pt x="339310" y="608280"/>
                  </a:lnTo>
                  <a:lnTo>
                    <a:pt x="335763" y="621809"/>
                  </a:lnTo>
                  <a:lnTo>
                    <a:pt x="331263" y="635035"/>
                  </a:lnTo>
                  <a:lnTo>
                    <a:pt x="326027" y="647398"/>
                  </a:lnTo>
                  <a:lnTo>
                    <a:pt x="320247" y="658643"/>
                  </a:lnTo>
                  <a:lnTo>
                    <a:pt x="314079" y="668823"/>
                  </a:lnTo>
                  <a:lnTo>
                    <a:pt x="307640" y="678122"/>
                  </a:lnTo>
                  <a:lnTo>
                    <a:pt x="301000" y="686746"/>
                  </a:lnTo>
                  <a:lnTo>
                    <a:pt x="293728" y="694877"/>
                  </a:lnTo>
                  <a:lnTo>
                    <a:pt x="284942" y="702659"/>
                  </a:lnTo>
                  <a:lnTo>
                    <a:pt x="274282" y="710192"/>
                  </a:lnTo>
                  <a:lnTo>
                    <a:pt x="261867" y="717389"/>
                  </a:lnTo>
                  <a:lnTo>
                    <a:pt x="248012" y="723996"/>
                  </a:lnTo>
                  <a:lnTo>
                    <a:pt x="233060" y="729916"/>
                  </a:lnTo>
                  <a:lnTo>
                    <a:pt x="217310" y="735043"/>
                  </a:lnTo>
                  <a:lnTo>
                    <a:pt x="200994" y="739189"/>
                  </a:lnTo>
                  <a:lnTo>
                    <a:pt x="184283" y="742346"/>
                  </a:lnTo>
                  <a:lnTo>
                    <a:pt x="167301" y="744653"/>
                  </a:lnTo>
                  <a:lnTo>
                    <a:pt x="150135" y="746292"/>
                  </a:lnTo>
                  <a:lnTo>
                    <a:pt x="132853" y="747430"/>
                  </a:lnTo>
                  <a:lnTo>
                    <a:pt x="115822" y="748045"/>
                  </a:lnTo>
                  <a:lnTo>
                    <a:pt x="99686" y="747933"/>
                  </a:lnTo>
                  <a:lnTo>
                    <a:pt x="84722" y="747044"/>
                  </a:lnTo>
                  <a:lnTo>
                    <a:pt x="70877" y="745464"/>
                  </a:lnTo>
                  <a:lnTo>
                    <a:pt x="57957" y="743332"/>
                  </a:lnTo>
                  <a:lnTo>
                    <a:pt x="45758" y="740792"/>
                  </a:lnTo>
                  <a:lnTo>
                    <a:pt x="34542" y="738110"/>
                  </a:lnTo>
                  <a:lnTo>
                    <a:pt x="23939" y="735413"/>
                  </a:lnTo>
                  <a:lnTo>
                    <a:pt x="13013" y="732467"/>
                  </a:lnTo>
                  <a:lnTo>
                    <a:pt x="0" y="7288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88799" y="1062919"/>
              <a:ext cx="245972" cy="653227"/>
            </a:xfrm>
            <a:custGeom>
              <a:avLst/>
              <a:gdLst/>
              <a:ahLst/>
              <a:cxnLst/>
              <a:rect l="0" t="0" r="0" b="0"/>
              <a:pathLst>
                <a:path w="245972" h="653227">
                  <a:moveTo>
                    <a:pt x="164423" y="274200"/>
                  </a:moveTo>
                  <a:lnTo>
                    <a:pt x="176024" y="271132"/>
                  </a:lnTo>
                  <a:lnTo>
                    <a:pt x="185873" y="267069"/>
                  </a:lnTo>
                  <a:lnTo>
                    <a:pt x="194878" y="261576"/>
                  </a:lnTo>
                  <a:lnTo>
                    <a:pt x="203320" y="254817"/>
                  </a:lnTo>
                  <a:lnTo>
                    <a:pt x="211347" y="247019"/>
                  </a:lnTo>
                  <a:lnTo>
                    <a:pt x="219061" y="238417"/>
                  </a:lnTo>
                  <a:lnTo>
                    <a:pt x="226220" y="229059"/>
                  </a:lnTo>
                  <a:lnTo>
                    <a:pt x="232274" y="218805"/>
                  </a:lnTo>
                  <a:lnTo>
                    <a:pt x="237012" y="207652"/>
                  </a:lnTo>
                  <a:lnTo>
                    <a:pt x="240532" y="195724"/>
                  </a:lnTo>
                  <a:lnTo>
                    <a:pt x="243061" y="183187"/>
                  </a:lnTo>
                  <a:lnTo>
                    <a:pt x="244827" y="170191"/>
                  </a:lnTo>
                  <a:lnTo>
                    <a:pt x="245710" y="156701"/>
                  </a:lnTo>
                  <a:lnTo>
                    <a:pt x="245255" y="142506"/>
                  </a:lnTo>
                  <a:lnTo>
                    <a:pt x="243315" y="127553"/>
                  </a:lnTo>
                  <a:lnTo>
                    <a:pt x="239877" y="112087"/>
                  </a:lnTo>
                  <a:lnTo>
                    <a:pt x="234896" y="96552"/>
                  </a:lnTo>
                  <a:lnTo>
                    <a:pt x="228501" y="81222"/>
                  </a:lnTo>
                  <a:lnTo>
                    <a:pt x="220783" y="66505"/>
                  </a:lnTo>
                  <a:lnTo>
                    <a:pt x="211707" y="53001"/>
                  </a:lnTo>
                  <a:lnTo>
                    <a:pt x="201382" y="40927"/>
                  </a:lnTo>
                  <a:lnTo>
                    <a:pt x="190027" y="30328"/>
                  </a:lnTo>
                  <a:lnTo>
                    <a:pt x="177881" y="21265"/>
                  </a:lnTo>
                  <a:lnTo>
                    <a:pt x="165161" y="13620"/>
                  </a:lnTo>
                  <a:lnTo>
                    <a:pt x="152197" y="7466"/>
                  </a:lnTo>
                  <a:lnTo>
                    <a:pt x="139420" y="3146"/>
                  </a:lnTo>
                  <a:lnTo>
                    <a:pt x="127050" y="687"/>
                  </a:lnTo>
                  <a:lnTo>
                    <a:pt x="115117" y="0"/>
                  </a:lnTo>
                  <a:lnTo>
                    <a:pt x="103564" y="1051"/>
                  </a:lnTo>
                  <a:lnTo>
                    <a:pt x="92308" y="3655"/>
                  </a:lnTo>
                  <a:lnTo>
                    <a:pt x="81272" y="7842"/>
                  </a:lnTo>
                  <a:lnTo>
                    <a:pt x="70395" y="13926"/>
                  </a:lnTo>
                  <a:lnTo>
                    <a:pt x="59638" y="21903"/>
                  </a:lnTo>
                  <a:lnTo>
                    <a:pt x="49294" y="31343"/>
                  </a:lnTo>
                  <a:lnTo>
                    <a:pt x="39954" y="41588"/>
                  </a:lnTo>
                  <a:lnTo>
                    <a:pt x="31859" y="52189"/>
                  </a:lnTo>
                  <a:lnTo>
                    <a:pt x="24933" y="63238"/>
                  </a:lnTo>
                  <a:lnTo>
                    <a:pt x="18964" y="75246"/>
                  </a:lnTo>
                  <a:lnTo>
                    <a:pt x="13730" y="88441"/>
                  </a:lnTo>
                  <a:lnTo>
                    <a:pt x="9196" y="102914"/>
                  </a:lnTo>
                  <a:lnTo>
                    <a:pt x="5515" y="118772"/>
                  </a:lnTo>
                  <a:lnTo>
                    <a:pt x="2706" y="135923"/>
                  </a:lnTo>
                  <a:lnTo>
                    <a:pt x="818" y="153985"/>
                  </a:lnTo>
                  <a:lnTo>
                    <a:pt x="0" y="172401"/>
                  </a:lnTo>
                  <a:lnTo>
                    <a:pt x="229" y="190821"/>
                  </a:lnTo>
                  <a:lnTo>
                    <a:pt x="1349" y="209103"/>
                  </a:lnTo>
                  <a:lnTo>
                    <a:pt x="3164" y="227217"/>
                  </a:lnTo>
                  <a:lnTo>
                    <a:pt x="5503" y="245171"/>
                  </a:lnTo>
                  <a:lnTo>
                    <a:pt x="8546" y="262669"/>
                  </a:lnTo>
                  <a:lnTo>
                    <a:pt x="12799" y="279127"/>
                  </a:lnTo>
                  <a:lnTo>
                    <a:pt x="18445" y="294301"/>
                  </a:lnTo>
                  <a:lnTo>
                    <a:pt x="25526" y="307949"/>
                  </a:lnTo>
                  <a:lnTo>
                    <a:pt x="34106" y="319673"/>
                  </a:lnTo>
                  <a:lnTo>
                    <a:pt x="44067" y="329433"/>
                  </a:lnTo>
                  <a:lnTo>
                    <a:pt x="55162" y="337004"/>
                  </a:lnTo>
                  <a:lnTo>
                    <a:pt x="67125" y="341824"/>
                  </a:lnTo>
                  <a:lnTo>
                    <a:pt x="79721" y="343841"/>
                  </a:lnTo>
                  <a:lnTo>
                    <a:pt x="92599" y="343265"/>
                  </a:lnTo>
                  <a:lnTo>
                    <a:pt x="105318" y="340303"/>
                  </a:lnTo>
                  <a:lnTo>
                    <a:pt x="117644" y="335310"/>
                  </a:lnTo>
                  <a:lnTo>
                    <a:pt x="129377" y="328555"/>
                  </a:lnTo>
                  <a:lnTo>
                    <a:pt x="140265" y="320134"/>
                  </a:lnTo>
                  <a:lnTo>
                    <a:pt x="150256" y="310253"/>
                  </a:lnTo>
                  <a:lnTo>
                    <a:pt x="159458" y="299196"/>
                  </a:lnTo>
                  <a:lnTo>
                    <a:pt x="168033" y="287251"/>
                  </a:lnTo>
                  <a:lnTo>
                    <a:pt x="176135" y="274666"/>
                  </a:lnTo>
                  <a:lnTo>
                    <a:pt x="183731" y="261791"/>
                  </a:lnTo>
                  <a:lnTo>
                    <a:pt x="190614" y="249075"/>
                  </a:lnTo>
                  <a:lnTo>
                    <a:pt x="196727" y="236746"/>
                  </a:lnTo>
                  <a:lnTo>
                    <a:pt x="202155" y="224840"/>
                  </a:lnTo>
                  <a:lnTo>
                    <a:pt x="207036" y="213304"/>
                  </a:lnTo>
                  <a:lnTo>
                    <a:pt x="211511" y="202152"/>
                  </a:lnTo>
                  <a:lnTo>
                    <a:pt x="215909" y="194535"/>
                  </a:lnTo>
                  <a:lnTo>
                    <a:pt x="219972" y="194582"/>
                  </a:lnTo>
                  <a:lnTo>
                    <a:pt x="222851" y="201457"/>
                  </a:lnTo>
                  <a:lnTo>
                    <a:pt x="224667" y="213518"/>
                  </a:lnTo>
                  <a:lnTo>
                    <a:pt x="225946" y="228716"/>
                  </a:lnTo>
                  <a:lnTo>
                    <a:pt x="227270" y="244729"/>
                  </a:lnTo>
                  <a:lnTo>
                    <a:pt x="228935" y="260226"/>
                  </a:lnTo>
                  <a:lnTo>
                    <a:pt x="230849" y="274913"/>
                  </a:lnTo>
                  <a:lnTo>
                    <a:pt x="232663" y="289087"/>
                  </a:lnTo>
                  <a:lnTo>
                    <a:pt x="234172" y="303036"/>
                  </a:lnTo>
                  <a:lnTo>
                    <a:pt x="235334" y="316919"/>
                  </a:lnTo>
                  <a:lnTo>
                    <a:pt x="236186" y="330803"/>
                  </a:lnTo>
                  <a:lnTo>
                    <a:pt x="236794" y="344715"/>
                  </a:lnTo>
                  <a:lnTo>
                    <a:pt x="237218" y="358657"/>
                  </a:lnTo>
                  <a:lnTo>
                    <a:pt x="237510" y="372624"/>
                  </a:lnTo>
                  <a:lnTo>
                    <a:pt x="237710" y="386612"/>
                  </a:lnTo>
                  <a:lnTo>
                    <a:pt x="237846" y="400615"/>
                  </a:lnTo>
                  <a:lnTo>
                    <a:pt x="237937" y="414630"/>
                  </a:lnTo>
                  <a:lnTo>
                    <a:pt x="238003" y="428651"/>
                  </a:lnTo>
                  <a:lnTo>
                    <a:pt x="238217" y="442678"/>
                  </a:lnTo>
                  <a:lnTo>
                    <a:pt x="238893" y="456709"/>
                  </a:lnTo>
                  <a:lnTo>
                    <a:pt x="240160" y="470751"/>
                  </a:lnTo>
                  <a:lnTo>
                    <a:pt x="241825" y="485131"/>
                  </a:lnTo>
                  <a:lnTo>
                    <a:pt x="243482" y="500463"/>
                  </a:lnTo>
                  <a:lnTo>
                    <a:pt x="244886" y="516997"/>
                  </a:lnTo>
                  <a:lnTo>
                    <a:pt x="245809" y="534340"/>
                  </a:lnTo>
                  <a:lnTo>
                    <a:pt x="245971" y="551674"/>
                  </a:lnTo>
                  <a:lnTo>
                    <a:pt x="245302" y="568507"/>
                  </a:lnTo>
                  <a:lnTo>
                    <a:pt x="244048" y="584497"/>
                  </a:lnTo>
                  <a:lnTo>
                    <a:pt x="242546" y="601055"/>
                  </a:lnTo>
                  <a:lnTo>
                    <a:pt x="240665" y="621866"/>
                  </a:lnTo>
                  <a:lnTo>
                    <a:pt x="238123" y="653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05948" y="1358176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06" y="2866"/>
                  </a:lnTo>
                  <a:lnTo>
                    <a:pt x="177178" y="5008"/>
                  </a:lnTo>
                  <a:lnTo>
                    <a:pt x="165579" y="6616"/>
                  </a:lnTo>
                  <a:lnTo>
                    <a:pt x="153418" y="7969"/>
                  </a:lnTo>
                  <a:lnTo>
                    <a:pt x="140758" y="9466"/>
                  </a:lnTo>
                  <a:lnTo>
                    <a:pt x="127702" y="11317"/>
                  </a:lnTo>
                  <a:lnTo>
                    <a:pt x="114350" y="13557"/>
                  </a:lnTo>
                  <a:lnTo>
                    <a:pt x="100784" y="16138"/>
                  </a:lnTo>
                  <a:lnTo>
                    <a:pt x="87074" y="18983"/>
                  </a:lnTo>
                  <a:lnTo>
                    <a:pt x="73293" y="21870"/>
                  </a:lnTo>
                  <a:lnTo>
                    <a:pt x="57861" y="24728"/>
                  </a:lnTo>
                  <a:lnTo>
                    <a:pt x="36069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2414" y="1084435"/>
              <a:ext cx="31587" cy="579068"/>
            </a:xfrm>
            <a:custGeom>
              <a:avLst/>
              <a:gdLst/>
              <a:ahLst/>
              <a:cxnLst/>
              <a:rect l="0" t="0" r="0" b="0"/>
              <a:pathLst>
                <a:path w="31587" h="579068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6" y="34374"/>
                  </a:lnTo>
                  <a:lnTo>
                    <a:pt x="2075" y="48393"/>
                  </a:lnTo>
                  <a:lnTo>
                    <a:pt x="3727" y="62898"/>
                  </a:lnTo>
                  <a:lnTo>
                    <a:pt x="5375" y="78380"/>
                  </a:lnTo>
                  <a:lnTo>
                    <a:pt x="6778" y="95049"/>
                  </a:lnTo>
                  <a:lnTo>
                    <a:pt x="7871" y="112668"/>
                  </a:lnTo>
                  <a:lnTo>
                    <a:pt x="8679" y="130726"/>
                  </a:lnTo>
                  <a:lnTo>
                    <a:pt x="9262" y="148877"/>
                  </a:lnTo>
                  <a:lnTo>
                    <a:pt x="9840" y="166964"/>
                  </a:lnTo>
                  <a:lnTo>
                    <a:pt x="10767" y="184940"/>
                  </a:lnTo>
                  <a:lnTo>
                    <a:pt x="12207" y="202808"/>
                  </a:lnTo>
                  <a:lnTo>
                    <a:pt x="13989" y="220587"/>
                  </a:lnTo>
                  <a:lnTo>
                    <a:pt x="15725" y="238297"/>
                  </a:lnTo>
                  <a:lnTo>
                    <a:pt x="17192" y="255957"/>
                  </a:lnTo>
                  <a:lnTo>
                    <a:pt x="18497" y="273581"/>
                  </a:lnTo>
                  <a:lnTo>
                    <a:pt x="19980" y="291181"/>
                  </a:lnTo>
                  <a:lnTo>
                    <a:pt x="21824" y="308763"/>
                  </a:lnTo>
                  <a:lnTo>
                    <a:pt x="23894" y="326335"/>
                  </a:lnTo>
                  <a:lnTo>
                    <a:pt x="25830" y="343898"/>
                  </a:lnTo>
                  <a:lnTo>
                    <a:pt x="27428" y="361452"/>
                  </a:lnTo>
                  <a:lnTo>
                    <a:pt x="28654" y="378834"/>
                  </a:lnTo>
                  <a:lnTo>
                    <a:pt x="29552" y="395738"/>
                  </a:lnTo>
                  <a:lnTo>
                    <a:pt x="30191" y="412035"/>
                  </a:lnTo>
                  <a:lnTo>
                    <a:pt x="30637" y="427759"/>
                  </a:lnTo>
                  <a:lnTo>
                    <a:pt x="30944" y="443012"/>
                  </a:lnTo>
                  <a:lnTo>
                    <a:pt x="31153" y="457909"/>
                  </a:lnTo>
                  <a:lnTo>
                    <a:pt x="31294" y="472711"/>
                  </a:lnTo>
                  <a:lnTo>
                    <a:pt x="31391" y="487803"/>
                  </a:lnTo>
                  <a:lnTo>
                    <a:pt x="31455" y="503352"/>
                  </a:lnTo>
                  <a:lnTo>
                    <a:pt x="31498" y="518797"/>
                  </a:lnTo>
                  <a:lnTo>
                    <a:pt x="31532" y="534571"/>
                  </a:lnTo>
                  <a:lnTo>
                    <a:pt x="31559" y="553180"/>
                  </a:lnTo>
                  <a:lnTo>
                    <a:pt x="31586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21844" y="896754"/>
              <a:ext cx="531791" cy="482480"/>
            </a:xfrm>
            <a:custGeom>
              <a:avLst/>
              <a:gdLst/>
              <a:ahLst/>
              <a:cxnLst/>
              <a:rect l="0" t="0" r="0" b="0"/>
              <a:pathLst>
                <a:path w="531791" h="482480">
                  <a:moveTo>
                    <a:pt x="0" y="92924"/>
                  </a:moveTo>
                  <a:lnTo>
                    <a:pt x="3068" y="81323"/>
                  </a:lnTo>
                  <a:lnTo>
                    <a:pt x="7131" y="71475"/>
                  </a:lnTo>
                  <a:lnTo>
                    <a:pt x="12628" y="62470"/>
                  </a:lnTo>
                  <a:lnTo>
                    <a:pt x="19561" y="54028"/>
                  </a:lnTo>
                  <a:lnTo>
                    <a:pt x="28007" y="46001"/>
                  </a:lnTo>
                  <a:lnTo>
                    <a:pt x="37867" y="38282"/>
                  </a:lnTo>
                  <a:lnTo>
                    <a:pt x="49223" y="30950"/>
                  </a:lnTo>
                  <a:lnTo>
                    <a:pt x="62422" y="24248"/>
                  </a:lnTo>
                  <a:lnTo>
                    <a:pt x="77484" y="18261"/>
                  </a:lnTo>
                  <a:lnTo>
                    <a:pt x="94156" y="13088"/>
                  </a:lnTo>
                  <a:lnTo>
                    <a:pt x="112094" y="8912"/>
                  </a:lnTo>
                  <a:lnTo>
                    <a:pt x="130967" y="5733"/>
                  </a:lnTo>
                  <a:lnTo>
                    <a:pt x="150180" y="3412"/>
                  </a:lnTo>
                  <a:lnTo>
                    <a:pt x="168918" y="1763"/>
                  </a:lnTo>
                  <a:lnTo>
                    <a:pt x="186771" y="618"/>
                  </a:lnTo>
                  <a:lnTo>
                    <a:pt x="203536" y="0"/>
                  </a:lnTo>
                  <a:lnTo>
                    <a:pt x="219037" y="108"/>
                  </a:lnTo>
                  <a:lnTo>
                    <a:pt x="233318" y="1000"/>
                  </a:lnTo>
                  <a:lnTo>
                    <a:pt x="246571" y="2752"/>
                  </a:lnTo>
                  <a:lnTo>
                    <a:pt x="259028" y="5531"/>
                  </a:lnTo>
                  <a:lnTo>
                    <a:pt x="270902" y="9324"/>
                  </a:lnTo>
                  <a:lnTo>
                    <a:pt x="282525" y="13820"/>
                  </a:lnTo>
                  <a:lnTo>
                    <a:pt x="294329" y="18523"/>
                  </a:lnTo>
                  <a:lnTo>
                    <a:pt x="306531" y="23131"/>
                  </a:lnTo>
                  <a:lnTo>
                    <a:pt x="318999" y="27698"/>
                  </a:lnTo>
                  <a:lnTo>
                    <a:pt x="331369" y="32523"/>
                  </a:lnTo>
                  <a:lnTo>
                    <a:pt x="343438" y="37779"/>
                  </a:lnTo>
                  <a:lnTo>
                    <a:pt x="355492" y="43802"/>
                  </a:lnTo>
                  <a:lnTo>
                    <a:pt x="368183" y="51142"/>
                  </a:lnTo>
                  <a:lnTo>
                    <a:pt x="381826" y="59967"/>
                  </a:lnTo>
                  <a:lnTo>
                    <a:pt x="396090" y="69811"/>
                  </a:lnTo>
                  <a:lnTo>
                    <a:pt x="410212" y="79797"/>
                  </a:lnTo>
                  <a:lnTo>
                    <a:pt x="423739" y="89401"/>
                  </a:lnTo>
                  <a:lnTo>
                    <a:pt x="436245" y="98626"/>
                  </a:lnTo>
                  <a:lnTo>
                    <a:pt x="447186" y="107807"/>
                  </a:lnTo>
                  <a:lnTo>
                    <a:pt x="456431" y="117166"/>
                  </a:lnTo>
                  <a:lnTo>
                    <a:pt x="464333" y="126774"/>
                  </a:lnTo>
                  <a:lnTo>
                    <a:pt x="471504" y="136618"/>
                  </a:lnTo>
                  <a:lnTo>
                    <a:pt x="478374" y="146655"/>
                  </a:lnTo>
                  <a:lnTo>
                    <a:pt x="485164" y="156837"/>
                  </a:lnTo>
                  <a:lnTo>
                    <a:pt x="491964" y="167127"/>
                  </a:lnTo>
                  <a:lnTo>
                    <a:pt x="498799" y="177492"/>
                  </a:lnTo>
                  <a:lnTo>
                    <a:pt x="505509" y="187909"/>
                  </a:lnTo>
                  <a:lnTo>
                    <a:pt x="511782" y="198363"/>
                  </a:lnTo>
                  <a:lnTo>
                    <a:pt x="517473" y="208854"/>
                  </a:lnTo>
                  <a:lnTo>
                    <a:pt x="522445" y="219867"/>
                  </a:lnTo>
                  <a:lnTo>
                    <a:pt x="526487" y="232318"/>
                  </a:lnTo>
                  <a:lnTo>
                    <a:pt x="529565" y="246586"/>
                  </a:lnTo>
                  <a:lnTo>
                    <a:pt x="531479" y="262408"/>
                  </a:lnTo>
                  <a:lnTo>
                    <a:pt x="531790" y="279171"/>
                  </a:lnTo>
                  <a:lnTo>
                    <a:pt x="530401" y="296410"/>
                  </a:lnTo>
                  <a:lnTo>
                    <a:pt x="527350" y="313865"/>
                  </a:lnTo>
                  <a:lnTo>
                    <a:pt x="522636" y="331408"/>
                  </a:lnTo>
                  <a:lnTo>
                    <a:pt x="516419" y="348973"/>
                  </a:lnTo>
                  <a:lnTo>
                    <a:pt x="508652" y="366206"/>
                  </a:lnTo>
                  <a:lnTo>
                    <a:pt x="499012" y="382485"/>
                  </a:lnTo>
                  <a:lnTo>
                    <a:pt x="487500" y="397539"/>
                  </a:lnTo>
                  <a:lnTo>
                    <a:pt x="474703" y="411106"/>
                  </a:lnTo>
                  <a:lnTo>
                    <a:pt x="461582" y="422776"/>
                  </a:lnTo>
                  <a:lnTo>
                    <a:pt x="448725" y="432513"/>
                  </a:lnTo>
                  <a:lnTo>
                    <a:pt x="436332" y="440579"/>
                  </a:lnTo>
                  <a:lnTo>
                    <a:pt x="424403" y="447328"/>
                  </a:lnTo>
                  <a:lnTo>
                    <a:pt x="412864" y="453098"/>
                  </a:lnTo>
                  <a:lnTo>
                    <a:pt x="401622" y="458164"/>
                  </a:lnTo>
                  <a:lnTo>
                    <a:pt x="390599" y="462736"/>
                  </a:lnTo>
                  <a:lnTo>
                    <a:pt x="379718" y="466961"/>
                  </a:lnTo>
                  <a:lnTo>
                    <a:pt x="368440" y="470784"/>
                  </a:lnTo>
                  <a:lnTo>
                    <a:pt x="355811" y="473972"/>
                  </a:lnTo>
                  <a:lnTo>
                    <a:pt x="341427" y="476447"/>
                  </a:lnTo>
                  <a:lnTo>
                    <a:pt x="325697" y="478278"/>
                  </a:lnTo>
                  <a:lnTo>
                    <a:pt x="309527" y="479590"/>
                  </a:lnTo>
                  <a:lnTo>
                    <a:pt x="293511" y="480509"/>
                  </a:lnTo>
                  <a:lnTo>
                    <a:pt x="277890" y="481145"/>
                  </a:lnTo>
                  <a:lnTo>
                    <a:pt x="260883" y="481649"/>
                  </a:lnTo>
                  <a:lnTo>
                    <a:pt x="237652" y="482068"/>
                  </a:lnTo>
                  <a:lnTo>
                    <a:pt x="200042" y="482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70127" y="989678"/>
              <a:ext cx="178185" cy="694882"/>
            </a:xfrm>
            <a:custGeom>
              <a:avLst/>
              <a:gdLst/>
              <a:ahLst/>
              <a:cxnLst/>
              <a:rect l="0" t="0" r="0" b="0"/>
              <a:pathLst>
                <a:path w="178185" h="694882">
                  <a:moveTo>
                    <a:pt x="9728" y="0"/>
                  </a:moveTo>
                  <a:lnTo>
                    <a:pt x="9795" y="11937"/>
                  </a:lnTo>
                  <a:lnTo>
                    <a:pt x="10435" y="24986"/>
                  </a:lnTo>
                  <a:lnTo>
                    <a:pt x="11727" y="40460"/>
                  </a:lnTo>
                  <a:lnTo>
                    <a:pt x="13413" y="57682"/>
                  </a:lnTo>
                  <a:lnTo>
                    <a:pt x="15082" y="75347"/>
                  </a:lnTo>
                  <a:lnTo>
                    <a:pt x="16495" y="92642"/>
                  </a:lnTo>
                  <a:lnTo>
                    <a:pt x="17593" y="109289"/>
                  </a:lnTo>
                  <a:lnTo>
                    <a:pt x="18404" y="125286"/>
                  </a:lnTo>
                  <a:lnTo>
                    <a:pt x="18983" y="140744"/>
                  </a:lnTo>
                  <a:lnTo>
                    <a:pt x="19389" y="155952"/>
                  </a:lnTo>
                  <a:lnTo>
                    <a:pt x="19669" y="171330"/>
                  </a:lnTo>
                  <a:lnTo>
                    <a:pt x="19860" y="187096"/>
                  </a:lnTo>
                  <a:lnTo>
                    <a:pt x="19990" y="203282"/>
                  </a:lnTo>
                  <a:lnTo>
                    <a:pt x="20077" y="219835"/>
                  </a:lnTo>
                  <a:lnTo>
                    <a:pt x="20141" y="236676"/>
                  </a:lnTo>
                  <a:lnTo>
                    <a:pt x="20354" y="253731"/>
                  </a:lnTo>
                  <a:lnTo>
                    <a:pt x="21028" y="270940"/>
                  </a:lnTo>
                  <a:lnTo>
                    <a:pt x="22295" y="288252"/>
                  </a:lnTo>
                  <a:lnTo>
                    <a:pt x="23959" y="305470"/>
                  </a:lnTo>
                  <a:lnTo>
                    <a:pt x="25616" y="322263"/>
                  </a:lnTo>
                  <a:lnTo>
                    <a:pt x="27024" y="338491"/>
                  </a:lnTo>
                  <a:lnTo>
                    <a:pt x="28120" y="354338"/>
                  </a:lnTo>
                  <a:lnTo>
                    <a:pt x="28930" y="370206"/>
                  </a:lnTo>
                  <a:lnTo>
                    <a:pt x="29510" y="386324"/>
                  </a:lnTo>
                  <a:lnTo>
                    <a:pt x="29916" y="402592"/>
                  </a:lnTo>
                  <a:lnTo>
                    <a:pt x="30196" y="418674"/>
                  </a:lnTo>
                  <a:lnTo>
                    <a:pt x="30388" y="434384"/>
                  </a:lnTo>
                  <a:lnTo>
                    <a:pt x="30518" y="449696"/>
                  </a:lnTo>
                  <a:lnTo>
                    <a:pt x="30605" y="464665"/>
                  </a:lnTo>
                  <a:lnTo>
                    <a:pt x="30664" y="479363"/>
                  </a:lnTo>
                  <a:lnTo>
                    <a:pt x="30704" y="493861"/>
                  </a:lnTo>
                  <a:lnTo>
                    <a:pt x="30731" y="508216"/>
                  </a:lnTo>
                  <a:lnTo>
                    <a:pt x="30749" y="522479"/>
                  </a:lnTo>
                  <a:lnTo>
                    <a:pt x="30761" y="537009"/>
                  </a:lnTo>
                  <a:lnTo>
                    <a:pt x="30769" y="552442"/>
                  </a:lnTo>
                  <a:lnTo>
                    <a:pt x="30769" y="569049"/>
                  </a:lnTo>
                  <a:lnTo>
                    <a:pt x="30600" y="586609"/>
                  </a:lnTo>
                  <a:lnTo>
                    <a:pt x="29954" y="604622"/>
                  </a:lnTo>
                  <a:lnTo>
                    <a:pt x="28698" y="622707"/>
                  </a:lnTo>
                  <a:lnTo>
                    <a:pt x="26701" y="639559"/>
                  </a:lnTo>
                  <a:lnTo>
                    <a:pt x="23742" y="652954"/>
                  </a:lnTo>
                  <a:lnTo>
                    <a:pt x="19313" y="661046"/>
                  </a:lnTo>
                  <a:lnTo>
                    <a:pt x="13922" y="662561"/>
                  </a:lnTo>
                  <a:lnTo>
                    <a:pt x="9400" y="658000"/>
                  </a:lnTo>
                  <a:lnTo>
                    <a:pt x="6122" y="648783"/>
                  </a:lnTo>
                  <a:lnTo>
                    <a:pt x="3859" y="636474"/>
                  </a:lnTo>
                  <a:lnTo>
                    <a:pt x="2323" y="622227"/>
                  </a:lnTo>
                  <a:lnTo>
                    <a:pt x="1291" y="606776"/>
                  </a:lnTo>
                  <a:lnTo>
                    <a:pt x="597" y="590573"/>
                  </a:lnTo>
                  <a:lnTo>
                    <a:pt x="137" y="573896"/>
                  </a:lnTo>
                  <a:lnTo>
                    <a:pt x="0" y="556915"/>
                  </a:lnTo>
                  <a:lnTo>
                    <a:pt x="441" y="539739"/>
                  </a:lnTo>
                  <a:lnTo>
                    <a:pt x="1560" y="522445"/>
                  </a:lnTo>
                  <a:lnTo>
                    <a:pt x="3466" y="505405"/>
                  </a:lnTo>
                  <a:lnTo>
                    <a:pt x="6350" y="489261"/>
                  </a:lnTo>
                  <a:lnTo>
                    <a:pt x="10223" y="474295"/>
                  </a:lnTo>
                  <a:lnTo>
                    <a:pt x="15111" y="460619"/>
                  </a:lnTo>
                  <a:lnTo>
                    <a:pt x="21142" y="448344"/>
                  </a:lnTo>
                  <a:lnTo>
                    <a:pt x="28273" y="437396"/>
                  </a:lnTo>
                  <a:lnTo>
                    <a:pt x="36333" y="428043"/>
                  </a:lnTo>
                  <a:lnTo>
                    <a:pt x="45112" y="420955"/>
                  </a:lnTo>
                  <a:lnTo>
                    <a:pt x="54425" y="416307"/>
                  </a:lnTo>
                  <a:lnTo>
                    <a:pt x="64117" y="414150"/>
                  </a:lnTo>
                  <a:lnTo>
                    <a:pt x="74074" y="414664"/>
                  </a:lnTo>
                  <a:lnTo>
                    <a:pt x="84212" y="417682"/>
                  </a:lnTo>
                  <a:lnTo>
                    <a:pt x="94308" y="422944"/>
                  </a:lnTo>
                  <a:lnTo>
                    <a:pt x="104013" y="430280"/>
                  </a:lnTo>
                  <a:lnTo>
                    <a:pt x="113166" y="439398"/>
                  </a:lnTo>
                  <a:lnTo>
                    <a:pt x="121617" y="450094"/>
                  </a:lnTo>
                  <a:lnTo>
                    <a:pt x="129148" y="462321"/>
                  </a:lnTo>
                  <a:lnTo>
                    <a:pt x="135733" y="475906"/>
                  </a:lnTo>
                  <a:lnTo>
                    <a:pt x="141494" y="490264"/>
                  </a:lnTo>
                  <a:lnTo>
                    <a:pt x="146605" y="504514"/>
                  </a:lnTo>
                  <a:lnTo>
                    <a:pt x="151233" y="518179"/>
                  </a:lnTo>
                  <a:lnTo>
                    <a:pt x="155513" y="531472"/>
                  </a:lnTo>
                  <a:lnTo>
                    <a:pt x="159549" y="545078"/>
                  </a:lnTo>
                  <a:lnTo>
                    <a:pt x="163411" y="559379"/>
                  </a:lnTo>
                  <a:lnTo>
                    <a:pt x="166988" y="574274"/>
                  </a:lnTo>
                  <a:lnTo>
                    <a:pt x="170011" y="589360"/>
                  </a:lnTo>
                  <a:lnTo>
                    <a:pt x="172376" y="604361"/>
                  </a:lnTo>
                  <a:lnTo>
                    <a:pt x="174137" y="619149"/>
                  </a:lnTo>
                  <a:lnTo>
                    <a:pt x="175591" y="635434"/>
                  </a:lnTo>
                  <a:lnTo>
                    <a:pt x="176867" y="657996"/>
                  </a:lnTo>
                  <a:lnTo>
                    <a:pt x="178184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0953" y="1389761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8735" y="3135"/>
                  </a:lnTo>
                  <a:lnTo>
                    <a:pt x="16441" y="7838"/>
                  </a:lnTo>
                  <a:lnTo>
                    <a:pt x="23848" y="14632"/>
                  </a:lnTo>
                  <a:lnTo>
                    <a:pt x="31282" y="23424"/>
                  </a:lnTo>
                  <a:lnTo>
                    <a:pt x="39109" y="34187"/>
                  </a:lnTo>
                  <a:lnTo>
                    <a:pt x="47482" y="46694"/>
                  </a:lnTo>
                  <a:lnTo>
                    <a:pt x="56225" y="60283"/>
                  </a:lnTo>
                  <a:lnTo>
                    <a:pt x="64941" y="73996"/>
                  </a:lnTo>
                  <a:lnTo>
                    <a:pt x="73395" y="87271"/>
                  </a:lnTo>
                  <a:lnTo>
                    <a:pt x="81612" y="99690"/>
                  </a:lnTo>
                  <a:lnTo>
                    <a:pt x="90810" y="112112"/>
                  </a:lnTo>
                  <a:lnTo>
                    <a:pt x="104028" y="126740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90425" y="1305533"/>
              <a:ext cx="210570" cy="768582"/>
            </a:xfrm>
            <a:custGeom>
              <a:avLst/>
              <a:gdLst/>
              <a:ahLst/>
              <a:cxnLst/>
              <a:rect l="0" t="0" r="0" b="0"/>
              <a:pathLst>
                <a:path w="210570" h="768582">
                  <a:moveTo>
                    <a:pt x="210569" y="0"/>
                  </a:moveTo>
                  <a:lnTo>
                    <a:pt x="207569" y="11869"/>
                  </a:lnTo>
                  <a:lnTo>
                    <a:pt x="204146" y="24279"/>
                  </a:lnTo>
                  <a:lnTo>
                    <a:pt x="199955" y="38456"/>
                  </a:lnTo>
                  <a:lnTo>
                    <a:pt x="195228" y="53819"/>
                  </a:lnTo>
                  <a:lnTo>
                    <a:pt x="190394" y="69167"/>
                  </a:lnTo>
                  <a:lnTo>
                    <a:pt x="185717" y="83805"/>
                  </a:lnTo>
                  <a:lnTo>
                    <a:pt x="181281" y="97873"/>
                  </a:lnTo>
                  <a:lnTo>
                    <a:pt x="177079" y="112060"/>
                  </a:lnTo>
                  <a:lnTo>
                    <a:pt x="173071" y="126784"/>
                  </a:lnTo>
                  <a:lnTo>
                    <a:pt x="169210" y="142147"/>
                  </a:lnTo>
                  <a:lnTo>
                    <a:pt x="165458" y="158086"/>
                  </a:lnTo>
                  <a:lnTo>
                    <a:pt x="161782" y="174485"/>
                  </a:lnTo>
                  <a:lnTo>
                    <a:pt x="158159" y="191229"/>
                  </a:lnTo>
                  <a:lnTo>
                    <a:pt x="154573" y="208223"/>
                  </a:lnTo>
                  <a:lnTo>
                    <a:pt x="151008" y="225392"/>
                  </a:lnTo>
                  <a:lnTo>
                    <a:pt x="147292" y="242682"/>
                  </a:lnTo>
                  <a:lnTo>
                    <a:pt x="143110" y="260056"/>
                  </a:lnTo>
                  <a:lnTo>
                    <a:pt x="138337" y="277487"/>
                  </a:lnTo>
                  <a:lnTo>
                    <a:pt x="133164" y="294956"/>
                  </a:lnTo>
                  <a:lnTo>
                    <a:pt x="127999" y="312451"/>
                  </a:lnTo>
                  <a:lnTo>
                    <a:pt x="123077" y="329964"/>
                  </a:lnTo>
                  <a:lnTo>
                    <a:pt x="118299" y="347488"/>
                  </a:lnTo>
                  <a:lnTo>
                    <a:pt x="113332" y="365020"/>
                  </a:lnTo>
                  <a:lnTo>
                    <a:pt x="107994" y="382561"/>
                  </a:lnTo>
                  <a:lnTo>
                    <a:pt x="102426" y="400274"/>
                  </a:lnTo>
                  <a:lnTo>
                    <a:pt x="96988" y="418465"/>
                  </a:lnTo>
                  <a:lnTo>
                    <a:pt x="91884" y="437259"/>
                  </a:lnTo>
                  <a:lnTo>
                    <a:pt x="87152" y="456457"/>
                  </a:lnTo>
                  <a:lnTo>
                    <a:pt x="82747" y="475651"/>
                  </a:lnTo>
                  <a:lnTo>
                    <a:pt x="78595" y="494600"/>
                  </a:lnTo>
                  <a:lnTo>
                    <a:pt x="74469" y="513240"/>
                  </a:lnTo>
                  <a:lnTo>
                    <a:pt x="70005" y="531595"/>
                  </a:lnTo>
                  <a:lnTo>
                    <a:pt x="65038" y="549716"/>
                  </a:lnTo>
                  <a:lnTo>
                    <a:pt x="59734" y="567496"/>
                  </a:lnTo>
                  <a:lnTo>
                    <a:pt x="54480" y="584674"/>
                  </a:lnTo>
                  <a:lnTo>
                    <a:pt x="49504" y="601155"/>
                  </a:lnTo>
                  <a:lnTo>
                    <a:pt x="44858" y="616833"/>
                  </a:lnTo>
                  <a:lnTo>
                    <a:pt x="40512" y="631524"/>
                  </a:lnTo>
                  <a:lnTo>
                    <a:pt x="36405" y="645230"/>
                  </a:lnTo>
                  <a:lnTo>
                    <a:pt x="32478" y="658419"/>
                  </a:lnTo>
                  <a:lnTo>
                    <a:pt x="28680" y="671889"/>
                  </a:lnTo>
                  <a:lnTo>
                    <a:pt x="24974" y="686057"/>
                  </a:lnTo>
                  <a:lnTo>
                    <a:pt x="21290" y="700620"/>
                  </a:lnTo>
                  <a:lnTo>
                    <a:pt x="17058" y="716377"/>
                  </a:lnTo>
                  <a:lnTo>
                    <a:pt x="10789" y="736953"/>
                  </a:lnTo>
                  <a:lnTo>
                    <a:pt x="0" y="768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43610" y="1382324"/>
              <a:ext cx="200271" cy="281179"/>
            </a:xfrm>
            <a:custGeom>
              <a:avLst/>
              <a:gdLst/>
              <a:ahLst/>
              <a:cxnLst/>
              <a:rect l="0" t="0" r="0" b="0"/>
              <a:pathLst>
                <a:path w="200271" h="281179">
                  <a:moveTo>
                    <a:pt x="157426" y="7437"/>
                  </a:moveTo>
                  <a:lnTo>
                    <a:pt x="148557" y="4570"/>
                  </a:lnTo>
                  <a:lnTo>
                    <a:pt x="139571" y="2428"/>
                  </a:lnTo>
                  <a:lnTo>
                    <a:pt x="129575" y="834"/>
                  </a:lnTo>
                  <a:lnTo>
                    <a:pt x="118595" y="0"/>
                  </a:lnTo>
                  <a:lnTo>
                    <a:pt x="106783" y="448"/>
                  </a:lnTo>
                  <a:lnTo>
                    <a:pt x="94330" y="2357"/>
                  </a:lnTo>
                  <a:lnTo>
                    <a:pt x="81564" y="5593"/>
                  </a:lnTo>
                  <a:lnTo>
                    <a:pt x="68932" y="9902"/>
                  </a:lnTo>
                  <a:lnTo>
                    <a:pt x="56673" y="15025"/>
                  </a:lnTo>
                  <a:lnTo>
                    <a:pt x="45155" y="20904"/>
                  </a:lnTo>
                  <a:lnTo>
                    <a:pt x="34946" y="27673"/>
                  </a:lnTo>
                  <a:lnTo>
                    <a:pt x="26229" y="35335"/>
                  </a:lnTo>
                  <a:lnTo>
                    <a:pt x="18868" y="43768"/>
                  </a:lnTo>
                  <a:lnTo>
                    <a:pt x="12599" y="52806"/>
                  </a:lnTo>
                  <a:lnTo>
                    <a:pt x="7168" y="62290"/>
                  </a:lnTo>
                  <a:lnTo>
                    <a:pt x="2840" y="71929"/>
                  </a:lnTo>
                  <a:lnTo>
                    <a:pt x="362" y="81321"/>
                  </a:lnTo>
                  <a:lnTo>
                    <a:pt x="0" y="90256"/>
                  </a:lnTo>
                  <a:lnTo>
                    <a:pt x="1893" y="98389"/>
                  </a:lnTo>
                  <a:lnTo>
                    <a:pt x="6288" y="105174"/>
                  </a:lnTo>
                  <a:lnTo>
                    <a:pt x="13064" y="110439"/>
                  </a:lnTo>
                  <a:lnTo>
                    <a:pt x="21832" y="114331"/>
                  </a:lnTo>
                  <a:lnTo>
                    <a:pt x="32144" y="117117"/>
                  </a:lnTo>
                  <a:lnTo>
                    <a:pt x="43597" y="119073"/>
                  </a:lnTo>
                  <a:lnTo>
                    <a:pt x="56029" y="120595"/>
                  </a:lnTo>
                  <a:lnTo>
                    <a:pt x="69504" y="122165"/>
                  </a:lnTo>
                  <a:lnTo>
                    <a:pt x="83965" y="124044"/>
                  </a:lnTo>
                  <a:lnTo>
                    <a:pt x="98929" y="126293"/>
                  </a:lnTo>
                  <a:lnTo>
                    <a:pt x="113595" y="128874"/>
                  </a:lnTo>
                  <a:lnTo>
                    <a:pt x="127529" y="131726"/>
                  </a:lnTo>
                  <a:lnTo>
                    <a:pt x="140495" y="134945"/>
                  </a:lnTo>
                  <a:lnTo>
                    <a:pt x="152283" y="138784"/>
                  </a:lnTo>
                  <a:lnTo>
                    <a:pt x="162911" y="143333"/>
                  </a:lnTo>
                  <a:lnTo>
                    <a:pt x="172387" y="148693"/>
                  </a:lnTo>
                  <a:lnTo>
                    <a:pt x="180622" y="155047"/>
                  </a:lnTo>
                  <a:lnTo>
                    <a:pt x="187677" y="162399"/>
                  </a:lnTo>
                  <a:lnTo>
                    <a:pt x="193417" y="170607"/>
                  </a:lnTo>
                  <a:lnTo>
                    <a:pt x="197451" y="179488"/>
                  </a:lnTo>
                  <a:lnTo>
                    <a:pt x="199715" y="188867"/>
                  </a:lnTo>
                  <a:lnTo>
                    <a:pt x="200270" y="198604"/>
                  </a:lnTo>
                  <a:lnTo>
                    <a:pt x="199130" y="208594"/>
                  </a:lnTo>
                  <a:lnTo>
                    <a:pt x="196470" y="218752"/>
                  </a:lnTo>
                  <a:lnTo>
                    <a:pt x="192415" y="228860"/>
                  </a:lnTo>
                  <a:lnTo>
                    <a:pt x="186953" y="238575"/>
                  </a:lnTo>
                  <a:lnTo>
                    <a:pt x="180197" y="247729"/>
                  </a:lnTo>
                  <a:lnTo>
                    <a:pt x="172052" y="256012"/>
                  </a:lnTo>
                  <a:lnTo>
                    <a:pt x="162151" y="262898"/>
                  </a:lnTo>
                  <a:lnTo>
                    <a:pt x="150454" y="268230"/>
                  </a:lnTo>
                  <a:lnTo>
                    <a:pt x="137363" y="272167"/>
                  </a:lnTo>
                  <a:lnTo>
                    <a:pt x="123512" y="274983"/>
                  </a:lnTo>
                  <a:lnTo>
                    <a:pt x="109350" y="276956"/>
                  </a:lnTo>
                  <a:lnTo>
                    <a:pt x="95131" y="278320"/>
                  </a:lnTo>
                  <a:lnTo>
                    <a:pt x="79291" y="279401"/>
                  </a:lnTo>
                  <a:lnTo>
                    <a:pt x="57092" y="280299"/>
                  </a:lnTo>
                  <a:lnTo>
                    <a:pt x="20555" y="281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27378" y="151610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8" y="79103"/>
                  </a:lnTo>
                  <a:lnTo>
                    <a:pt x="7869" y="93517"/>
                  </a:lnTo>
                  <a:lnTo>
                    <a:pt x="8799" y="109504"/>
                  </a:lnTo>
                  <a:lnTo>
                    <a:pt x="9640" y="13181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27378" y="135817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26791" y="1450833"/>
              <a:ext cx="153271" cy="210547"/>
            </a:xfrm>
            <a:custGeom>
              <a:avLst/>
              <a:gdLst/>
              <a:ahLst/>
              <a:cxnLst/>
              <a:rect l="0" t="0" r="0" b="0"/>
              <a:pathLst>
                <a:path w="153271" h="210547">
                  <a:moveTo>
                    <a:pt x="153270" y="23156"/>
                  </a:moveTo>
                  <a:lnTo>
                    <a:pt x="147336" y="17356"/>
                  </a:lnTo>
                  <a:lnTo>
                    <a:pt x="141131" y="12431"/>
                  </a:lnTo>
                  <a:lnTo>
                    <a:pt x="134031" y="7938"/>
                  </a:lnTo>
                  <a:lnTo>
                    <a:pt x="125918" y="4063"/>
                  </a:lnTo>
                  <a:lnTo>
                    <a:pt x="116623" y="1346"/>
                  </a:lnTo>
                  <a:lnTo>
                    <a:pt x="106180" y="0"/>
                  </a:lnTo>
                  <a:lnTo>
                    <a:pt x="94927" y="244"/>
                  </a:lnTo>
                  <a:lnTo>
                    <a:pt x="83389" y="2459"/>
                  </a:lnTo>
                  <a:lnTo>
                    <a:pt x="71899" y="6650"/>
                  </a:lnTo>
                  <a:lnTo>
                    <a:pt x="60745" y="12380"/>
                  </a:lnTo>
                  <a:lnTo>
                    <a:pt x="50257" y="18973"/>
                  </a:lnTo>
                  <a:lnTo>
                    <a:pt x="40541" y="25960"/>
                  </a:lnTo>
                  <a:lnTo>
                    <a:pt x="31696" y="33258"/>
                  </a:lnTo>
                  <a:lnTo>
                    <a:pt x="23893" y="41062"/>
                  </a:lnTo>
                  <a:lnTo>
                    <a:pt x="17127" y="49463"/>
                  </a:lnTo>
                  <a:lnTo>
                    <a:pt x="11412" y="58579"/>
                  </a:lnTo>
                  <a:lnTo>
                    <a:pt x="6863" y="68616"/>
                  </a:lnTo>
                  <a:lnTo>
                    <a:pt x="3436" y="79598"/>
                  </a:lnTo>
                  <a:lnTo>
                    <a:pt x="1116" y="91398"/>
                  </a:lnTo>
                  <a:lnTo>
                    <a:pt x="0" y="103844"/>
                  </a:lnTo>
                  <a:lnTo>
                    <a:pt x="30" y="116766"/>
                  </a:lnTo>
                  <a:lnTo>
                    <a:pt x="1185" y="129866"/>
                  </a:lnTo>
                  <a:lnTo>
                    <a:pt x="3555" y="142733"/>
                  </a:lnTo>
                  <a:lnTo>
                    <a:pt x="7080" y="155159"/>
                  </a:lnTo>
                  <a:lnTo>
                    <a:pt x="11734" y="166960"/>
                  </a:lnTo>
                  <a:lnTo>
                    <a:pt x="17607" y="177892"/>
                  </a:lnTo>
                  <a:lnTo>
                    <a:pt x="24636" y="187899"/>
                  </a:lnTo>
                  <a:lnTo>
                    <a:pt x="32797" y="196603"/>
                  </a:lnTo>
                  <a:lnTo>
                    <a:pt x="42177" y="203246"/>
                  </a:lnTo>
                  <a:lnTo>
                    <a:pt x="52706" y="207602"/>
                  </a:lnTo>
                  <a:lnTo>
                    <a:pt x="64029" y="209901"/>
                  </a:lnTo>
                  <a:lnTo>
                    <a:pt x="75622" y="210546"/>
                  </a:lnTo>
                  <a:lnTo>
                    <a:pt x="87144" y="209952"/>
                  </a:lnTo>
                  <a:lnTo>
                    <a:pt x="98019" y="208616"/>
                  </a:lnTo>
                  <a:lnTo>
                    <a:pt x="108413" y="206987"/>
                  </a:lnTo>
                  <a:lnTo>
                    <a:pt x="119234" y="204928"/>
                  </a:lnTo>
                  <a:lnTo>
                    <a:pt x="132214" y="202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37300" y="1477263"/>
              <a:ext cx="248089" cy="183117"/>
            </a:xfrm>
            <a:custGeom>
              <a:avLst/>
              <a:gdLst/>
              <a:ahLst/>
              <a:cxnLst/>
              <a:rect l="0" t="0" r="0" b="0"/>
              <a:pathLst>
                <a:path w="248089" h="183117">
                  <a:moveTo>
                    <a:pt x="90161" y="133597"/>
                  </a:moveTo>
                  <a:lnTo>
                    <a:pt x="95961" y="127662"/>
                  </a:lnTo>
                  <a:lnTo>
                    <a:pt x="100885" y="121458"/>
                  </a:lnTo>
                  <a:lnTo>
                    <a:pt x="105388" y="114362"/>
                  </a:lnTo>
                  <a:lnTo>
                    <a:pt x="109609" y="106422"/>
                  </a:lnTo>
                  <a:lnTo>
                    <a:pt x="113622" y="97775"/>
                  </a:lnTo>
                  <a:lnTo>
                    <a:pt x="117475" y="88576"/>
                  </a:lnTo>
                  <a:lnTo>
                    <a:pt x="120882" y="78804"/>
                  </a:lnTo>
                  <a:lnTo>
                    <a:pt x="123260" y="68265"/>
                  </a:lnTo>
                  <a:lnTo>
                    <a:pt x="124367" y="56928"/>
                  </a:lnTo>
                  <a:lnTo>
                    <a:pt x="123955" y="45215"/>
                  </a:lnTo>
                  <a:lnTo>
                    <a:pt x="121626" y="33886"/>
                  </a:lnTo>
                  <a:lnTo>
                    <a:pt x="117352" y="23355"/>
                  </a:lnTo>
                  <a:lnTo>
                    <a:pt x="111397" y="14168"/>
                  </a:lnTo>
                  <a:lnTo>
                    <a:pt x="104119" y="7133"/>
                  </a:lnTo>
                  <a:lnTo>
                    <a:pt x="95859" y="2487"/>
                  </a:lnTo>
                  <a:lnTo>
                    <a:pt x="86893" y="148"/>
                  </a:lnTo>
                  <a:lnTo>
                    <a:pt x="77430" y="0"/>
                  </a:lnTo>
                  <a:lnTo>
                    <a:pt x="67628" y="1753"/>
                  </a:lnTo>
                  <a:lnTo>
                    <a:pt x="57761" y="5179"/>
                  </a:lnTo>
                  <a:lnTo>
                    <a:pt x="48208" y="10210"/>
                  </a:lnTo>
                  <a:lnTo>
                    <a:pt x="39157" y="16668"/>
                  </a:lnTo>
                  <a:lnTo>
                    <a:pt x="30775" y="24442"/>
                  </a:lnTo>
                  <a:lnTo>
                    <a:pt x="23289" y="33561"/>
                  </a:lnTo>
                  <a:lnTo>
                    <a:pt x="16741" y="43924"/>
                  </a:lnTo>
                  <a:lnTo>
                    <a:pt x="11173" y="55476"/>
                  </a:lnTo>
                  <a:lnTo>
                    <a:pt x="6723" y="68286"/>
                  </a:lnTo>
                  <a:lnTo>
                    <a:pt x="3362" y="82267"/>
                  </a:lnTo>
                  <a:lnTo>
                    <a:pt x="1086" y="96892"/>
                  </a:lnTo>
                  <a:lnTo>
                    <a:pt x="0" y="111322"/>
                  </a:lnTo>
                  <a:lnTo>
                    <a:pt x="56" y="125094"/>
                  </a:lnTo>
                  <a:lnTo>
                    <a:pt x="1397" y="137949"/>
                  </a:lnTo>
                  <a:lnTo>
                    <a:pt x="4424" y="149664"/>
                  </a:lnTo>
                  <a:lnTo>
                    <a:pt x="9203" y="160232"/>
                  </a:lnTo>
                  <a:lnTo>
                    <a:pt x="15514" y="169329"/>
                  </a:lnTo>
                  <a:lnTo>
                    <a:pt x="23038" y="176244"/>
                  </a:lnTo>
                  <a:lnTo>
                    <a:pt x="31468" y="180782"/>
                  </a:lnTo>
                  <a:lnTo>
                    <a:pt x="40549" y="183033"/>
                  </a:lnTo>
                  <a:lnTo>
                    <a:pt x="50090" y="183116"/>
                  </a:lnTo>
                  <a:lnTo>
                    <a:pt x="59944" y="181312"/>
                  </a:lnTo>
                  <a:lnTo>
                    <a:pt x="69847" y="177680"/>
                  </a:lnTo>
                  <a:lnTo>
                    <a:pt x="79423" y="171977"/>
                  </a:lnTo>
                  <a:lnTo>
                    <a:pt x="88494" y="164260"/>
                  </a:lnTo>
                  <a:lnTo>
                    <a:pt x="97060" y="154996"/>
                  </a:lnTo>
                  <a:lnTo>
                    <a:pt x="105200" y="144869"/>
                  </a:lnTo>
                  <a:lnTo>
                    <a:pt x="113007" y="134352"/>
                  </a:lnTo>
                  <a:lnTo>
                    <a:pt x="120403" y="123530"/>
                  </a:lnTo>
                  <a:lnTo>
                    <a:pt x="127152" y="112206"/>
                  </a:lnTo>
                  <a:lnTo>
                    <a:pt x="133175" y="100324"/>
                  </a:lnTo>
                  <a:lnTo>
                    <a:pt x="138557" y="89090"/>
                  </a:lnTo>
                  <a:lnTo>
                    <a:pt x="143944" y="81234"/>
                  </a:lnTo>
                  <a:lnTo>
                    <a:pt x="149736" y="78200"/>
                  </a:lnTo>
                  <a:lnTo>
                    <a:pt x="155439" y="79311"/>
                  </a:lnTo>
                  <a:lnTo>
                    <a:pt x="161140" y="83443"/>
                  </a:lnTo>
                  <a:lnTo>
                    <a:pt x="167014" y="89664"/>
                  </a:lnTo>
                  <a:lnTo>
                    <a:pt x="173126" y="97304"/>
                  </a:lnTo>
                  <a:lnTo>
                    <a:pt x="179468" y="105895"/>
                  </a:lnTo>
                  <a:lnTo>
                    <a:pt x="185999" y="114958"/>
                  </a:lnTo>
                  <a:lnTo>
                    <a:pt x="192675" y="123974"/>
                  </a:lnTo>
                  <a:lnTo>
                    <a:pt x="199456" y="132664"/>
                  </a:lnTo>
                  <a:lnTo>
                    <a:pt x="206394" y="140664"/>
                  </a:lnTo>
                  <a:lnTo>
                    <a:pt x="214518" y="148213"/>
                  </a:lnTo>
                  <a:lnTo>
                    <a:pt x="226778" y="155970"/>
                  </a:lnTo>
                  <a:lnTo>
                    <a:pt x="248088" y="165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59087" y="1137077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8688"/>
                  </a:lnTo>
                  <a:lnTo>
                    <a:pt x="0" y="21554"/>
                  </a:lnTo>
                  <a:lnTo>
                    <a:pt x="0" y="37677"/>
                  </a:lnTo>
                  <a:lnTo>
                    <a:pt x="0" y="56682"/>
                  </a:lnTo>
                  <a:lnTo>
                    <a:pt x="0" y="77452"/>
                  </a:lnTo>
                  <a:lnTo>
                    <a:pt x="0" y="98230"/>
                  </a:lnTo>
                  <a:lnTo>
                    <a:pt x="0" y="118013"/>
                  </a:lnTo>
                  <a:lnTo>
                    <a:pt x="0" y="136697"/>
                  </a:lnTo>
                  <a:lnTo>
                    <a:pt x="0" y="154691"/>
                  </a:lnTo>
                  <a:lnTo>
                    <a:pt x="0" y="172349"/>
                  </a:lnTo>
                  <a:lnTo>
                    <a:pt x="0" y="189870"/>
                  </a:lnTo>
                  <a:lnTo>
                    <a:pt x="0" y="207349"/>
                  </a:lnTo>
                  <a:lnTo>
                    <a:pt x="4" y="224825"/>
                  </a:lnTo>
                  <a:lnTo>
                    <a:pt x="178" y="242313"/>
                  </a:lnTo>
                  <a:lnTo>
                    <a:pt x="826" y="259814"/>
                  </a:lnTo>
                  <a:lnTo>
                    <a:pt x="2074" y="277323"/>
                  </a:lnTo>
                  <a:lnTo>
                    <a:pt x="3727" y="294673"/>
                  </a:lnTo>
                  <a:lnTo>
                    <a:pt x="5375" y="311556"/>
                  </a:lnTo>
                  <a:lnTo>
                    <a:pt x="6782" y="327839"/>
                  </a:lnTo>
                  <a:lnTo>
                    <a:pt x="8048" y="343553"/>
                  </a:lnTo>
                  <a:lnTo>
                    <a:pt x="9504" y="358798"/>
                  </a:lnTo>
                  <a:lnTo>
                    <a:pt x="11336" y="373695"/>
                  </a:lnTo>
                  <a:lnTo>
                    <a:pt x="13566" y="388668"/>
                  </a:lnTo>
                  <a:lnTo>
                    <a:pt x="16143" y="404406"/>
                  </a:lnTo>
                  <a:lnTo>
                    <a:pt x="18985" y="421211"/>
                  </a:lnTo>
                  <a:lnTo>
                    <a:pt x="21872" y="438720"/>
                  </a:lnTo>
                  <a:lnTo>
                    <a:pt x="24728" y="458123"/>
                  </a:lnTo>
                  <a:lnTo>
                    <a:pt x="27804" y="484483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9794" y="968621"/>
              <a:ext cx="277875" cy="715939"/>
            </a:xfrm>
            <a:custGeom>
              <a:avLst/>
              <a:gdLst/>
              <a:ahLst/>
              <a:cxnLst/>
              <a:rect l="0" t="0" r="0" b="0"/>
              <a:pathLst>
                <a:path w="277875" h="715939">
                  <a:moveTo>
                    <a:pt x="109418" y="715938"/>
                  </a:moveTo>
                  <a:lnTo>
                    <a:pt x="103684" y="707003"/>
                  </a:lnTo>
                  <a:lnTo>
                    <a:pt x="99401" y="697376"/>
                  </a:lnTo>
                  <a:lnTo>
                    <a:pt x="96190" y="686093"/>
                  </a:lnTo>
                  <a:lnTo>
                    <a:pt x="93656" y="673598"/>
                  </a:lnTo>
                  <a:lnTo>
                    <a:pt x="91310" y="660767"/>
                  </a:lnTo>
                  <a:lnTo>
                    <a:pt x="88862" y="648130"/>
                  </a:lnTo>
                  <a:lnTo>
                    <a:pt x="86208" y="635229"/>
                  </a:lnTo>
                  <a:lnTo>
                    <a:pt x="83343" y="620840"/>
                  </a:lnTo>
                  <a:lnTo>
                    <a:pt x="80305" y="604396"/>
                  </a:lnTo>
                  <a:lnTo>
                    <a:pt x="77298" y="586437"/>
                  </a:lnTo>
                  <a:lnTo>
                    <a:pt x="74665" y="568218"/>
                  </a:lnTo>
                  <a:lnTo>
                    <a:pt x="72561" y="550518"/>
                  </a:lnTo>
                  <a:lnTo>
                    <a:pt x="70811" y="533583"/>
                  </a:lnTo>
                  <a:lnTo>
                    <a:pt x="69022" y="517384"/>
                  </a:lnTo>
                  <a:lnTo>
                    <a:pt x="66963" y="501792"/>
                  </a:lnTo>
                  <a:lnTo>
                    <a:pt x="64579" y="486661"/>
                  </a:lnTo>
                  <a:lnTo>
                    <a:pt x="61900" y="471867"/>
                  </a:lnTo>
                  <a:lnTo>
                    <a:pt x="58983" y="457311"/>
                  </a:lnTo>
                  <a:lnTo>
                    <a:pt x="55889" y="442921"/>
                  </a:lnTo>
                  <a:lnTo>
                    <a:pt x="52665" y="428645"/>
                  </a:lnTo>
                  <a:lnTo>
                    <a:pt x="49352" y="414447"/>
                  </a:lnTo>
                  <a:lnTo>
                    <a:pt x="45975" y="400301"/>
                  </a:lnTo>
                  <a:lnTo>
                    <a:pt x="42555" y="386191"/>
                  </a:lnTo>
                  <a:lnTo>
                    <a:pt x="39106" y="372095"/>
                  </a:lnTo>
                  <a:lnTo>
                    <a:pt x="35637" y="357679"/>
                  </a:lnTo>
                  <a:lnTo>
                    <a:pt x="32154" y="342323"/>
                  </a:lnTo>
                  <a:lnTo>
                    <a:pt x="28663" y="325778"/>
                  </a:lnTo>
                  <a:lnTo>
                    <a:pt x="25166" y="308598"/>
                  </a:lnTo>
                  <a:lnTo>
                    <a:pt x="21664" y="291905"/>
                  </a:lnTo>
                  <a:lnTo>
                    <a:pt x="18164" y="276297"/>
                  </a:lnTo>
                  <a:lnTo>
                    <a:pt x="14832" y="261378"/>
                  </a:lnTo>
                  <a:lnTo>
                    <a:pt x="11973" y="246073"/>
                  </a:lnTo>
                  <a:lnTo>
                    <a:pt x="9713" y="229788"/>
                  </a:lnTo>
                  <a:lnTo>
                    <a:pt x="7858" y="212899"/>
                  </a:lnTo>
                  <a:lnTo>
                    <a:pt x="5997" y="196462"/>
                  </a:lnTo>
                  <a:lnTo>
                    <a:pt x="3900" y="181067"/>
                  </a:lnTo>
                  <a:lnTo>
                    <a:pt x="1830" y="166814"/>
                  </a:lnTo>
                  <a:lnTo>
                    <a:pt x="425" y="153561"/>
                  </a:lnTo>
                  <a:lnTo>
                    <a:pt x="0" y="141086"/>
                  </a:lnTo>
                  <a:lnTo>
                    <a:pt x="546" y="128862"/>
                  </a:lnTo>
                  <a:lnTo>
                    <a:pt x="1909" y="116107"/>
                  </a:lnTo>
                  <a:lnTo>
                    <a:pt x="3912" y="102456"/>
                  </a:lnTo>
                  <a:lnTo>
                    <a:pt x="6715" y="88538"/>
                  </a:lnTo>
                  <a:lnTo>
                    <a:pt x="10799" y="75719"/>
                  </a:lnTo>
                  <a:lnTo>
                    <a:pt x="16328" y="64697"/>
                  </a:lnTo>
                  <a:lnTo>
                    <a:pt x="23328" y="55503"/>
                  </a:lnTo>
                  <a:lnTo>
                    <a:pt x="31854" y="47864"/>
                  </a:lnTo>
                  <a:lnTo>
                    <a:pt x="41778" y="41432"/>
                  </a:lnTo>
                  <a:lnTo>
                    <a:pt x="52849" y="35892"/>
                  </a:lnTo>
                  <a:lnTo>
                    <a:pt x="64796" y="30987"/>
                  </a:lnTo>
                  <a:lnTo>
                    <a:pt x="77389" y="26531"/>
                  </a:lnTo>
                  <a:lnTo>
                    <a:pt x="90606" y="22551"/>
                  </a:lnTo>
                  <a:lnTo>
                    <a:pt x="104616" y="19256"/>
                  </a:lnTo>
                  <a:lnTo>
                    <a:pt x="119446" y="16708"/>
                  </a:lnTo>
                  <a:lnTo>
                    <a:pt x="134828" y="14828"/>
                  </a:lnTo>
                  <a:lnTo>
                    <a:pt x="150307" y="13484"/>
                  </a:lnTo>
                  <a:lnTo>
                    <a:pt x="165608" y="12538"/>
                  </a:lnTo>
                  <a:lnTo>
                    <a:pt x="180646" y="11716"/>
                  </a:lnTo>
                  <a:lnTo>
                    <a:pt x="195430" y="10623"/>
                  </a:lnTo>
                  <a:lnTo>
                    <a:pt x="209991" y="9073"/>
                  </a:lnTo>
                  <a:lnTo>
                    <a:pt x="223967" y="7208"/>
                  </a:lnTo>
                  <a:lnTo>
                    <a:pt x="238070" y="5222"/>
                  </a:lnTo>
                  <a:lnTo>
                    <a:pt x="254661" y="2937"/>
                  </a:lnTo>
                  <a:lnTo>
                    <a:pt x="277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042" y="1368704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117540" y="2934"/>
                  </a:lnTo>
                  <a:lnTo>
                    <a:pt x="109193" y="5716"/>
                  </a:lnTo>
                  <a:lnTo>
                    <a:pt x="100490" y="8616"/>
                  </a:lnTo>
                  <a:lnTo>
                    <a:pt x="91196" y="11656"/>
                  </a:lnTo>
                  <a:lnTo>
                    <a:pt x="81053" y="14821"/>
                  </a:lnTo>
                  <a:lnTo>
                    <a:pt x="70017" y="18085"/>
                  </a:lnTo>
                  <a:lnTo>
                    <a:pt x="58421" y="21464"/>
                  </a:lnTo>
                  <a:lnTo>
                    <a:pt x="45528" y="25453"/>
                  </a:lnTo>
                  <a:lnTo>
                    <a:pt x="27969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32911" y="1411144"/>
              <a:ext cx="168459" cy="244997"/>
            </a:xfrm>
            <a:custGeom>
              <a:avLst/>
              <a:gdLst/>
              <a:ahLst/>
              <a:cxnLst/>
              <a:rect l="0" t="0" r="0" b="0"/>
              <a:pathLst>
                <a:path w="168459" h="244997">
                  <a:moveTo>
                    <a:pt x="0" y="115488"/>
                  </a:moveTo>
                  <a:lnTo>
                    <a:pt x="11735" y="115488"/>
                  </a:lnTo>
                  <a:lnTo>
                    <a:pt x="22864" y="115488"/>
                  </a:lnTo>
                  <a:lnTo>
                    <a:pt x="34458" y="115483"/>
                  </a:lnTo>
                  <a:lnTo>
                    <a:pt x="46446" y="115310"/>
                  </a:lnTo>
                  <a:lnTo>
                    <a:pt x="58458" y="114662"/>
                  </a:lnTo>
                  <a:lnTo>
                    <a:pt x="70261" y="113404"/>
                  </a:lnTo>
                  <a:lnTo>
                    <a:pt x="81789" y="111406"/>
                  </a:lnTo>
                  <a:lnTo>
                    <a:pt x="93056" y="108461"/>
                  </a:lnTo>
                  <a:lnTo>
                    <a:pt x="104102" y="104538"/>
                  </a:lnTo>
                  <a:lnTo>
                    <a:pt x="114484" y="99276"/>
                  </a:lnTo>
                  <a:lnTo>
                    <a:pt x="123326" y="91930"/>
                  </a:lnTo>
                  <a:lnTo>
                    <a:pt x="130266" y="82289"/>
                  </a:lnTo>
                  <a:lnTo>
                    <a:pt x="135264" y="70917"/>
                  </a:lnTo>
                  <a:lnTo>
                    <a:pt x="138335" y="58835"/>
                  </a:lnTo>
                  <a:lnTo>
                    <a:pt x="139687" y="46723"/>
                  </a:lnTo>
                  <a:lnTo>
                    <a:pt x="139326" y="35189"/>
                  </a:lnTo>
                  <a:lnTo>
                    <a:pt x="136973" y="24910"/>
                  </a:lnTo>
                  <a:lnTo>
                    <a:pt x="132649" y="16125"/>
                  </a:lnTo>
                  <a:lnTo>
                    <a:pt x="126476" y="9043"/>
                  </a:lnTo>
                  <a:lnTo>
                    <a:pt x="118513" y="4020"/>
                  </a:lnTo>
                  <a:lnTo>
                    <a:pt x="108978" y="1049"/>
                  </a:lnTo>
                  <a:lnTo>
                    <a:pt x="98338" y="0"/>
                  </a:lnTo>
                  <a:lnTo>
                    <a:pt x="87211" y="799"/>
                  </a:lnTo>
                  <a:lnTo>
                    <a:pt x="76001" y="3226"/>
                  </a:lnTo>
                  <a:lnTo>
                    <a:pt x="65206" y="7123"/>
                  </a:lnTo>
                  <a:lnTo>
                    <a:pt x="55490" y="12479"/>
                  </a:lnTo>
                  <a:lnTo>
                    <a:pt x="47106" y="19158"/>
                  </a:lnTo>
                  <a:lnTo>
                    <a:pt x="39969" y="27082"/>
                  </a:lnTo>
                  <a:lnTo>
                    <a:pt x="33852" y="36303"/>
                  </a:lnTo>
                  <a:lnTo>
                    <a:pt x="28513" y="46729"/>
                  </a:lnTo>
                  <a:lnTo>
                    <a:pt x="23908" y="58154"/>
                  </a:lnTo>
                  <a:lnTo>
                    <a:pt x="20178" y="70347"/>
                  </a:lnTo>
                  <a:lnTo>
                    <a:pt x="17336" y="83104"/>
                  </a:lnTo>
                  <a:lnTo>
                    <a:pt x="15426" y="96262"/>
                  </a:lnTo>
                  <a:lnTo>
                    <a:pt x="14592" y="109702"/>
                  </a:lnTo>
                  <a:lnTo>
                    <a:pt x="14811" y="123330"/>
                  </a:lnTo>
                  <a:lnTo>
                    <a:pt x="15924" y="136922"/>
                  </a:lnTo>
                  <a:lnTo>
                    <a:pt x="17735" y="150128"/>
                  </a:lnTo>
                  <a:lnTo>
                    <a:pt x="20066" y="162785"/>
                  </a:lnTo>
                  <a:lnTo>
                    <a:pt x="22934" y="174743"/>
                  </a:lnTo>
                  <a:lnTo>
                    <a:pt x="26538" y="185781"/>
                  </a:lnTo>
                  <a:lnTo>
                    <a:pt x="30929" y="195873"/>
                  </a:lnTo>
                  <a:lnTo>
                    <a:pt x="36184" y="205142"/>
                  </a:lnTo>
                  <a:lnTo>
                    <a:pt x="42467" y="213763"/>
                  </a:lnTo>
                  <a:lnTo>
                    <a:pt x="49777" y="221891"/>
                  </a:lnTo>
                  <a:lnTo>
                    <a:pt x="58126" y="229334"/>
                  </a:lnTo>
                  <a:lnTo>
                    <a:pt x="67633" y="235582"/>
                  </a:lnTo>
                  <a:lnTo>
                    <a:pt x="78248" y="240442"/>
                  </a:lnTo>
                  <a:lnTo>
                    <a:pt x="89628" y="243705"/>
                  </a:lnTo>
                  <a:lnTo>
                    <a:pt x="101260" y="244996"/>
                  </a:lnTo>
                  <a:lnTo>
                    <a:pt x="112811" y="244309"/>
                  </a:lnTo>
                  <a:lnTo>
                    <a:pt x="123905" y="242042"/>
                  </a:lnTo>
                  <a:lnTo>
                    <a:pt x="135215" y="238484"/>
                  </a:lnTo>
                  <a:lnTo>
                    <a:pt x="148845" y="232207"/>
                  </a:lnTo>
                  <a:lnTo>
                    <a:pt x="168458" y="22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16808" y="1433489"/>
              <a:ext cx="247773" cy="195488"/>
            </a:xfrm>
            <a:custGeom>
              <a:avLst/>
              <a:gdLst/>
              <a:ahLst/>
              <a:cxnLst/>
              <a:rect l="0" t="0" r="0" b="0"/>
              <a:pathLst>
                <a:path w="247773" h="195488">
                  <a:moveTo>
                    <a:pt x="121430" y="145785"/>
                  </a:moveTo>
                  <a:lnTo>
                    <a:pt x="124364" y="136984"/>
                  </a:lnTo>
                  <a:lnTo>
                    <a:pt x="127146" y="128637"/>
                  </a:lnTo>
                  <a:lnTo>
                    <a:pt x="130036" y="119938"/>
                  </a:lnTo>
                  <a:lnTo>
                    <a:pt x="132732" y="110817"/>
                  </a:lnTo>
                  <a:lnTo>
                    <a:pt x="134600" y="101322"/>
                  </a:lnTo>
                  <a:lnTo>
                    <a:pt x="135353" y="91530"/>
                  </a:lnTo>
                  <a:lnTo>
                    <a:pt x="134867" y="81516"/>
                  </a:lnTo>
                  <a:lnTo>
                    <a:pt x="133017" y="71343"/>
                  </a:lnTo>
                  <a:lnTo>
                    <a:pt x="129880" y="61061"/>
                  </a:lnTo>
                  <a:lnTo>
                    <a:pt x="125673" y="50870"/>
                  </a:lnTo>
                  <a:lnTo>
                    <a:pt x="120640" y="41100"/>
                  </a:lnTo>
                  <a:lnTo>
                    <a:pt x="114996" y="31904"/>
                  </a:lnTo>
                  <a:lnTo>
                    <a:pt x="108752" y="23424"/>
                  </a:lnTo>
                  <a:lnTo>
                    <a:pt x="101729" y="15874"/>
                  </a:lnTo>
                  <a:lnTo>
                    <a:pt x="93897" y="9291"/>
                  </a:lnTo>
                  <a:lnTo>
                    <a:pt x="85520" y="4040"/>
                  </a:lnTo>
                  <a:lnTo>
                    <a:pt x="77050" y="867"/>
                  </a:lnTo>
                  <a:lnTo>
                    <a:pt x="68756" y="0"/>
                  </a:lnTo>
                  <a:lnTo>
                    <a:pt x="60560" y="1366"/>
                  </a:lnTo>
                  <a:lnTo>
                    <a:pt x="52146" y="4867"/>
                  </a:lnTo>
                  <a:lnTo>
                    <a:pt x="43344" y="10221"/>
                  </a:lnTo>
                  <a:lnTo>
                    <a:pt x="34466" y="17051"/>
                  </a:lnTo>
                  <a:lnTo>
                    <a:pt x="26186" y="24989"/>
                  </a:lnTo>
                  <a:lnTo>
                    <a:pt x="18842" y="33738"/>
                  </a:lnTo>
                  <a:lnTo>
                    <a:pt x="12607" y="43389"/>
                  </a:lnTo>
                  <a:lnTo>
                    <a:pt x="7643" y="54384"/>
                  </a:lnTo>
                  <a:lnTo>
                    <a:pt x="3903" y="66849"/>
                  </a:lnTo>
                  <a:lnTo>
                    <a:pt x="1359" y="80306"/>
                  </a:lnTo>
                  <a:lnTo>
                    <a:pt x="85" y="93877"/>
                  </a:lnTo>
                  <a:lnTo>
                    <a:pt x="0" y="107041"/>
                  </a:lnTo>
                  <a:lnTo>
                    <a:pt x="908" y="119642"/>
                  </a:lnTo>
                  <a:lnTo>
                    <a:pt x="2579" y="131710"/>
                  </a:lnTo>
                  <a:lnTo>
                    <a:pt x="4815" y="143339"/>
                  </a:lnTo>
                  <a:lnTo>
                    <a:pt x="7621" y="154471"/>
                  </a:lnTo>
                  <a:lnTo>
                    <a:pt x="11182" y="164888"/>
                  </a:lnTo>
                  <a:lnTo>
                    <a:pt x="15550" y="174516"/>
                  </a:lnTo>
                  <a:lnTo>
                    <a:pt x="20958" y="182950"/>
                  </a:lnTo>
                  <a:lnTo>
                    <a:pt x="27877" y="189406"/>
                  </a:lnTo>
                  <a:lnTo>
                    <a:pt x="36418" y="193623"/>
                  </a:lnTo>
                  <a:lnTo>
                    <a:pt x="46069" y="195487"/>
                  </a:lnTo>
                  <a:lnTo>
                    <a:pt x="55924" y="194776"/>
                  </a:lnTo>
                  <a:lnTo>
                    <a:pt x="65432" y="191625"/>
                  </a:lnTo>
                  <a:lnTo>
                    <a:pt x="74253" y="186275"/>
                  </a:lnTo>
                  <a:lnTo>
                    <a:pt x="82098" y="178880"/>
                  </a:lnTo>
                  <a:lnTo>
                    <a:pt x="88925" y="169730"/>
                  </a:lnTo>
                  <a:lnTo>
                    <a:pt x="94864" y="159353"/>
                  </a:lnTo>
                  <a:lnTo>
                    <a:pt x="100103" y="148406"/>
                  </a:lnTo>
                  <a:lnTo>
                    <a:pt x="104820" y="137306"/>
                  </a:lnTo>
                  <a:lnTo>
                    <a:pt x="109162" y="126246"/>
                  </a:lnTo>
                  <a:lnTo>
                    <a:pt x="113238" y="115286"/>
                  </a:lnTo>
                  <a:lnTo>
                    <a:pt x="117139" y="104503"/>
                  </a:lnTo>
                  <a:lnTo>
                    <a:pt x="121121" y="96353"/>
                  </a:lnTo>
                  <a:lnTo>
                    <a:pt x="125209" y="94111"/>
                  </a:lnTo>
                  <a:lnTo>
                    <a:pt x="129177" y="97125"/>
                  </a:lnTo>
                  <a:lnTo>
                    <a:pt x="133371" y="103853"/>
                  </a:lnTo>
                  <a:lnTo>
                    <a:pt x="138055" y="112733"/>
                  </a:lnTo>
                  <a:lnTo>
                    <a:pt x="143280" y="122299"/>
                  </a:lnTo>
                  <a:lnTo>
                    <a:pt x="148982" y="131732"/>
                  </a:lnTo>
                  <a:lnTo>
                    <a:pt x="155064" y="140729"/>
                  </a:lnTo>
                  <a:lnTo>
                    <a:pt x="161430" y="149252"/>
                  </a:lnTo>
                  <a:lnTo>
                    <a:pt x="168001" y="157361"/>
                  </a:lnTo>
                  <a:lnTo>
                    <a:pt x="174885" y="164982"/>
                  </a:lnTo>
                  <a:lnTo>
                    <a:pt x="182345" y="171892"/>
                  </a:lnTo>
                  <a:lnTo>
                    <a:pt x="190471" y="178019"/>
                  </a:lnTo>
                  <a:lnTo>
                    <a:pt x="199139" y="183107"/>
                  </a:lnTo>
                  <a:lnTo>
                    <a:pt x="209145" y="187027"/>
                  </a:lnTo>
                  <a:lnTo>
                    <a:pt x="223604" y="189006"/>
                  </a:lnTo>
                  <a:lnTo>
                    <a:pt x="247772" y="187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75109" y="1116020"/>
              <a:ext cx="21057" cy="589597"/>
            </a:xfrm>
            <a:custGeom>
              <a:avLst/>
              <a:gdLst/>
              <a:ahLst/>
              <a:cxnLst/>
              <a:rect l="0" t="0" r="0" b="0"/>
              <a:pathLst>
                <a:path w="21057" h="58959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87"/>
                  </a:lnTo>
                  <a:lnTo>
                    <a:pt x="0" y="95699"/>
                  </a:lnTo>
                  <a:lnTo>
                    <a:pt x="0" y="110845"/>
                  </a:lnTo>
                  <a:lnTo>
                    <a:pt x="0" y="127256"/>
                  </a:lnTo>
                  <a:lnTo>
                    <a:pt x="0" y="144684"/>
                  </a:lnTo>
                  <a:lnTo>
                    <a:pt x="0" y="162607"/>
                  </a:lnTo>
                  <a:lnTo>
                    <a:pt x="4" y="180668"/>
                  </a:lnTo>
                  <a:lnTo>
                    <a:pt x="177" y="198863"/>
                  </a:lnTo>
                  <a:lnTo>
                    <a:pt x="825" y="217444"/>
                  </a:lnTo>
                  <a:lnTo>
                    <a:pt x="2075" y="236530"/>
                  </a:lnTo>
                  <a:lnTo>
                    <a:pt x="3726" y="255941"/>
                  </a:lnTo>
                  <a:lnTo>
                    <a:pt x="5375" y="275286"/>
                  </a:lnTo>
                  <a:lnTo>
                    <a:pt x="6777" y="294334"/>
                  </a:lnTo>
                  <a:lnTo>
                    <a:pt x="7870" y="312873"/>
                  </a:lnTo>
                  <a:lnTo>
                    <a:pt x="8679" y="330628"/>
                  </a:lnTo>
                  <a:lnTo>
                    <a:pt x="9257" y="347533"/>
                  </a:lnTo>
                  <a:lnTo>
                    <a:pt x="9662" y="363682"/>
                  </a:lnTo>
                  <a:lnTo>
                    <a:pt x="9942" y="379227"/>
                  </a:lnTo>
                  <a:lnTo>
                    <a:pt x="10133" y="394320"/>
                  </a:lnTo>
                  <a:lnTo>
                    <a:pt x="10262" y="409085"/>
                  </a:lnTo>
                  <a:lnTo>
                    <a:pt x="10349" y="423620"/>
                  </a:lnTo>
                  <a:lnTo>
                    <a:pt x="10414" y="438000"/>
                  </a:lnTo>
                  <a:lnTo>
                    <a:pt x="10626" y="452439"/>
                  </a:lnTo>
                  <a:lnTo>
                    <a:pt x="11300" y="467279"/>
                  </a:lnTo>
                  <a:lnTo>
                    <a:pt x="12568" y="482668"/>
                  </a:lnTo>
                  <a:lnTo>
                    <a:pt x="14231" y="498428"/>
                  </a:lnTo>
                  <a:lnTo>
                    <a:pt x="15888" y="514160"/>
                  </a:lnTo>
                  <a:lnTo>
                    <a:pt x="17295" y="529614"/>
                  </a:lnTo>
                  <a:lnTo>
                    <a:pt x="18395" y="544125"/>
                  </a:lnTo>
                  <a:lnTo>
                    <a:pt x="19325" y="557968"/>
                  </a:lnTo>
                  <a:lnTo>
                    <a:pt x="20166" y="572357"/>
                  </a:lnTo>
                  <a:lnTo>
                    <a:pt x="21056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96124" y="1347772"/>
              <a:ext cx="326384" cy="10405"/>
            </a:xfrm>
            <a:custGeom>
              <a:avLst/>
              <a:gdLst/>
              <a:ahLst/>
              <a:cxnLst/>
              <a:rect l="0" t="0" r="0" b="0"/>
              <a:pathLst>
                <a:path w="326384" h="10405">
                  <a:moveTo>
                    <a:pt x="326383" y="10404"/>
                  </a:moveTo>
                  <a:lnTo>
                    <a:pt x="314580" y="7537"/>
                  </a:lnTo>
                  <a:lnTo>
                    <a:pt x="302811" y="5395"/>
                  </a:lnTo>
                  <a:lnTo>
                    <a:pt x="289912" y="3792"/>
                  </a:lnTo>
                  <a:lnTo>
                    <a:pt x="275719" y="2611"/>
                  </a:lnTo>
                  <a:lnTo>
                    <a:pt x="260094" y="1763"/>
                  </a:lnTo>
                  <a:lnTo>
                    <a:pt x="243128" y="1165"/>
                  </a:lnTo>
                  <a:lnTo>
                    <a:pt x="225372" y="751"/>
                  </a:lnTo>
                  <a:lnTo>
                    <a:pt x="207699" y="467"/>
                  </a:lnTo>
                  <a:lnTo>
                    <a:pt x="190589" y="274"/>
                  </a:lnTo>
                  <a:lnTo>
                    <a:pt x="173834" y="143"/>
                  </a:lnTo>
                  <a:lnTo>
                    <a:pt x="156753" y="54"/>
                  </a:lnTo>
                  <a:lnTo>
                    <a:pt x="138960" y="0"/>
                  </a:lnTo>
                  <a:lnTo>
                    <a:pt x="120397" y="133"/>
                  </a:lnTo>
                  <a:lnTo>
                    <a:pt x="101164" y="754"/>
                  </a:lnTo>
                  <a:lnTo>
                    <a:pt x="81431" y="1985"/>
                  </a:lnTo>
                  <a:lnTo>
                    <a:pt x="62242" y="3635"/>
                  </a:lnTo>
                  <a:lnTo>
                    <a:pt x="43615" y="5452"/>
                  </a:lnTo>
                  <a:lnTo>
                    <a:pt x="23913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62958" y="1431875"/>
              <a:ext cx="159582" cy="250777"/>
            </a:xfrm>
            <a:custGeom>
              <a:avLst/>
              <a:gdLst/>
              <a:ahLst/>
              <a:cxnLst/>
              <a:rect l="0" t="0" r="0" b="0"/>
              <a:pathLst>
                <a:path w="159582" h="250777">
                  <a:moveTo>
                    <a:pt x="38492" y="0"/>
                  </a:moveTo>
                  <a:lnTo>
                    <a:pt x="32692" y="8869"/>
                  </a:lnTo>
                  <a:lnTo>
                    <a:pt x="27768" y="17855"/>
                  </a:lnTo>
                  <a:lnTo>
                    <a:pt x="23265" y="27846"/>
                  </a:lnTo>
                  <a:lnTo>
                    <a:pt x="19044" y="38654"/>
                  </a:lnTo>
                  <a:lnTo>
                    <a:pt x="15031" y="49817"/>
                  </a:lnTo>
                  <a:lnTo>
                    <a:pt x="11174" y="61027"/>
                  </a:lnTo>
                  <a:lnTo>
                    <a:pt x="7594" y="72312"/>
                  </a:lnTo>
                  <a:lnTo>
                    <a:pt x="4567" y="83945"/>
                  </a:lnTo>
                  <a:lnTo>
                    <a:pt x="2202" y="96068"/>
                  </a:lnTo>
                  <a:lnTo>
                    <a:pt x="616" y="108837"/>
                  </a:lnTo>
                  <a:lnTo>
                    <a:pt x="0" y="122479"/>
                  </a:lnTo>
                  <a:lnTo>
                    <a:pt x="370" y="137024"/>
                  </a:lnTo>
                  <a:lnTo>
                    <a:pt x="1754" y="152030"/>
                  </a:lnTo>
                  <a:lnTo>
                    <a:pt x="4278" y="166717"/>
                  </a:lnTo>
                  <a:lnTo>
                    <a:pt x="7901" y="180662"/>
                  </a:lnTo>
                  <a:lnTo>
                    <a:pt x="12451" y="193633"/>
                  </a:lnTo>
                  <a:lnTo>
                    <a:pt x="17724" y="205425"/>
                  </a:lnTo>
                  <a:lnTo>
                    <a:pt x="23531" y="216054"/>
                  </a:lnTo>
                  <a:lnTo>
                    <a:pt x="29887" y="225531"/>
                  </a:lnTo>
                  <a:lnTo>
                    <a:pt x="36985" y="233766"/>
                  </a:lnTo>
                  <a:lnTo>
                    <a:pt x="44870" y="240816"/>
                  </a:lnTo>
                  <a:lnTo>
                    <a:pt x="53455" y="246384"/>
                  </a:lnTo>
                  <a:lnTo>
                    <a:pt x="62596" y="249770"/>
                  </a:lnTo>
                  <a:lnTo>
                    <a:pt x="72149" y="250776"/>
                  </a:lnTo>
                  <a:lnTo>
                    <a:pt x="81835" y="249332"/>
                  </a:lnTo>
                  <a:lnTo>
                    <a:pt x="91257" y="245248"/>
                  </a:lnTo>
                  <a:lnTo>
                    <a:pt x="100223" y="238683"/>
                  </a:lnTo>
                  <a:lnTo>
                    <a:pt x="108715" y="230057"/>
                  </a:lnTo>
                  <a:lnTo>
                    <a:pt x="116806" y="219842"/>
                  </a:lnTo>
                  <a:lnTo>
                    <a:pt x="124579" y="208454"/>
                  </a:lnTo>
                  <a:lnTo>
                    <a:pt x="131953" y="196066"/>
                  </a:lnTo>
                  <a:lnTo>
                    <a:pt x="138686" y="182621"/>
                  </a:lnTo>
                  <a:lnTo>
                    <a:pt x="144694" y="168174"/>
                  </a:lnTo>
                  <a:lnTo>
                    <a:pt x="149883" y="153050"/>
                  </a:lnTo>
                  <a:lnTo>
                    <a:pt x="154069" y="137744"/>
                  </a:lnTo>
                  <a:lnTo>
                    <a:pt x="157246" y="122563"/>
                  </a:lnTo>
                  <a:lnTo>
                    <a:pt x="159225" y="107776"/>
                  </a:lnTo>
                  <a:lnTo>
                    <a:pt x="159581" y="93693"/>
                  </a:lnTo>
                  <a:lnTo>
                    <a:pt x="158231" y="80416"/>
                  </a:lnTo>
                  <a:lnTo>
                    <a:pt x="155501" y="68125"/>
                  </a:lnTo>
                  <a:lnTo>
                    <a:pt x="151574" y="55866"/>
                  </a:lnTo>
                  <a:lnTo>
                    <a:pt x="144987" y="41445"/>
                  </a:lnTo>
                  <a:lnTo>
                    <a:pt x="13324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59378" y="1410818"/>
              <a:ext cx="178985" cy="219525"/>
            </a:xfrm>
            <a:custGeom>
              <a:avLst/>
              <a:gdLst/>
              <a:ahLst/>
              <a:cxnLst/>
              <a:rect l="0" t="0" r="0" b="0"/>
              <a:pathLst>
                <a:path w="178985" h="219525">
                  <a:moveTo>
                    <a:pt x="0" y="115814"/>
                  </a:moveTo>
                  <a:lnTo>
                    <a:pt x="5868" y="127482"/>
                  </a:lnTo>
                  <a:lnTo>
                    <a:pt x="11432" y="137971"/>
                  </a:lnTo>
                  <a:lnTo>
                    <a:pt x="17231" y="148272"/>
                  </a:lnTo>
                  <a:lnTo>
                    <a:pt x="23312" y="158574"/>
                  </a:lnTo>
                  <a:lnTo>
                    <a:pt x="29642" y="168917"/>
                  </a:lnTo>
                  <a:lnTo>
                    <a:pt x="36164" y="179307"/>
                  </a:lnTo>
                  <a:lnTo>
                    <a:pt x="42668" y="189735"/>
                  </a:lnTo>
                  <a:lnTo>
                    <a:pt x="48802" y="200193"/>
                  </a:lnTo>
                  <a:lnTo>
                    <a:pt x="54358" y="210595"/>
                  </a:lnTo>
                  <a:lnTo>
                    <a:pt x="57634" y="218182"/>
                  </a:lnTo>
                  <a:lnTo>
                    <a:pt x="57284" y="219524"/>
                  </a:lnTo>
                  <a:lnTo>
                    <a:pt x="55099" y="215675"/>
                  </a:lnTo>
                  <a:lnTo>
                    <a:pt x="51999" y="208301"/>
                  </a:lnTo>
                  <a:lnTo>
                    <a:pt x="48103" y="198621"/>
                  </a:lnTo>
                  <a:lnTo>
                    <a:pt x="43464" y="187443"/>
                  </a:lnTo>
                  <a:lnTo>
                    <a:pt x="38355" y="175288"/>
                  </a:lnTo>
                  <a:lnTo>
                    <a:pt x="33220" y="162494"/>
                  </a:lnTo>
                  <a:lnTo>
                    <a:pt x="28316" y="149284"/>
                  </a:lnTo>
                  <a:lnTo>
                    <a:pt x="23716" y="135965"/>
                  </a:lnTo>
                  <a:lnTo>
                    <a:pt x="19400" y="122938"/>
                  </a:lnTo>
                  <a:lnTo>
                    <a:pt x="15322" y="110394"/>
                  </a:lnTo>
                  <a:lnTo>
                    <a:pt x="11751" y="98341"/>
                  </a:lnTo>
                  <a:lnTo>
                    <a:pt x="9258" y="86707"/>
                  </a:lnTo>
                  <a:lnTo>
                    <a:pt x="8069" y="75396"/>
                  </a:lnTo>
                  <a:lnTo>
                    <a:pt x="8253" y="64324"/>
                  </a:lnTo>
                  <a:lnTo>
                    <a:pt x="9898" y="53422"/>
                  </a:lnTo>
                  <a:lnTo>
                    <a:pt x="12908" y="42652"/>
                  </a:lnTo>
                  <a:lnTo>
                    <a:pt x="17539" y="32470"/>
                  </a:lnTo>
                  <a:lnTo>
                    <a:pt x="24454" y="23770"/>
                  </a:lnTo>
                  <a:lnTo>
                    <a:pt x="33810" y="16924"/>
                  </a:lnTo>
                  <a:lnTo>
                    <a:pt x="45331" y="11819"/>
                  </a:lnTo>
                  <a:lnTo>
                    <a:pt x="58575" y="8145"/>
                  </a:lnTo>
                  <a:lnTo>
                    <a:pt x="73108" y="5561"/>
                  </a:lnTo>
                  <a:lnTo>
                    <a:pt x="88407" y="3772"/>
                  </a:lnTo>
                  <a:lnTo>
                    <a:pt x="103887" y="2547"/>
                  </a:lnTo>
                  <a:lnTo>
                    <a:pt x="119201" y="1713"/>
                  </a:lnTo>
                  <a:lnTo>
                    <a:pt x="133634" y="1149"/>
                  </a:lnTo>
                  <a:lnTo>
                    <a:pt x="147421" y="708"/>
                  </a:lnTo>
                  <a:lnTo>
                    <a:pt x="161772" y="34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64052" y="1410305"/>
              <a:ext cx="184882" cy="254790"/>
            </a:xfrm>
            <a:custGeom>
              <a:avLst/>
              <a:gdLst/>
              <a:ahLst/>
              <a:cxnLst/>
              <a:rect l="0" t="0" r="0" b="0"/>
              <a:pathLst>
                <a:path w="184882" h="254790">
                  <a:moveTo>
                    <a:pt x="16424" y="137384"/>
                  </a:moveTo>
                  <a:lnTo>
                    <a:pt x="25293" y="140183"/>
                  </a:lnTo>
                  <a:lnTo>
                    <a:pt x="34280" y="141685"/>
                  </a:lnTo>
                  <a:lnTo>
                    <a:pt x="44270" y="141987"/>
                  </a:lnTo>
                  <a:lnTo>
                    <a:pt x="55078" y="141135"/>
                  </a:lnTo>
                  <a:lnTo>
                    <a:pt x="66241" y="139019"/>
                  </a:lnTo>
                  <a:lnTo>
                    <a:pt x="77442" y="135697"/>
                  </a:lnTo>
                  <a:lnTo>
                    <a:pt x="88381" y="131362"/>
                  </a:lnTo>
                  <a:lnTo>
                    <a:pt x="98718" y="126242"/>
                  </a:lnTo>
                  <a:lnTo>
                    <a:pt x="108330" y="120540"/>
                  </a:lnTo>
                  <a:lnTo>
                    <a:pt x="117274" y="114256"/>
                  </a:lnTo>
                  <a:lnTo>
                    <a:pt x="125676" y="107207"/>
                  </a:lnTo>
                  <a:lnTo>
                    <a:pt x="133656" y="99348"/>
                  </a:lnTo>
                  <a:lnTo>
                    <a:pt x="141000" y="90614"/>
                  </a:lnTo>
                  <a:lnTo>
                    <a:pt x="147182" y="80840"/>
                  </a:lnTo>
                  <a:lnTo>
                    <a:pt x="151997" y="70043"/>
                  </a:lnTo>
                  <a:lnTo>
                    <a:pt x="155230" y="58539"/>
                  </a:lnTo>
                  <a:lnTo>
                    <a:pt x="156502" y="46824"/>
                  </a:lnTo>
                  <a:lnTo>
                    <a:pt x="155783" y="35220"/>
                  </a:lnTo>
                  <a:lnTo>
                    <a:pt x="152860" y="24329"/>
                  </a:lnTo>
                  <a:lnTo>
                    <a:pt x="147175" y="15080"/>
                  </a:lnTo>
                  <a:lnTo>
                    <a:pt x="138692" y="7838"/>
                  </a:lnTo>
                  <a:lnTo>
                    <a:pt x="128116" y="2791"/>
                  </a:lnTo>
                  <a:lnTo>
                    <a:pt x="116578" y="212"/>
                  </a:lnTo>
                  <a:lnTo>
                    <a:pt x="104824" y="0"/>
                  </a:lnTo>
                  <a:lnTo>
                    <a:pt x="93192" y="1939"/>
                  </a:lnTo>
                  <a:lnTo>
                    <a:pt x="81784" y="5891"/>
                  </a:lnTo>
                  <a:lnTo>
                    <a:pt x="70601" y="11579"/>
                  </a:lnTo>
                  <a:lnTo>
                    <a:pt x="59770" y="18649"/>
                  </a:lnTo>
                  <a:lnTo>
                    <a:pt x="49555" y="26755"/>
                  </a:lnTo>
                  <a:lnTo>
                    <a:pt x="40053" y="35616"/>
                  </a:lnTo>
                  <a:lnTo>
                    <a:pt x="31364" y="45174"/>
                  </a:lnTo>
                  <a:lnTo>
                    <a:pt x="23673" y="55575"/>
                  </a:lnTo>
                  <a:lnTo>
                    <a:pt x="16985" y="66832"/>
                  </a:lnTo>
                  <a:lnTo>
                    <a:pt x="11324" y="78833"/>
                  </a:lnTo>
                  <a:lnTo>
                    <a:pt x="6811" y="91421"/>
                  </a:lnTo>
                  <a:lnTo>
                    <a:pt x="3409" y="104451"/>
                  </a:lnTo>
                  <a:lnTo>
                    <a:pt x="1105" y="117965"/>
                  </a:lnTo>
                  <a:lnTo>
                    <a:pt x="0" y="132175"/>
                  </a:lnTo>
                  <a:lnTo>
                    <a:pt x="39" y="147134"/>
                  </a:lnTo>
                  <a:lnTo>
                    <a:pt x="1199" y="162434"/>
                  </a:lnTo>
                  <a:lnTo>
                    <a:pt x="3572" y="177325"/>
                  </a:lnTo>
                  <a:lnTo>
                    <a:pt x="7104" y="191405"/>
                  </a:lnTo>
                  <a:lnTo>
                    <a:pt x="11932" y="204299"/>
                  </a:lnTo>
                  <a:lnTo>
                    <a:pt x="18455" y="215507"/>
                  </a:lnTo>
                  <a:lnTo>
                    <a:pt x="26729" y="224932"/>
                  </a:lnTo>
                  <a:lnTo>
                    <a:pt x="36370" y="232786"/>
                  </a:lnTo>
                  <a:lnTo>
                    <a:pt x="46751" y="239393"/>
                  </a:lnTo>
                  <a:lnTo>
                    <a:pt x="57433" y="245058"/>
                  </a:lnTo>
                  <a:lnTo>
                    <a:pt x="68198" y="249714"/>
                  </a:lnTo>
                  <a:lnTo>
                    <a:pt x="78950" y="252946"/>
                  </a:lnTo>
                  <a:lnTo>
                    <a:pt x="89665" y="254636"/>
                  </a:lnTo>
                  <a:lnTo>
                    <a:pt x="100505" y="254789"/>
                  </a:lnTo>
                  <a:lnTo>
                    <a:pt x="111783" y="253371"/>
                  </a:lnTo>
                  <a:lnTo>
                    <a:pt x="123622" y="250526"/>
                  </a:lnTo>
                  <a:lnTo>
                    <a:pt x="135580" y="246438"/>
                  </a:lnTo>
                  <a:lnTo>
                    <a:pt x="148022" y="240634"/>
                  </a:lnTo>
                  <a:lnTo>
                    <a:pt x="163161" y="230371"/>
                  </a:lnTo>
                  <a:lnTo>
                    <a:pt x="184881" y="211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40243" y="1421347"/>
              <a:ext cx="198266" cy="284270"/>
            </a:xfrm>
            <a:custGeom>
              <a:avLst/>
              <a:gdLst/>
              <a:ahLst/>
              <a:cxnLst/>
              <a:rect l="0" t="0" r="0" b="0"/>
              <a:pathLst>
                <a:path w="198266" h="284270">
                  <a:moveTo>
                    <a:pt x="192959" y="0"/>
                  </a:moveTo>
                  <a:lnTo>
                    <a:pt x="181291" y="67"/>
                  </a:lnTo>
                  <a:lnTo>
                    <a:pt x="170801" y="707"/>
                  </a:lnTo>
                  <a:lnTo>
                    <a:pt x="160496" y="2004"/>
                  </a:lnTo>
                  <a:lnTo>
                    <a:pt x="150021" y="3863"/>
                  </a:lnTo>
                  <a:lnTo>
                    <a:pt x="139029" y="6180"/>
                  </a:lnTo>
                  <a:lnTo>
                    <a:pt x="127386" y="8846"/>
                  </a:lnTo>
                  <a:lnTo>
                    <a:pt x="115133" y="11770"/>
                  </a:lnTo>
                  <a:lnTo>
                    <a:pt x="102378" y="14877"/>
                  </a:lnTo>
                  <a:lnTo>
                    <a:pt x="89247" y="18117"/>
                  </a:lnTo>
                  <a:lnTo>
                    <a:pt x="76006" y="21614"/>
                  </a:lnTo>
                  <a:lnTo>
                    <a:pt x="63045" y="25646"/>
                  </a:lnTo>
                  <a:lnTo>
                    <a:pt x="50560" y="30329"/>
                  </a:lnTo>
                  <a:lnTo>
                    <a:pt x="38889" y="35781"/>
                  </a:lnTo>
                  <a:lnTo>
                    <a:pt x="28577" y="42197"/>
                  </a:lnTo>
                  <a:lnTo>
                    <a:pt x="19796" y="49595"/>
                  </a:lnTo>
                  <a:lnTo>
                    <a:pt x="12559" y="58005"/>
                  </a:lnTo>
                  <a:lnTo>
                    <a:pt x="6907" y="67552"/>
                  </a:lnTo>
                  <a:lnTo>
                    <a:pt x="2709" y="78184"/>
                  </a:lnTo>
                  <a:lnTo>
                    <a:pt x="192" y="89237"/>
                  </a:lnTo>
                  <a:lnTo>
                    <a:pt x="0" y="99583"/>
                  </a:lnTo>
                  <a:lnTo>
                    <a:pt x="2285" y="108641"/>
                  </a:lnTo>
                  <a:lnTo>
                    <a:pt x="6918" y="116195"/>
                  </a:lnTo>
                  <a:lnTo>
                    <a:pt x="13767" y="122126"/>
                  </a:lnTo>
                  <a:lnTo>
                    <a:pt x="22521" y="126557"/>
                  </a:lnTo>
                  <a:lnTo>
                    <a:pt x="32787" y="129754"/>
                  </a:lnTo>
                  <a:lnTo>
                    <a:pt x="44185" y="132007"/>
                  </a:lnTo>
                  <a:lnTo>
                    <a:pt x="56398" y="133574"/>
                  </a:lnTo>
                  <a:lnTo>
                    <a:pt x="69017" y="134818"/>
                  </a:lnTo>
                  <a:lnTo>
                    <a:pt x="81562" y="136196"/>
                  </a:lnTo>
                  <a:lnTo>
                    <a:pt x="93781" y="137942"/>
                  </a:lnTo>
                  <a:lnTo>
                    <a:pt x="105783" y="140100"/>
                  </a:lnTo>
                  <a:lnTo>
                    <a:pt x="117914" y="142620"/>
                  </a:lnTo>
                  <a:lnTo>
                    <a:pt x="130373" y="145430"/>
                  </a:lnTo>
                  <a:lnTo>
                    <a:pt x="143029" y="148621"/>
                  </a:lnTo>
                  <a:lnTo>
                    <a:pt x="155533" y="152441"/>
                  </a:lnTo>
                  <a:lnTo>
                    <a:pt x="167670" y="156987"/>
                  </a:lnTo>
                  <a:lnTo>
                    <a:pt x="178753" y="162684"/>
                  </a:lnTo>
                  <a:lnTo>
                    <a:pt x="187598" y="170329"/>
                  </a:lnTo>
                  <a:lnTo>
                    <a:pt x="193757" y="180170"/>
                  </a:lnTo>
                  <a:lnTo>
                    <a:pt x="197260" y="191508"/>
                  </a:lnTo>
                  <a:lnTo>
                    <a:pt x="198265" y="203035"/>
                  </a:lnTo>
                  <a:lnTo>
                    <a:pt x="197119" y="213961"/>
                  </a:lnTo>
                  <a:lnTo>
                    <a:pt x="193946" y="223885"/>
                  </a:lnTo>
                  <a:lnTo>
                    <a:pt x="188561" y="232545"/>
                  </a:lnTo>
                  <a:lnTo>
                    <a:pt x="181060" y="239954"/>
                  </a:lnTo>
                  <a:lnTo>
                    <a:pt x="171942" y="246302"/>
                  </a:lnTo>
                  <a:lnTo>
                    <a:pt x="161915" y="251822"/>
                  </a:lnTo>
                  <a:lnTo>
                    <a:pt x="151469" y="256731"/>
                  </a:lnTo>
                  <a:lnTo>
                    <a:pt x="140865" y="261203"/>
                  </a:lnTo>
                  <a:lnTo>
                    <a:pt x="130219" y="265369"/>
                  </a:lnTo>
                  <a:lnTo>
                    <a:pt x="119584" y="269318"/>
                  </a:lnTo>
                  <a:lnTo>
                    <a:pt x="109043" y="272967"/>
                  </a:lnTo>
                  <a:lnTo>
                    <a:pt x="97487" y="276426"/>
                  </a:lnTo>
                  <a:lnTo>
                    <a:pt x="81664" y="280001"/>
                  </a:lnTo>
                  <a:lnTo>
                    <a:pt x="5608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011475" y="2438713"/>
            <a:ext cx="5112436" cy="894231"/>
            <a:chOff x="2011475" y="2438713"/>
            <a:chExt cx="5112436" cy="894231"/>
          </a:xfrm>
        </p:grpSpPr>
        <p:sp>
          <p:nvSpPr>
            <p:cNvPr id="30" name="Freeform 29"/>
            <p:cNvSpPr/>
            <p:nvPr/>
          </p:nvSpPr>
          <p:spPr>
            <a:xfrm>
              <a:off x="2011475" y="3065715"/>
              <a:ext cx="224237" cy="267229"/>
            </a:xfrm>
            <a:custGeom>
              <a:avLst/>
              <a:gdLst/>
              <a:ahLst/>
              <a:cxnLst/>
              <a:rect l="0" t="0" r="0" b="0"/>
              <a:pathLst>
                <a:path w="224237" h="267229">
                  <a:moveTo>
                    <a:pt x="111399" y="19792"/>
                  </a:moveTo>
                  <a:lnTo>
                    <a:pt x="102597" y="22793"/>
                  </a:lnTo>
                  <a:lnTo>
                    <a:pt x="94251" y="26216"/>
                  </a:lnTo>
                  <a:lnTo>
                    <a:pt x="85556" y="30412"/>
                  </a:lnTo>
                  <a:lnTo>
                    <a:pt x="76608" y="35312"/>
                  </a:lnTo>
                  <a:lnTo>
                    <a:pt x="67762" y="40793"/>
                  </a:lnTo>
                  <a:lnTo>
                    <a:pt x="59223" y="46728"/>
                  </a:lnTo>
                  <a:lnTo>
                    <a:pt x="51034" y="53163"/>
                  </a:lnTo>
                  <a:lnTo>
                    <a:pt x="43157" y="60310"/>
                  </a:lnTo>
                  <a:lnTo>
                    <a:pt x="35531" y="68227"/>
                  </a:lnTo>
                  <a:lnTo>
                    <a:pt x="28258" y="76831"/>
                  </a:lnTo>
                  <a:lnTo>
                    <a:pt x="21593" y="85985"/>
                  </a:lnTo>
                  <a:lnTo>
                    <a:pt x="15631" y="95560"/>
                  </a:lnTo>
                  <a:lnTo>
                    <a:pt x="10475" y="105769"/>
                  </a:lnTo>
                  <a:lnTo>
                    <a:pt x="6309" y="117141"/>
                  </a:lnTo>
                  <a:lnTo>
                    <a:pt x="3141" y="129863"/>
                  </a:lnTo>
                  <a:lnTo>
                    <a:pt x="998" y="143662"/>
                  </a:lnTo>
                  <a:lnTo>
                    <a:pt x="0" y="157995"/>
                  </a:lnTo>
                  <a:lnTo>
                    <a:pt x="115" y="172483"/>
                  </a:lnTo>
                  <a:lnTo>
                    <a:pt x="1497" y="186788"/>
                  </a:lnTo>
                  <a:lnTo>
                    <a:pt x="4551" y="200538"/>
                  </a:lnTo>
                  <a:lnTo>
                    <a:pt x="9348" y="213588"/>
                  </a:lnTo>
                  <a:lnTo>
                    <a:pt x="15671" y="225654"/>
                  </a:lnTo>
                  <a:lnTo>
                    <a:pt x="23203" y="236241"/>
                  </a:lnTo>
                  <a:lnTo>
                    <a:pt x="31647" y="245210"/>
                  </a:lnTo>
                  <a:lnTo>
                    <a:pt x="41078" y="252573"/>
                  </a:lnTo>
                  <a:lnTo>
                    <a:pt x="51918" y="258312"/>
                  </a:lnTo>
                  <a:lnTo>
                    <a:pt x="64275" y="262577"/>
                  </a:lnTo>
                  <a:lnTo>
                    <a:pt x="77658" y="265478"/>
                  </a:lnTo>
                  <a:lnTo>
                    <a:pt x="91179" y="266992"/>
                  </a:lnTo>
                  <a:lnTo>
                    <a:pt x="104309" y="267228"/>
                  </a:lnTo>
                  <a:lnTo>
                    <a:pt x="116887" y="266083"/>
                  </a:lnTo>
                  <a:lnTo>
                    <a:pt x="128940" y="263188"/>
                  </a:lnTo>
                  <a:lnTo>
                    <a:pt x="140559" y="258493"/>
                  </a:lnTo>
                  <a:lnTo>
                    <a:pt x="151684" y="252069"/>
                  </a:lnTo>
                  <a:lnTo>
                    <a:pt x="162096" y="243936"/>
                  </a:lnTo>
                  <a:lnTo>
                    <a:pt x="171735" y="234285"/>
                  </a:lnTo>
                  <a:lnTo>
                    <a:pt x="180685" y="223568"/>
                  </a:lnTo>
                  <a:lnTo>
                    <a:pt x="189084" y="212391"/>
                  </a:lnTo>
                  <a:lnTo>
                    <a:pt x="197060" y="201133"/>
                  </a:lnTo>
                  <a:lnTo>
                    <a:pt x="204400" y="189797"/>
                  </a:lnTo>
                  <a:lnTo>
                    <a:pt x="210578" y="178120"/>
                  </a:lnTo>
                  <a:lnTo>
                    <a:pt x="215400" y="165967"/>
                  </a:lnTo>
                  <a:lnTo>
                    <a:pt x="218977" y="153346"/>
                  </a:lnTo>
                  <a:lnTo>
                    <a:pt x="221544" y="140334"/>
                  </a:lnTo>
                  <a:lnTo>
                    <a:pt x="223336" y="127025"/>
                  </a:lnTo>
                  <a:lnTo>
                    <a:pt x="224236" y="113663"/>
                  </a:lnTo>
                  <a:lnTo>
                    <a:pt x="223792" y="100618"/>
                  </a:lnTo>
                  <a:lnTo>
                    <a:pt x="221864" y="88072"/>
                  </a:lnTo>
                  <a:lnTo>
                    <a:pt x="218605" y="76192"/>
                  </a:lnTo>
                  <a:lnTo>
                    <a:pt x="214275" y="65206"/>
                  </a:lnTo>
                  <a:lnTo>
                    <a:pt x="209141" y="55149"/>
                  </a:lnTo>
                  <a:lnTo>
                    <a:pt x="203422" y="45903"/>
                  </a:lnTo>
                  <a:lnTo>
                    <a:pt x="197293" y="37299"/>
                  </a:lnTo>
                  <a:lnTo>
                    <a:pt x="190873" y="29177"/>
                  </a:lnTo>
                  <a:lnTo>
                    <a:pt x="184089" y="21568"/>
                  </a:lnTo>
                  <a:lnTo>
                    <a:pt x="176696" y="14676"/>
                  </a:lnTo>
                  <a:lnTo>
                    <a:pt x="168609" y="8571"/>
                  </a:lnTo>
                  <a:lnTo>
                    <a:pt x="159888" y="3658"/>
                  </a:lnTo>
                  <a:lnTo>
                    <a:pt x="150655" y="720"/>
                  </a:lnTo>
                  <a:lnTo>
                    <a:pt x="141049" y="0"/>
                  </a:lnTo>
                  <a:lnTo>
                    <a:pt x="131631" y="970"/>
                  </a:lnTo>
                  <a:lnTo>
                    <a:pt x="122456" y="2699"/>
                  </a:lnTo>
                  <a:lnTo>
                    <a:pt x="112718" y="5340"/>
                  </a:lnTo>
                  <a:lnTo>
                    <a:pt x="100870" y="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83715" y="2628945"/>
              <a:ext cx="165543" cy="646077"/>
            </a:xfrm>
            <a:custGeom>
              <a:avLst/>
              <a:gdLst/>
              <a:ahLst/>
              <a:cxnLst/>
              <a:rect l="0" t="0" r="0" b="0"/>
              <a:pathLst>
                <a:path w="165543" h="646077">
                  <a:moveTo>
                    <a:pt x="70786" y="646076"/>
                  </a:moveTo>
                  <a:lnTo>
                    <a:pt x="67919" y="637207"/>
                  </a:lnTo>
                  <a:lnTo>
                    <a:pt x="65777" y="628220"/>
                  </a:lnTo>
                  <a:lnTo>
                    <a:pt x="64169" y="618225"/>
                  </a:lnTo>
                  <a:lnTo>
                    <a:pt x="62816" y="607244"/>
                  </a:lnTo>
                  <a:lnTo>
                    <a:pt x="61319" y="595433"/>
                  </a:lnTo>
                  <a:lnTo>
                    <a:pt x="59468" y="582969"/>
                  </a:lnTo>
                  <a:lnTo>
                    <a:pt x="57229" y="569859"/>
                  </a:lnTo>
                  <a:lnTo>
                    <a:pt x="54648" y="555930"/>
                  </a:lnTo>
                  <a:lnTo>
                    <a:pt x="51798" y="541151"/>
                  </a:lnTo>
                  <a:lnTo>
                    <a:pt x="48749" y="525464"/>
                  </a:lnTo>
                  <a:lnTo>
                    <a:pt x="45556" y="508717"/>
                  </a:lnTo>
                  <a:lnTo>
                    <a:pt x="42268" y="490938"/>
                  </a:lnTo>
                  <a:lnTo>
                    <a:pt x="39077" y="472608"/>
                  </a:lnTo>
                  <a:lnTo>
                    <a:pt x="36315" y="454537"/>
                  </a:lnTo>
                  <a:lnTo>
                    <a:pt x="34121" y="437149"/>
                  </a:lnTo>
                  <a:lnTo>
                    <a:pt x="32309" y="420034"/>
                  </a:lnTo>
                  <a:lnTo>
                    <a:pt x="30477" y="402177"/>
                  </a:lnTo>
                  <a:lnTo>
                    <a:pt x="28391" y="383046"/>
                  </a:lnTo>
                  <a:lnTo>
                    <a:pt x="25987" y="362602"/>
                  </a:lnTo>
                  <a:lnTo>
                    <a:pt x="23294" y="341034"/>
                  </a:lnTo>
                  <a:lnTo>
                    <a:pt x="20374" y="318591"/>
                  </a:lnTo>
                  <a:lnTo>
                    <a:pt x="17446" y="295501"/>
                  </a:lnTo>
                  <a:lnTo>
                    <a:pt x="14867" y="271950"/>
                  </a:lnTo>
                  <a:lnTo>
                    <a:pt x="12799" y="248084"/>
                  </a:lnTo>
                  <a:lnTo>
                    <a:pt x="11073" y="224332"/>
                  </a:lnTo>
                  <a:lnTo>
                    <a:pt x="9300" y="201378"/>
                  </a:lnTo>
                  <a:lnTo>
                    <a:pt x="7257" y="179530"/>
                  </a:lnTo>
                  <a:lnTo>
                    <a:pt x="5054" y="158757"/>
                  </a:lnTo>
                  <a:lnTo>
                    <a:pt x="3027" y="138879"/>
                  </a:lnTo>
                  <a:lnTo>
                    <a:pt x="1372" y="119698"/>
                  </a:lnTo>
                  <a:lnTo>
                    <a:pt x="277" y="101357"/>
                  </a:lnTo>
                  <a:lnTo>
                    <a:pt x="0" y="84324"/>
                  </a:lnTo>
                  <a:lnTo>
                    <a:pt x="606" y="68756"/>
                  </a:lnTo>
                  <a:lnTo>
                    <a:pt x="2319" y="54672"/>
                  </a:lnTo>
                  <a:lnTo>
                    <a:pt x="5597" y="42124"/>
                  </a:lnTo>
                  <a:lnTo>
                    <a:pt x="10554" y="30988"/>
                  </a:lnTo>
                  <a:lnTo>
                    <a:pt x="17323" y="21339"/>
                  </a:lnTo>
                  <a:lnTo>
                    <a:pt x="26219" y="13520"/>
                  </a:lnTo>
                  <a:lnTo>
                    <a:pt x="37201" y="7559"/>
                  </a:lnTo>
                  <a:lnTo>
                    <a:pt x="49795" y="3367"/>
                  </a:lnTo>
                  <a:lnTo>
                    <a:pt x="63303" y="912"/>
                  </a:lnTo>
                  <a:lnTo>
                    <a:pt x="77231" y="0"/>
                  </a:lnTo>
                  <a:lnTo>
                    <a:pt x="91155" y="334"/>
                  </a:lnTo>
                  <a:lnTo>
                    <a:pt x="104650" y="1613"/>
                  </a:lnTo>
                  <a:lnTo>
                    <a:pt x="117524" y="3575"/>
                  </a:lnTo>
                  <a:lnTo>
                    <a:pt x="129344" y="5865"/>
                  </a:lnTo>
                  <a:lnTo>
                    <a:pt x="140490" y="8255"/>
                  </a:lnTo>
                  <a:lnTo>
                    <a:pt x="151941" y="10950"/>
                  </a:lnTo>
                  <a:lnTo>
                    <a:pt x="165542" y="14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86045" y="3001279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69667" y="0"/>
                  </a:lnTo>
                  <a:lnTo>
                    <a:pt x="256396" y="0"/>
                  </a:lnTo>
                  <a:lnTo>
                    <a:pt x="243199" y="5"/>
                  </a:lnTo>
                  <a:lnTo>
                    <a:pt x="230030" y="178"/>
                  </a:lnTo>
                  <a:lnTo>
                    <a:pt x="217170" y="826"/>
                  </a:lnTo>
                  <a:lnTo>
                    <a:pt x="204765" y="2075"/>
                  </a:lnTo>
                  <a:lnTo>
                    <a:pt x="192652" y="3728"/>
                  </a:lnTo>
                  <a:lnTo>
                    <a:pt x="180451" y="5376"/>
                  </a:lnTo>
                  <a:lnTo>
                    <a:pt x="167940" y="6779"/>
                  </a:lnTo>
                  <a:lnTo>
                    <a:pt x="154911" y="7872"/>
                  </a:lnTo>
                  <a:lnTo>
                    <a:pt x="141092" y="8679"/>
                  </a:lnTo>
                  <a:lnTo>
                    <a:pt x="126424" y="9262"/>
                  </a:lnTo>
                  <a:lnTo>
                    <a:pt x="111165" y="9840"/>
                  </a:lnTo>
                  <a:lnTo>
                    <a:pt x="95776" y="10768"/>
                  </a:lnTo>
                  <a:lnTo>
                    <a:pt x="80548" y="12207"/>
                  </a:lnTo>
                  <a:lnTo>
                    <a:pt x="65791" y="13999"/>
                  </a:lnTo>
                  <a:lnTo>
                    <a:pt x="50269" y="15927"/>
                  </a:lnTo>
                  <a:lnTo>
                    <a:pt x="30385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92549" y="2674896"/>
              <a:ext cx="20005" cy="473783"/>
            </a:xfrm>
            <a:custGeom>
              <a:avLst/>
              <a:gdLst/>
              <a:ahLst/>
              <a:cxnLst/>
              <a:rect l="0" t="0" r="0" b="0"/>
              <a:pathLst>
                <a:path w="20005" h="473783">
                  <a:moveTo>
                    <a:pt x="9475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1" y="76636"/>
                  </a:lnTo>
                  <a:lnTo>
                    <a:pt x="0" y="91770"/>
                  </a:lnTo>
                  <a:lnTo>
                    <a:pt x="364" y="106672"/>
                  </a:lnTo>
                  <a:lnTo>
                    <a:pt x="1419" y="121353"/>
                  </a:lnTo>
                  <a:lnTo>
                    <a:pt x="2941" y="135852"/>
                  </a:lnTo>
                  <a:lnTo>
                    <a:pt x="4501" y="150214"/>
                  </a:lnTo>
                  <a:lnTo>
                    <a:pt x="5849" y="164489"/>
                  </a:lnTo>
                  <a:lnTo>
                    <a:pt x="7075" y="179199"/>
                  </a:lnTo>
                  <a:lnTo>
                    <a:pt x="8504" y="195286"/>
                  </a:lnTo>
                  <a:lnTo>
                    <a:pt x="10309" y="213140"/>
                  </a:lnTo>
                  <a:lnTo>
                    <a:pt x="12182" y="232184"/>
                  </a:lnTo>
                  <a:lnTo>
                    <a:pt x="13454" y="251198"/>
                  </a:lnTo>
                  <a:lnTo>
                    <a:pt x="13798" y="269475"/>
                  </a:lnTo>
                  <a:lnTo>
                    <a:pt x="13537" y="287151"/>
                  </a:lnTo>
                  <a:lnTo>
                    <a:pt x="13430" y="304919"/>
                  </a:lnTo>
                  <a:lnTo>
                    <a:pt x="13912" y="323195"/>
                  </a:lnTo>
                  <a:lnTo>
                    <a:pt x="14915" y="341758"/>
                  </a:lnTo>
                  <a:lnTo>
                    <a:pt x="16061" y="359934"/>
                  </a:lnTo>
                  <a:lnTo>
                    <a:pt x="17094" y="377348"/>
                  </a:lnTo>
                  <a:lnTo>
                    <a:pt x="17925" y="393930"/>
                  </a:lnTo>
                  <a:lnTo>
                    <a:pt x="18640" y="411697"/>
                  </a:lnTo>
                  <a:lnTo>
                    <a:pt x="19297" y="435558"/>
                  </a:lnTo>
                  <a:lnTo>
                    <a:pt x="2000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91454" y="2906523"/>
              <a:ext cx="294799" cy="94757"/>
            </a:xfrm>
            <a:custGeom>
              <a:avLst/>
              <a:gdLst/>
              <a:ahLst/>
              <a:cxnLst/>
              <a:rect l="0" t="0" r="0" b="0"/>
              <a:pathLst>
                <a:path w="294799" h="94757">
                  <a:moveTo>
                    <a:pt x="294798" y="0"/>
                  </a:moveTo>
                  <a:lnTo>
                    <a:pt x="283063" y="2934"/>
                  </a:lnTo>
                  <a:lnTo>
                    <a:pt x="271934" y="5716"/>
                  </a:lnTo>
                  <a:lnTo>
                    <a:pt x="260340" y="8615"/>
                  </a:lnTo>
                  <a:lnTo>
                    <a:pt x="248352" y="11656"/>
                  </a:lnTo>
                  <a:lnTo>
                    <a:pt x="236340" y="14821"/>
                  </a:lnTo>
                  <a:lnTo>
                    <a:pt x="224529" y="18085"/>
                  </a:lnTo>
                  <a:lnTo>
                    <a:pt x="212656" y="21423"/>
                  </a:lnTo>
                  <a:lnTo>
                    <a:pt x="200091" y="24814"/>
                  </a:lnTo>
                  <a:lnTo>
                    <a:pt x="186535" y="28243"/>
                  </a:lnTo>
                  <a:lnTo>
                    <a:pt x="172328" y="31698"/>
                  </a:lnTo>
                  <a:lnTo>
                    <a:pt x="158246" y="35170"/>
                  </a:lnTo>
                  <a:lnTo>
                    <a:pt x="144732" y="38659"/>
                  </a:lnTo>
                  <a:lnTo>
                    <a:pt x="131726" y="42325"/>
                  </a:lnTo>
                  <a:lnTo>
                    <a:pt x="118852" y="46471"/>
                  </a:lnTo>
                  <a:lnTo>
                    <a:pt x="105864" y="51222"/>
                  </a:lnTo>
                  <a:lnTo>
                    <a:pt x="92837" y="56380"/>
                  </a:lnTo>
                  <a:lnTo>
                    <a:pt x="80076" y="61534"/>
                  </a:lnTo>
                  <a:lnTo>
                    <a:pt x="67751" y="66444"/>
                  </a:lnTo>
                  <a:lnTo>
                    <a:pt x="55935" y="71088"/>
                  </a:lnTo>
                  <a:lnTo>
                    <a:pt x="43317" y="76142"/>
                  </a:lnTo>
                  <a:lnTo>
                    <a:pt x="26554" y="8316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07309" y="2653839"/>
              <a:ext cx="389556" cy="496107"/>
            </a:xfrm>
            <a:custGeom>
              <a:avLst/>
              <a:gdLst/>
              <a:ahLst/>
              <a:cxnLst/>
              <a:rect l="0" t="0" r="0" b="0"/>
              <a:pathLst>
                <a:path w="389556" h="496107">
                  <a:moveTo>
                    <a:pt x="0" y="0"/>
                  </a:moveTo>
                  <a:lnTo>
                    <a:pt x="67" y="14803"/>
                  </a:lnTo>
                  <a:lnTo>
                    <a:pt x="707" y="29994"/>
                  </a:lnTo>
                  <a:lnTo>
                    <a:pt x="1999" y="47072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72" y="101880"/>
                  </a:lnTo>
                  <a:lnTo>
                    <a:pt x="8043" y="118941"/>
                  </a:lnTo>
                  <a:lnTo>
                    <a:pt x="9502" y="135222"/>
                  </a:lnTo>
                  <a:lnTo>
                    <a:pt x="11330" y="150869"/>
                  </a:lnTo>
                  <a:lnTo>
                    <a:pt x="13388" y="166035"/>
                  </a:lnTo>
                  <a:lnTo>
                    <a:pt x="15316" y="180854"/>
                  </a:lnTo>
                  <a:lnTo>
                    <a:pt x="16915" y="195425"/>
                  </a:lnTo>
                  <a:lnTo>
                    <a:pt x="18311" y="209826"/>
                  </a:lnTo>
                  <a:lnTo>
                    <a:pt x="19855" y="224108"/>
                  </a:lnTo>
                  <a:lnTo>
                    <a:pt x="21740" y="238311"/>
                  </a:lnTo>
                  <a:lnTo>
                    <a:pt x="23837" y="252460"/>
                  </a:lnTo>
                  <a:lnTo>
                    <a:pt x="25792" y="266572"/>
                  </a:lnTo>
                  <a:lnTo>
                    <a:pt x="27404" y="280660"/>
                  </a:lnTo>
                  <a:lnTo>
                    <a:pt x="28638" y="294731"/>
                  </a:lnTo>
                  <a:lnTo>
                    <a:pt x="29542" y="308792"/>
                  </a:lnTo>
                  <a:lnTo>
                    <a:pt x="30184" y="322845"/>
                  </a:lnTo>
                  <a:lnTo>
                    <a:pt x="30632" y="336892"/>
                  </a:lnTo>
                  <a:lnTo>
                    <a:pt x="30940" y="350937"/>
                  </a:lnTo>
                  <a:lnTo>
                    <a:pt x="31155" y="364974"/>
                  </a:lnTo>
                  <a:lnTo>
                    <a:pt x="31471" y="378843"/>
                  </a:lnTo>
                  <a:lnTo>
                    <a:pt x="32216" y="392234"/>
                  </a:lnTo>
                  <a:lnTo>
                    <a:pt x="33529" y="405030"/>
                  </a:lnTo>
                  <a:lnTo>
                    <a:pt x="35225" y="417589"/>
                  </a:lnTo>
                  <a:lnTo>
                    <a:pt x="36902" y="430627"/>
                  </a:lnTo>
                  <a:lnTo>
                    <a:pt x="38320" y="444507"/>
                  </a:lnTo>
                  <a:lnTo>
                    <a:pt x="39253" y="458932"/>
                  </a:lnTo>
                  <a:lnTo>
                    <a:pt x="39421" y="473162"/>
                  </a:lnTo>
                  <a:lnTo>
                    <a:pt x="38748" y="486666"/>
                  </a:lnTo>
                  <a:lnTo>
                    <a:pt x="37209" y="495666"/>
                  </a:lnTo>
                  <a:lnTo>
                    <a:pt x="35288" y="496106"/>
                  </a:lnTo>
                  <a:lnTo>
                    <a:pt x="33844" y="490201"/>
                  </a:lnTo>
                  <a:lnTo>
                    <a:pt x="32942" y="480396"/>
                  </a:lnTo>
                  <a:lnTo>
                    <a:pt x="32405" y="468454"/>
                  </a:lnTo>
                  <a:lnTo>
                    <a:pt x="32088" y="455418"/>
                  </a:lnTo>
                  <a:lnTo>
                    <a:pt x="31898" y="441677"/>
                  </a:lnTo>
                  <a:lnTo>
                    <a:pt x="31783" y="427203"/>
                  </a:lnTo>
                  <a:lnTo>
                    <a:pt x="31716" y="412008"/>
                  </a:lnTo>
                  <a:lnTo>
                    <a:pt x="31844" y="396354"/>
                  </a:lnTo>
                  <a:lnTo>
                    <a:pt x="32464" y="380680"/>
                  </a:lnTo>
                  <a:lnTo>
                    <a:pt x="33704" y="365251"/>
                  </a:lnTo>
                  <a:lnTo>
                    <a:pt x="35690" y="350464"/>
                  </a:lnTo>
                  <a:lnTo>
                    <a:pt x="38627" y="336912"/>
                  </a:lnTo>
                  <a:lnTo>
                    <a:pt x="42531" y="324801"/>
                  </a:lnTo>
                  <a:lnTo>
                    <a:pt x="47272" y="314007"/>
                  </a:lnTo>
                  <a:lnTo>
                    <a:pt x="52671" y="304281"/>
                  </a:lnTo>
                  <a:lnTo>
                    <a:pt x="58564" y="295376"/>
                  </a:lnTo>
                  <a:lnTo>
                    <a:pt x="64978" y="287563"/>
                  </a:lnTo>
                  <a:lnTo>
                    <a:pt x="72114" y="281591"/>
                  </a:lnTo>
                  <a:lnTo>
                    <a:pt x="80021" y="277731"/>
                  </a:lnTo>
                  <a:lnTo>
                    <a:pt x="88450" y="276122"/>
                  </a:lnTo>
                  <a:lnTo>
                    <a:pt x="96954" y="277011"/>
                  </a:lnTo>
                  <a:lnTo>
                    <a:pt x="105261" y="280285"/>
                  </a:lnTo>
                  <a:lnTo>
                    <a:pt x="113127" y="285720"/>
                  </a:lnTo>
                  <a:lnTo>
                    <a:pt x="120256" y="293172"/>
                  </a:lnTo>
                  <a:lnTo>
                    <a:pt x="126563" y="302365"/>
                  </a:lnTo>
                  <a:lnTo>
                    <a:pt x="131966" y="312940"/>
                  </a:lnTo>
                  <a:lnTo>
                    <a:pt x="136305" y="324554"/>
                  </a:lnTo>
                  <a:lnTo>
                    <a:pt x="139601" y="336918"/>
                  </a:lnTo>
                  <a:lnTo>
                    <a:pt x="142172" y="349811"/>
                  </a:lnTo>
                  <a:lnTo>
                    <a:pt x="144522" y="363073"/>
                  </a:lnTo>
                  <a:lnTo>
                    <a:pt x="146956" y="376586"/>
                  </a:lnTo>
                  <a:lnTo>
                    <a:pt x="149423" y="390271"/>
                  </a:lnTo>
                  <a:lnTo>
                    <a:pt x="151627" y="404072"/>
                  </a:lnTo>
                  <a:lnTo>
                    <a:pt x="153411" y="417946"/>
                  </a:lnTo>
                  <a:lnTo>
                    <a:pt x="154930" y="431705"/>
                  </a:lnTo>
                  <a:lnTo>
                    <a:pt x="156558" y="445023"/>
                  </a:lnTo>
                  <a:lnTo>
                    <a:pt x="158480" y="457682"/>
                  </a:lnTo>
                  <a:lnTo>
                    <a:pt x="159947" y="466918"/>
                  </a:lnTo>
                  <a:lnTo>
                    <a:pt x="160192" y="469084"/>
                  </a:lnTo>
                  <a:lnTo>
                    <a:pt x="159880" y="464953"/>
                  </a:lnTo>
                  <a:lnTo>
                    <a:pt x="159614" y="456664"/>
                  </a:lnTo>
                  <a:lnTo>
                    <a:pt x="159861" y="446306"/>
                  </a:lnTo>
                  <a:lnTo>
                    <a:pt x="160800" y="435165"/>
                  </a:lnTo>
                  <a:lnTo>
                    <a:pt x="162560" y="424021"/>
                  </a:lnTo>
                  <a:lnTo>
                    <a:pt x="165333" y="413426"/>
                  </a:lnTo>
                  <a:lnTo>
                    <a:pt x="169127" y="403579"/>
                  </a:lnTo>
                  <a:lnTo>
                    <a:pt x="173960" y="394449"/>
                  </a:lnTo>
                  <a:lnTo>
                    <a:pt x="179952" y="385910"/>
                  </a:lnTo>
                  <a:lnTo>
                    <a:pt x="187062" y="377825"/>
                  </a:lnTo>
                  <a:lnTo>
                    <a:pt x="195275" y="370238"/>
                  </a:lnTo>
                  <a:lnTo>
                    <a:pt x="204692" y="363359"/>
                  </a:lnTo>
                  <a:lnTo>
                    <a:pt x="215253" y="357248"/>
                  </a:lnTo>
                  <a:lnTo>
                    <a:pt x="226937" y="351821"/>
                  </a:lnTo>
                  <a:lnTo>
                    <a:pt x="239837" y="346942"/>
                  </a:lnTo>
                  <a:lnTo>
                    <a:pt x="253877" y="342469"/>
                  </a:lnTo>
                  <a:lnTo>
                    <a:pt x="268542" y="338124"/>
                  </a:lnTo>
                  <a:lnTo>
                    <a:pt x="282999" y="333514"/>
                  </a:lnTo>
                  <a:lnTo>
                    <a:pt x="296788" y="328444"/>
                  </a:lnTo>
                  <a:lnTo>
                    <a:pt x="309655" y="322902"/>
                  </a:lnTo>
                  <a:lnTo>
                    <a:pt x="321378" y="316956"/>
                  </a:lnTo>
                  <a:lnTo>
                    <a:pt x="331951" y="310688"/>
                  </a:lnTo>
                  <a:lnTo>
                    <a:pt x="341051" y="303851"/>
                  </a:lnTo>
                  <a:lnTo>
                    <a:pt x="347970" y="295899"/>
                  </a:lnTo>
                  <a:lnTo>
                    <a:pt x="352500" y="286635"/>
                  </a:lnTo>
                  <a:lnTo>
                    <a:pt x="354406" y="276650"/>
                  </a:lnTo>
                  <a:lnTo>
                    <a:pt x="353193" y="267096"/>
                  </a:lnTo>
                  <a:lnTo>
                    <a:pt x="348897" y="258610"/>
                  </a:lnTo>
                  <a:lnTo>
                    <a:pt x="342133" y="251627"/>
                  </a:lnTo>
                  <a:lnTo>
                    <a:pt x="333782" y="246620"/>
                  </a:lnTo>
                  <a:lnTo>
                    <a:pt x="324508" y="243634"/>
                  </a:lnTo>
                  <a:lnTo>
                    <a:pt x="314711" y="242563"/>
                  </a:lnTo>
                  <a:lnTo>
                    <a:pt x="304616" y="243341"/>
                  </a:lnTo>
                  <a:lnTo>
                    <a:pt x="294355" y="245746"/>
                  </a:lnTo>
                  <a:lnTo>
                    <a:pt x="284162" y="249457"/>
                  </a:lnTo>
                  <a:lnTo>
                    <a:pt x="274383" y="254155"/>
                  </a:lnTo>
                  <a:lnTo>
                    <a:pt x="265172" y="259575"/>
                  </a:lnTo>
                  <a:lnTo>
                    <a:pt x="256510" y="265668"/>
                  </a:lnTo>
                  <a:lnTo>
                    <a:pt x="248305" y="272589"/>
                  </a:lnTo>
                  <a:lnTo>
                    <a:pt x="240450" y="280358"/>
                  </a:lnTo>
                  <a:lnTo>
                    <a:pt x="232851" y="288863"/>
                  </a:lnTo>
                  <a:lnTo>
                    <a:pt x="225435" y="297950"/>
                  </a:lnTo>
                  <a:lnTo>
                    <a:pt x="218150" y="307482"/>
                  </a:lnTo>
                  <a:lnTo>
                    <a:pt x="211121" y="317662"/>
                  </a:lnTo>
                  <a:lnTo>
                    <a:pt x="204627" y="329014"/>
                  </a:lnTo>
                  <a:lnTo>
                    <a:pt x="198788" y="341719"/>
                  </a:lnTo>
                  <a:lnTo>
                    <a:pt x="193884" y="355336"/>
                  </a:lnTo>
                  <a:lnTo>
                    <a:pt x="190421" y="369015"/>
                  </a:lnTo>
                  <a:lnTo>
                    <a:pt x="188544" y="382251"/>
                  </a:lnTo>
                  <a:lnTo>
                    <a:pt x="188251" y="394900"/>
                  </a:lnTo>
                  <a:lnTo>
                    <a:pt x="189567" y="407000"/>
                  </a:lnTo>
                  <a:lnTo>
                    <a:pt x="192340" y="418651"/>
                  </a:lnTo>
                  <a:lnTo>
                    <a:pt x="196301" y="429797"/>
                  </a:lnTo>
                  <a:lnTo>
                    <a:pt x="201168" y="440223"/>
                  </a:lnTo>
                  <a:lnTo>
                    <a:pt x="206701" y="449868"/>
                  </a:lnTo>
                  <a:lnTo>
                    <a:pt x="212871" y="458651"/>
                  </a:lnTo>
                  <a:lnTo>
                    <a:pt x="219844" y="466406"/>
                  </a:lnTo>
                  <a:lnTo>
                    <a:pt x="227651" y="473136"/>
                  </a:lnTo>
                  <a:lnTo>
                    <a:pt x="236352" y="478825"/>
                  </a:lnTo>
                  <a:lnTo>
                    <a:pt x="246103" y="483357"/>
                  </a:lnTo>
                  <a:lnTo>
                    <a:pt x="256884" y="486772"/>
                  </a:lnTo>
                  <a:lnTo>
                    <a:pt x="268378" y="489084"/>
                  </a:lnTo>
                  <a:lnTo>
                    <a:pt x="280087" y="490195"/>
                  </a:lnTo>
                  <a:lnTo>
                    <a:pt x="291695" y="490160"/>
                  </a:lnTo>
                  <a:lnTo>
                    <a:pt x="302929" y="489003"/>
                  </a:lnTo>
                  <a:lnTo>
                    <a:pt x="313472" y="486631"/>
                  </a:lnTo>
                  <a:lnTo>
                    <a:pt x="323234" y="483109"/>
                  </a:lnTo>
                  <a:lnTo>
                    <a:pt x="332449" y="478627"/>
                  </a:lnTo>
                  <a:lnTo>
                    <a:pt x="341565" y="473402"/>
                  </a:lnTo>
                  <a:lnTo>
                    <a:pt x="350840" y="467639"/>
                  </a:lnTo>
                  <a:lnTo>
                    <a:pt x="359901" y="461800"/>
                  </a:lnTo>
                  <a:lnTo>
                    <a:pt x="368735" y="456028"/>
                  </a:lnTo>
                  <a:lnTo>
                    <a:pt x="378120" y="449820"/>
                  </a:lnTo>
                  <a:lnTo>
                    <a:pt x="38955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65402" y="2569611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6"/>
                  </a:lnTo>
                  <a:lnTo>
                    <a:pt x="0" y="65652"/>
                  </a:lnTo>
                  <a:lnTo>
                    <a:pt x="0" y="84813"/>
                  </a:lnTo>
                  <a:lnTo>
                    <a:pt x="5" y="103960"/>
                  </a:lnTo>
                  <a:lnTo>
                    <a:pt x="178" y="122846"/>
                  </a:lnTo>
                  <a:lnTo>
                    <a:pt x="825" y="141423"/>
                  </a:lnTo>
                  <a:lnTo>
                    <a:pt x="2074" y="159726"/>
                  </a:lnTo>
                  <a:lnTo>
                    <a:pt x="3727" y="177811"/>
                  </a:lnTo>
                  <a:lnTo>
                    <a:pt x="5375" y="195733"/>
                  </a:lnTo>
                  <a:lnTo>
                    <a:pt x="6782" y="213539"/>
                  </a:lnTo>
                  <a:lnTo>
                    <a:pt x="8048" y="231263"/>
                  </a:lnTo>
                  <a:lnTo>
                    <a:pt x="9504" y="248930"/>
                  </a:lnTo>
                  <a:lnTo>
                    <a:pt x="11331" y="266553"/>
                  </a:lnTo>
                  <a:lnTo>
                    <a:pt x="13389" y="283982"/>
                  </a:lnTo>
                  <a:lnTo>
                    <a:pt x="15317" y="300918"/>
                  </a:lnTo>
                  <a:lnTo>
                    <a:pt x="16911" y="317236"/>
                  </a:lnTo>
                  <a:lnTo>
                    <a:pt x="18134" y="332975"/>
                  </a:lnTo>
                  <a:lnTo>
                    <a:pt x="19029" y="348237"/>
                  </a:lnTo>
                  <a:lnTo>
                    <a:pt x="19671" y="363131"/>
                  </a:lnTo>
                  <a:lnTo>
                    <a:pt x="20288" y="377592"/>
                  </a:lnTo>
                  <a:lnTo>
                    <a:pt x="21242" y="391390"/>
                  </a:lnTo>
                  <a:lnTo>
                    <a:pt x="22700" y="404461"/>
                  </a:lnTo>
                  <a:lnTo>
                    <a:pt x="24494" y="417207"/>
                  </a:lnTo>
                  <a:lnTo>
                    <a:pt x="26238" y="430371"/>
                  </a:lnTo>
                  <a:lnTo>
                    <a:pt x="27710" y="444331"/>
                  </a:lnTo>
                  <a:lnTo>
                    <a:pt x="29050" y="458753"/>
                  </a:lnTo>
                  <a:lnTo>
                    <a:pt x="30913" y="474399"/>
                  </a:lnTo>
                  <a:lnTo>
                    <a:pt x="34578" y="494885"/>
                  </a:lnTo>
                  <a:lnTo>
                    <a:pt x="4211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75889" y="2438713"/>
              <a:ext cx="417534" cy="394111"/>
            </a:xfrm>
            <a:custGeom>
              <a:avLst/>
              <a:gdLst/>
              <a:ahLst/>
              <a:cxnLst/>
              <a:rect l="0" t="0" r="0" b="0"/>
              <a:pathLst>
                <a:path w="417534" h="394111">
                  <a:moveTo>
                    <a:pt x="0" y="194069"/>
                  </a:moveTo>
                  <a:lnTo>
                    <a:pt x="134" y="182401"/>
                  </a:lnTo>
                  <a:lnTo>
                    <a:pt x="1415" y="171912"/>
                  </a:lnTo>
                  <a:lnTo>
                    <a:pt x="4013" y="161610"/>
                  </a:lnTo>
                  <a:lnTo>
                    <a:pt x="7905" y="151309"/>
                  </a:lnTo>
                  <a:lnTo>
                    <a:pt x="13186" y="140965"/>
                  </a:lnTo>
                  <a:lnTo>
                    <a:pt x="19768" y="130580"/>
                  </a:lnTo>
                  <a:lnTo>
                    <a:pt x="27268" y="120325"/>
                  </a:lnTo>
                  <a:lnTo>
                    <a:pt x="35130" y="110515"/>
                  </a:lnTo>
                  <a:lnTo>
                    <a:pt x="43012" y="101284"/>
                  </a:lnTo>
                  <a:lnTo>
                    <a:pt x="51099" y="92442"/>
                  </a:lnTo>
                  <a:lnTo>
                    <a:pt x="59972" y="83584"/>
                  </a:lnTo>
                  <a:lnTo>
                    <a:pt x="69912" y="74474"/>
                  </a:lnTo>
                  <a:lnTo>
                    <a:pt x="81047" y="65048"/>
                  </a:lnTo>
                  <a:lnTo>
                    <a:pt x="93511" y="55335"/>
                  </a:lnTo>
                  <a:lnTo>
                    <a:pt x="107232" y="45398"/>
                  </a:lnTo>
                  <a:lnTo>
                    <a:pt x="121836" y="35623"/>
                  </a:lnTo>
                  <a:lnTo>
                    <a:pt x="136777" y="26673"/>
                  </a:lnTo>
                  <a:lnTo>
                    <a:pt x="151716" y="18848"/>
                  </a:lnTo>
                  <a:lnTo>
                    <a:pt x="166677" y="12274"/>
                  </a:lnTo>
                  <a:lnTo>
                    <a:pt x="181940" y="7075"/>
                  </a:lnTo>
                  <a:lnTo>
                    <a:pt x="197649" y="3181"/>
                  </a:lnTo>
                  <a:lnTo>
                    <a:pt x="213641" y="700"/>
                  </a:lnTo>
                  <a:lnTo>
                    <a:pt x="229537" y="0"/>
                  </a:lnTo>
                  <a:lnTo>
                    <a:pt x="245122" y="1125"/>
                  </a:lnTo>
                  <a:lnTo>
                    <a:pt x="260351" y="3997"/>
                  </a:lnTo>
                  <a:lnTo>
                    <a:pt x="275264" y="8591"/>
                  </a:lnTo>
                  <a:lnTo>
                    <a:pt x="289916" y="14713"/>
                  </a:lnTo>
                  <a:lnTo>
                    <a:pt x="304044" y="21906"/>
                  </a:lnTo>
                  <a:lnTo>
                    <a:pt x="317085" y="29565"/>
                  </a:lnTo>
                  <a:lnTo>
                    <a:pt x="328821" y="37307"/>
                  </a:lnTo>
                  <a:lnTo>
                    <a:pt x="339347" y="45130"/>
                  </a:lnTo>
                  <a:lnTo>
                    <a:pt x="348886" y="53294"/>
                  </a:lnTo>
                  <a:lnTo>
                    <a:pt x="357670" y="61936"/>
                  </a:lnTo>
                  <a:lnTo>
                    <a:pt x="365741" y="71046"/>
                  </a:lnTo>
                  <a:lnTo>
                    <a:pt x="372950" y="80548"/>
                  </a:lnTo>
                  <a:lnTo>
                    <a:pt x="379285" y="90352"/>
                  </a:lnTo>
                  <a:lnTo>
                    <a:pt x="384864" y="100377"/>
                  </a:lnTo>
                  <a:lnTo>
                    <a:pt x="389846" y="110560"/>
                  </a:lnTo>
                  <a:lnTo>
                    <a:pt x="394384" y="120853"/>
                  </a:lnTo>
                  <a:lnTo>
                    <a:pt x="398601" y="131223"/>
                  </a:lnTo>
                  <a:lnTo>
                    <a:pt x="402594" y="141645"/>
                  </a:lnTo>
                  <a:lnTo>
                    <a:pt x="406426" y="152110"/>
                  </a:lnTo>
                  <a:lnTo>
                    <a:pt x="409984" y="162935"/>
                  </a:lnTo>
                  <a:lnTo>
                    <a:pt x="412994" y="174728"/>
                  </a:lnTo>
                  <a:lnTo>
                    <a:pt x="415346" y="187733"/>
                  </a:lnTo>
                  <a:lnTo>
                    <a:pt x="416923" y="201552"/>
                  </a:lnTo>
                  <a:lnTo>
                    <a:pt x="417533" y="215367"/>
                  </a:lnTo>
                  <a:lnTo>
                    <a:pt x="417163" y="228699"/>
                  </a:lnTo>
                  <a:lnTo>
                    <a:pt x="415949" y="241582"/>
                  </a:lnTo>
                  <a:lnTo>
                    <a:pt x="414070" y="254372"/>
                  </a:lnTo>
                  <a:lnTo>
                    <a:pt x="411694" y="267299"/>
                  </a:lnTo>
                  <a:lnTo>
                    <a:pt x="408796" y="280116"/>
                  </a:lnTo>
                  <a:lnTo>
                    <a:pt x="405172" y="292203"/>
                  </a:lnTo>
                  <a:lnTo>
                    <a:pt x="400767" y="303262"/>
                  </a:lnTo>
                  <a:lnTo>
                    <a:pt x="395503" y="313317"/>
                  </a:lnTo>
                  <a:lnTo>
                    <a:pt x="389214" y="322532"/>
                  </a:lnTo>
                  <a:lnTo>
                    <a:pt x="381901" y="331100"/>
                  </a:lnTo>
                  <a:lnTo>
                    <a:pt x="373548" y="339195"/>
                  </a:lnTo>
                  <a:lnTo>
                    <a:pt x="364039" y="346951"/>
                  </a:lnTo>
                  <a:lnTo>
                    <a:pt x="353414" y="354468"/>
                  </a:lnTo>
                  <a:lnTo>
                    <a:pt x="341688" y="361654"/>
                  </a:lnTo>
                  <a:lnTo>
                    <a:pt x="328759" y="368253"/>
                  </a:lnTo>
                  <a:lnTo>
                    <a:pt x="314705" y="374168"/>
                  </a:lnTo>
                  <a:lnTo>
                    <a:pt x="300086" y="379308"/>
                  </a:lnTo>
                  <a:lnTo>
                    <a:pt x="284223" y="384011"/>
                  </a:lnTo>
                  <a:lnTo>
                    <a:pt x="263485" y="388691"/>
                  </a:lnTo>
                  <a:lnTo>
                    <a:pt x="231627" y="394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15469" y="2903496"/>
              <a:ext cx="218432" cy="234655"/>
            </a:xfrm>
            <a:custGeom>
              <a:avLst/>
              <a:gdLst/>
              <a:ahLst/>
              <a:cxnLst/>
              <a:rect l="0" t="0" r="0" b="0"/>
              <a:pathLst>
                <a:path w="218432" h="234655">
                  <a:moveTo>
                    <a:pt x="134203" y="150426"/>
                  </a:moveTo>
                  <a:lnTo>
                    <a:pt x="137069" y="141558"/>
                  </a:lnTo>
                  <a:lnTo>
                    <a:pt x="139211" y="132571"/>
                  </a:lnTo>
                  <a:lnTo>
                    <a:pt x="140810" y="122576"/>
                  </a:lnTo>
                  <a:lnTo>
                    <a:pt x="141817" y="111595"/>
                  </a:lnTo>
                  <a:lnTo>
                    <a:pt x="142017" y="99783"/>
                  </a:lnTo>
                  <a:lnTo>
                    <a:pt x="141357" y="87334"/>
                  </a:lnTo>
                  <a:lnTo>
                    <a:pt x="139773" y="74742"/>
                  </a:lnTo>
                  <a:lnTo>
                    <a:pt x="137113" y="62757"/>
                  </a:lnTo>
                  <a:lnTo>
                    <a:pt x="133397" y="51742"/>
                  </a:lnTo>
                  <a:lnTo>
                    <a:pt x="128784" y="41705"/>
                  </a:lnTo>
                  <a:lnTo>
                    <a:pt x="123472" y="32496"/>
                  </a:lnTo>
                  <a:lnTo>
                    <a:pt x="117627" y="23938"/>
                  </a:lnTo>
                  <a:lnTo>
                    <a:pt x="110907" y="16189"/>
                  </a:lnTo>
                  <a:lnTo>
                    <a:pt x="102500" y="9728"/>
                  </a:lnTo>
                  <a:lnTo>
                    <a:pt x="92112" y="4722"/>
                  </a:lnTo>
                  <a:lnTo>
                    <a:pt x="80389" y="1359"/>
                  </a:lnTo>
                  <a:lnTo>
                    <a:pt x="68597" y="0"/>
                  </a:lnTo>
                  <a:lnTo>
                    <a:pt x="57485" y="654"/>
                  </a:lnTo>
                  <a:lnTo>
                    <a:pt x="47264" y="3365"/>
                  </a:lnTo>
                  <a:lnTo>
                    <a:pt x="37873" y="8375"/>
                  </a:lnTo>
                  <a:lnTo>
                    <a:pt x="29163" y="15601"/>
                  </a:lnTo>
                  <a:lnTo>
                    <a:pt x="21298" y="24858"/>
                  </a:lnTo>
                  <a:lnTo>
                    <a:pt x="14752" y="36037"/>
                  </a:lnTo>
                  <a:lnTo>
                    <a:pt x="9677" y="48883"/>
                  </a:lnTo>
                  <a:lnTo>
                    <a:pt x="5926" y="62897"/>
                  </a:lnTo>
                  <a:lnTo>
                    <a:pt x="3242" y="77440"/>
                  </a:lnTo>
                  <a:lnTo>
                    <a:pt x="1366" y="92102"/>
                  </a:lnTo>
                  <a:lnTo>
                    <a:pt x="239" y="106538"/>
                  </a:lnTo>
                  <a:lnTo>
                    <a:pt x="0" y="120385"/>
                  </a:lnTo>
                  <a:lnTo>
                    <a:pt x="654" y="133508"/>
                  </a:lnTo>
                  <a:lnTo>
                    <a:pt x="2245" y="145795"/>
                  </a:lnTo>
                  <a:lnTo>
                    <a:pt x="4916" y="157062"/>
                  </a:lnTo>
                  <a:lnTo>
                    <a:pt x="8650" y="167298"/>
                  </a:lnTo>
                  <a:lnTo>
                    <a:pt x="13615" y="176156"/>
                  </a:lnTo>
                  <a:lnTo>
                    <a:pt x="20230" y="182904"/>
                  </a:lnTo>
                  <a:lnTo>
                    <a:pt x="28563" y="187321"/>
                  </a:lnTo>
                  <a:lnTo>
                    <a:pt x="38073" y="189321"/>
                  </a:lnTo>
                  <a:lnTo>
                    <a:pt x="47833" y="188702"/>
                  </a:lnTo>
                  <a:lnTo>
                    <a:pt x="57277" y="185613"/>
                  </a:lnTo>
                  <a:lnTo>
                    <a:pt x="66055" y="180304"/>
                  </a:lnTo>
                  <a:lnTo>
                    <a:pt x="73871" y="172936"/>
                  </a:lnTo>
                  <a:lnTo>
                    <a:pt x="80678" y="163805"/>
                  </a:lnTo>
                  <a:lnTo>
                    <a:pt x="86605" y="153441"/>
                  </a:lnTo>
                  <a:lnTo>
                    <a:pt x="91835" y="142501"/>
                  </a:lnTo>
                  <a:lnTo>
                    <a:pt x="96542" y="131403"/>
                  </a:lnTo>
                  <a:lnTo>
                    <a:pt x="100707" y="120173"/>
                  </a:lnTo>
                  <a:lnTo>
                    <a:pt x="104132" y="108568"/>
                  </a:lnTo>
                  <a:lnTo>
                    <a:pt x="106781" y="96564"/>
                  </a:lnTo>
                  <a:lnTo>
                    <a:pt x="109049" y="87738"/>
                  </a:lnTo>
                  <a:lnTo>
                    <a:pt x="111372" y="86318"/>
                  </a:lnTo>
                  <a:lnTo>
                    <a:pt x="113716" y="90590"/>
                  </a:lnTo>
                  <a:lnTo>
                    <a:pt x="116181" y="98463"/>
                  </a:lnTo>
                  <a:lnTo>
                    <a:pt x="118840" y="108577"/>
                  </a:lnTo>
                  <a:lnTo>
                    <a:pt x="121707" y="120089"/>
                  </a:lnTo>
                  <a:lnTo>
                    <a:pt x="124917" y="132321"/>
                  </a:lnTo>
                  <a:lnTo>
                    <a:pt x="128739" y="144645"/>
                  </a:lnTo>
                  <a:lnTo>
                    <a:pt x="133269" y="156726"/>
                  </a:lnTo>
                  <a:lnTo>
                    <a:pt x="138443" y="168305"/>
                  </a:lnTo>
                  <a:lnTo>
                    <a:pt x="144139" y="179094"/>
                  </a:lnTo>
                  <a:lnTo>
                    <a:pt x="150235" y="189017"/>
                  </a:lnTo>
                  <a:lnTo>
                    <a:pt x="156786" y="198005"/>
                  </a:lnTo>
                  <a:lnTo>
                    <a:pt x="164015" y="205905"/>
                  </a:lnTo>
                  <a:lnTo>
                    <a:pt x="171979" y="212736"/>
                  </a:lnTo>
                  <a:lnTo>
                    <a:pt x="180339" y="218512"/>
                  </a:lnTo>
                  <a:lnTo>
                    <a:pt x="189359" y="223720"/>
                  </a:lnTo>
                  <a:lnTo>
                    <a:pt x="200951" y="228821"/>
                  </a:lnTo>
                  <a:lnTo>
                    <a:pt x="218431" y="23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39811" y="2872834"/>
              <a:ext cx="183603" cy="207118"/>
            </a:xfrm>
            <a:custGeom>
              <a:avLst/>
              <a:gdLst/>
              <a:ahLst/>
              <a:cxnLst/>
              <a:rect l="0" t="0" r="0" b="0"/>
              <a:pathLst>
                <a:path w="183603" h="207118">
                  <a:moveTo>
                    <a:pt x="130959" y="23160"/>
                  </a:moveTo>
                  <a:lnTo>
                    <a:pt x="122158" y="17360"/>
                  </a:lnTo>
                  <a:lnTo>
                    <a:pt x="113811" y="12436"/>
                  </a:lnTo>
                  <a:lnTo>
                    <a:pt x="105112" y="7942"/>
                  </a:lnTo>
                  <a:lnTo>
                    <a:pt x="95992" y="4067"/>
                  </a:lnTo>
                  <a:lnTo>
                    <a:pt x="86496" y="1350"/>
                  </a:lnTo>
                  <a:lnTo>
                    <a:pt x="76709" y="0"/>
                  </a:lnTo>
                  <a:lnTo>
                    <a:pt x="66868" y="71"/>
                  </a:lnTo>
                  <a:lnTo>
                    <a:pt x="57342" y="1637"/>
                  </a:lnTo>
                  <a:lnTo>
                    <a:pt x="48309" y="4589"/>
                  </a:lnTo>
                  <a:lnTo>
                    <a:pt x="39771" y="9011"/>
                  </a:lnTo>
                  <a:lnTo>
                    <a:pt x="31649" y="15253"/>
                  </a:lnTo>
                  <a:lnTo>
                    <a:pt x="23861" y="23344"/>
                  </a:lnTo>
                  <a:lnTo>
                    <a:pt x="16646" y="33200"/>
                  </a:lnTo>
                  <a:lnTo>
                    <a:pt x="10552" y="44789"/>
                  </a:lnTo>
                  <a:lnTo>
                    <a:pt x="5791" y="57910"/>
                  </a:lnTo>
                  <a:lnTo>
                    <a:pt x="2425" y="71940"/>
                  </a:lnTo>
                  <a:lnTo>
                    <a:pt x="532" y="85962"/>
                  </a:lnTo>
                  <a:lnTo>
                    <a:pt x="0" y="99460"/>
                  </a:lnTo>
                  <a:lnTo>
                    <a:pt x="591" y="112301"/>
                  </a:lnTo>
                  <a:lnTo>
                    <a:pt x="2043" y="124538"/>
                  </a:lnTo>
                  <a:lnTo>
                    <a:pt x="4134" y="136279"/>
                  </a:lnTo>
                  <a:lnTo>
                    <a:pt x="7011" y="147317"/>
                  </a:lnTo>
                  <a:lnTo>
                    <a:pt x="11150" y="157139"/>
                  </a:lnTo>
                  <a:lnTo>
                    <a:pt x="16711" y="165570"/>
                  </a:lnTo>
                  <a:lnTo>
                    <a:pt x="23394" y="172894"/>
                  </a:lnTo>
                  <a:lnTo>
                    <a:pt x="30644" y="179663"/>
                  </a:lnTo>
                  <a:lnTo>
                    <a:pt x="38085" y="186249"/>
                  </a:lnTo>
                  <a:lnTo>
                    <a:pt x="45859" y="192504"/>
                  </a:lnTo>
                  <a:lnTo>
                    <a:pt x="54517" y="197879"/>
                  </a:lnTo>
                  <a:lnTo>
                    <a:pt x="64304" y="202122"/>
                  </a:lnTo>
                  <a:lnTo>
                    <a:pt x="75165" y="205123"/>
                  </a:lnTo>
                  <a:lnTo>
                    <a:pt x="86913" y="206763"/>
                  </a:lnTo>
                  <a:lnTo>
                    <a:pt x="99334" y="207117"/>
                  </a:lnTo>
                  <a:lnTo>
                    <a:pt x="112082" y="206235"/>
                  </a:lnTo>
                  <a:lnTo>
                    <a:pt x="124706" y="204056"/>
                  </a:lnTo>
                  <a:lnTo>
                    <a:pt x="136957" y="200676"/>
                  </a:lnTo>
                  <a:lnTo>
                    <a:pt x="148338" y="196611"/>
                  </a:lnTo>
                  <a:lnTo>
                    <a:pt x="159135" y="192305"/>
                  </a:lnTo>
                  <a:lnTo>
                    <a:pt x="170292" y="187384"/>
                  </a:lnTo>
                  <a:lnTo>
                    <a:pt x="183602" y="181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18169" y="2927580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5" y="27851"/>
                  </a:lnTo>
                  <a:lnTo>
                    <a:pt x="11656" y="38831"/>
                  </a:lnTo>
                  <a:lnTo>
                    <a:pt x="14821" y="50643"/>
                  </a:lnTo>
                  <a:lnTo>
                    <a:pt x="18085" y="63096"/>
                  </a:lnTo>
                  <a:lnTo>
                    <a:pt x="21423" y="75861"/>
                  </a:lnTo>
                  <a:lnTo>
                    <a:pt x="24814" y="88494"/>
                  </a:lnTo>
                  <a:lnTo>
                    <a:pt x="28239" y="100749"/>
                  </a:lnTo>
                  <a:lnTo>
                    <a:pt x="31533" y="112132"/>
                  </a:lnTo>
                  <a:lnTo>
                    <a:pt x="34715" y="122930"/>
                  </a:lnTo>
                  <a:lnTo>
                    <a:pt x="38064" y="134089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07641" y="2790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38233" y="2579259"/>
              <a:ext cx="153678" cy="443078"/>
            </a:xfrm>
            <a:custGeom>
              <a:avLst/>
              <a:gdLst/>
              <a:ahLst/>
              <a:cxnLst/>
              <a:rect l="0" t="0" r="0" b="0"/>
              <a:pathLst>
                <a:path w="153678" h="443078">
                  <a:moveTo>
                    <a:pt x="48392" y="443077"/>
                  </a:moveTo>
                  <a:lnTo>
                    <a:pt x="51191" y="434276"/>
                  </a:lnTo>
                  <a:lnTo>
                    <a:pt x="52693" y="425929"/>
                  </a:lnTo>
                  <a:lnTo>
                    <a:pt x="53004" y="417226"/>
                  </a:lnTo>
                  <a:lnTo>
                    <a:pt x="52498" y="407932"/>
                  </a:lnTo>
                  <a:lnTo>
                    <a:pt x="51679" y="397789"/>
                  </a:lnTo>
                  <a:lnTo>
                    <a:pt x="50858" y="386739"/>
                  </a:lnTo>
                  <a:lnTo>
                    <a:pt x="50002" y="374727"/>
                  </a:lnTo>
                  <a:lnTo>
                    <a:pt x="48827" y="361608"/>
                  </a:lnTo>
                  <a:lnTo>
                    <a:pt x="47188" y="347412"/>
                  </a:lnTo>
                  <a:lnTo>
                    <a:pt x="45088" y="332304"/>
                  </a:lnTo>
                  <a:lnTo>
                    <a:pt x="42599" y="316486"/>
                  </a:lnTo>
                  <a:lnTo>
                    <a:pt x="39811" y="300146"/>
                  </a:lnTo>
                  <a:lnTo>
                    <a:pt x="36802" y="283599"/>
                  </a:lnTo>
                  <a:lnTo>
                    <a:pt x="33637" y="267264"/>
                  </a:lnTo>
                  <a:lnTo>
                    <a:pt x="30362" y="251356"/>
                  </a:lnTo>
                  <a:lnTo>
                    <a:pt x="27011" y="236065"/>
                  </a:lnTo>
                  <a:lnTo>
                    <a:pt x="23609" y="221636"/>
                  </a:lnTo>
                  <a:lnTo>
                    <a:pt x="20171" y="208105"/>
                  </a:lnTo>
                  <a:lnTo>
                    <a:pt x="16709" y="195033"/>
                  </a:lnTo>
                  <a:lnTo>
                    <a:pt x="13232" y="181642"/>
                  </a:lnTo>
                  <a:lnTo>
                    <a:pt x="9749" y="167513"/>
                  </a:lnTo>
                  <a:lnTo>
                    <a:pt x="6426" y="152580"/>
                  </a:lnTo>
                  <a:lnTo>
                    <a:pt x="3575" y="136943"/>
                  </a:lnTo>
                  <a:lnTo>
                    <a:pt x="1334" y="120762"/>
                  </a:lnTo>
                  <a:lnTo>
                    <a:pt x="0" y="104507"/>
                  </a:lnTo>
                  <a:lnTo>
                    <a:pt x="87" y="88907"/>
                  </a:lnTo>
                  <a:lnTo>
                    <a:pt x="1746" y="74315"/>
                  </a:lnTo>
                  <a:lnTo>
                    <a:pt x="4980" y="60893"/>
                  </a:lnTo>
                  <a:lnTo>
                    <a:pt x="9818" y="48790"/>
                  </a:lnTo>
                  <a:lnTo>
                    <a:pt x="16108" y="37949"/>
                  </a:lnTo>
                  <a:lnTo>
                    <a:pt x="23584" y="28328"/>
                  </a:lnTo>
                  <a:lnTo>
                    <a:pt x="31964" y="19996"/>
                  </a:lnTo>
                  <a:lnTo>
                    <a:pt x="41009" y="12876"/>
                  </a:lnTo>
                  <a:lnTo>
                    <a:pt x="50690" y="7092"/>
                  </a:lnTo>
                  <a:lnTo>
                    <a:pt x="61174" y="3029"/>
                  </a:lnTo>
                  <a:lnTo>
                    <a:pt x="72482" y="740"/>
                  </a:lnTo>
                  <a:lnTo>
                    <a:pt x="84347" y="0"/>
                  </a:lnTo>
                  <a:lnTo>
                    <a:pt x="96311" y="482"/>
                  </a:lnTo>
                  <a:lnTo>
                    <a:pt x="108086" y="1874"/>
                  </a:lnTo>
                  <a:lnTo>
                    <a:pt x="119133" y="3763"/>
                  </a:lnTo>
                  <a:lnTo>
                    <a:pt x="129661" y="5834"/>
                  </a:lnTo>
                  <a:lnTo>
                    <a:pt x="140592" y="8260"/>
                  </a:lnTo>
                  <a:lnTo>
                    <a:pt x="153677" y="11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23454" y="2874937"/>
              <a:ext cx="115814" cy="27659"/>
            </a:xfrm>
            <a:custGeom>
              <a:avLst/>
              <a:gdLst/>
              <a:ahLst/>
              <a:cxnLst/>
              <a:rect l="0" t="0" r="0" b="0"/>
              <a:pathLst>
                <a:path w="115814" h="27659">
                  <a:moveTo>
                    <a:pt x="115813" y="0"/>
                  </a:moveTo>
                  <a:lnTo>
                    <a:pt x="109879" y="5801"/>
                  </a:lnTo>
                  <a:lnTo>
                    <a:pt x="103674" y="10725"/>
                  </a:lnTo>
                  <a:lnTo>
                    <a:pt x="96574" y="15223"/>
                  </a:lnTo>
                  <a:lnTo>
                    <a:pt x="88462" y="19271"/>
                  </a:lnTo>
                  <a:lnTo>
                    <a:pt x="79167" y="22637"/>
                  </a:lnTo>
                  <a:lnTo>
                    <a:pt x="68728" y="25240"/>
                  </a:lnTo>
                  <a:lnTo>
                    <a:pt x="57547" y="26969"/>
                  </a:lnTo>
                  <a:lnTo>
                    <a:pt x="44983" y="27658"/>
                  </a:lnTo>
                  <a:lnTo>
                    <a:pt x="27699" y="262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3496" y="2874937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2934" y="9003"/>
                  </a:lnTo>
                  <a:lnTo>
                    <a:pt x="5716" y="19270"/>
                  </a:lnTo>
                  <a:lnTo>
                    <a:pt x="8615" y="31854"/>
                  </a:lnTo>
                  <a:lnTo>
                    <a:pt x="11656" y="46381"/>
                  </a:lnTo>
                  <a:lnTo>
                    <a:pt x="14821" y="62177"/>
                  </a:lnTo>
                  <a:lnTo>
                    <a:pt x="18081" y="78702"/>
                  </a:lnTo>
                  <a:lnTo>
                    <a:pt x="21258" y="95261"/>
                  </a:lnTo>
                  <a:lnTo>
                    <a:pt x="24345" y="112775"/>
                  </a:lnTo>
                  <a:lnTo>
                    <a:pt x="27614" y="135008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4024" y="2801238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26791" y="2860815"/>
              <a:ext cx="180975" cy="206291"/>
            </a:xfrm>
            <a:custGeom>
              <a:avLst/>
              <a:gdLst/>
              <a:ahLst/>
              <a:cxnLst/>
              <a:rect l="0" t="0" r="0" b="0"/>
              <a:pathLst>
                <a:path w="180975" h="206291">
                  <a:moveTo>
                    <a:pt x="107274" y="3594"/>
                  </a:moveTo>
                  <a:lnTo>
                    <a:pt x="98472" y="861"/>
                  </a:lnTo>
                  <a:lnTo>
                    <a:pt x="90126" y="0"/>
                  </a:lnTo>
                  <a:lnTo>
                    <a:pt x="81427" y="990"/>
                  </a:lnTo>
                  <a:lnTo>
                    <a:pt x="72306" y="3529"/>
                  </a:lnTo>
                  <a:lnTo>
                    <a:pt x="62811" y="7313"/>
                  </a:lnTo>
                  <a:lnTo>
                    <a:pt x="53029" y="12053"/>
                  </a:lnTo>
                  <a:lnTo>
                    <a:pt x="43360" y="17659"/>
                  </a:lnTo>
                  <a:lnTo>
                    <a:pt x="34483" y="24237"/>
                  </a:lnTo>
                  <a:lnTo>
                    <a:pt x="26703" y="31768"/>
                  </a:lnTo>
                  <a:lnTo>
                    <a:pt x="19989" y="40111"/>
                  </a:lnTo>
                  <a:lnTo>
                    <a:pt x="14165" y="49087"/>
                  </a:lnTo>
                  <a:lnTo>
                    <a:pt x="9032" y="58535"/>
                  </a:lnTo>
                  <a:lnTo>
                    <a:pt x="4736" y="68320"/>
                  </a:lnTo>
                  <a:lnTo>
                    <a:pt x="1747" y="78341"/>
                  </a:lnTo>
                  <a:lnTo>
                    <a:pt x="215" y="88526"/>
                  </a:lnTo>
                  <a:lnTo>
                    <a:pt x="0" y="98822"/>
                  </a:lnTo>
                  <a:lnTo>
                    <a:pt x="842" y="109194"/>
                  </a:lnTo>
                  <a:lnTo>
                    <a:pt x="2488" y="119618"/>
                  </a:lnTo>
                  <a:lnTo>
                    <a:pt x="4879" y="130077"/>
                  </a:lnTo>
                  <a:lnTo>
                    <a:pt x="8154" y="140558"/>
                  </a:lnTo>
                  <a:lnTo>
                    <a:pt x="12317" y="151051"/>
                  </a:lnTo>
                  <a:lnTo>
                    <a:pt x="17247" y="161386"/>
                  </a:lnTo>
                  <a:lnTo>
                    <a:pt x="22780" y="171252"/>
                  </a:lnTo>
                  <a:lnTo>
                    <a:pt x="28772" y="180509"/>
                  </a:lnTo>
                  <a:lnTo>
                    <a:pt x="35423" y="188860"/>
                  </a:lnTo>
                  <a:lnTo>
                    <a:pt x="43252" y="195791"/>
                  </a:lnTo>
                  <a:lnTo>
                    <a:pt x="52438" y="201145"/>
                  </a:lnTo>
                  <a:lnTo>
                    <a:pt x="62540" y="204757"/>
                  </a:lnTo>
                  <a:lnTo>
                    <a:pt x="72705" y="206290"/>
                  </a:lnTo>
                  <a:lnTo>
                    <a:pt x="82433" y="205765"/>
                  </a:lnTo>
                  <a:lnTo>
                    <a:pt x="91743" y="203482"/>
                  </a:lnTo>
                  <a:lnTo>
                    <a:pt x="100981" y="199824"/>
                  </a:lnTo>
                  <a:lnTo>
                    <a:pt x="110375" y="195143"/>
                  </a:lnTo>
                  <a:lnTo>
                    <a:pt x="119837" y="189562"/>
                  </a:lnTo>
                  <a:lnTo>
                    <a:pt x="129049" y="182993"/>
                  </a:lnTo>
                  <a:lnTo>
                    <a:pt x="137840" y="175479"/>
                  </a:lnTo>
                  <a:lnTo>
                    <a:pt x="146089" y="167624"/>
                  </a:lnTo>
                  <a:lnTo>
                    <a:pt x="154567" y="159740"/>
                  </a:lnTo>
                  <a:lnTo>
                    <a:pt x="165136" y="151138"/>
                  </a:lnTo>
                  <a:lnTo>
                    <a:pt x="180974" y="140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02604" y="2527497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2"/>
                  </a:lnTo>
                  <a:lnTo>
                    <a:pt x="0" y="65474"/>
                  </a:lnTo>
                  <a:lnTo>
                    <a:pt x="0" y="83987"/>
                  </a:lnTo>
                  <a:lnTo>
                    <a:pt x="0" y="101881"/>
                  </a:lnTo>
                  <a:lnTo>
                    <a:pt x="0" y="118941"/>
                  </a:lnTo>
                  <a:lnTo>
                    <a:pt x="0" y="135222"/>
                  </a:lnTo>
                  <a:lnTo>
                    <a:pt x="5" y="150869"/>
                  </a:lnTo>
                  <a:lnTo>
                    <a:pt x="177" y="166036"/>
                  </a:lnTo>
                  <a:lnTo>
                    <a:pt x="825" y="180854"/>
                  </a:lnTo>
                  <a:lnTo>
                    <a:pt x="2075" y="195425"/>
                  </a:lnTo>
                  <a:lnTo>
                    <a:pt x="3728" y="209826"/>
                  </a:lnTo>
                  <a:lnTo>
                    <a:pt x="5376" y="224109"/>
                  </a:lnTo>
                  <a:lnTo>
                    <a:pt x="6778" y="238311"/>
                  </a:lnTo>
                  <a:lnTo>
                    <a:pt x="7871" y="252460"/>
                  </a:lnTo>
                  <a:lnTo>
                    <a:pt x="8680" y="266572"/>
                  </a:lnTo>
                  <a:lnTo>
                    <a:pt x="9258" y="280660"/>
                  </a:lnTo>
                  <a:lnTo>
                    <a:pt x="9662" y="294731"/>
                  </a:lnTo>
                  <a:lnTo>
                    <a:pt x="9942" y="308791"/>
                  </a:lnTo>
                  <a:lnTo>
                    <a:pt x="10137" y="322844"/>
                  </a:lnTo>
                  <a:lnTo>
                    <a:pt x="10440" y="336892"/>
                  </a:lnTo>
                  <a:lnTo>
                    <a:pt x="11176" y="350937"/>
                  </a:lnTo>
                  <a:lnTo>
                    <a:pt x="12484" y="364988"/>
                  </a:lnTo>
                  <a:lnTo>
                    <a:pt x="14176" y="379375"/>
                  </a:lnTo>
                  <a:lnTo>
                    <a:pt x="15851" y="394711"/>
                  </a:lnTo>
                  <a:lnTo>
                    <a:pt x="17271" y="411243"/>
                  </a:lnTo>
                  <a:lnTo>
                    <a:pt x="18379" y="428568"/>
                  </a:lnTo>
                  <a:lnTo>
                    <a:pt x="19316" y="447826"/>
                  </a:lnTo>
                  <a:lnTo>
                    <a:pt x="20162" y="474067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86791" y="2465982"/>
              <a:ext cx="473784" cy="593187"/>
            </a:xfrm>
            <a:custGeom>
              <a:avLst/>
              <a:gdLst/>
              <a:ahLst/>
              <a:cxnLst/>
              <a:rect l="0" t="0" r="0" b="0"/>
              <a:pathLst>
                <a:path w="473784" h="593187">
                  <a:moveTo>
                    <a:pt x="0" y="124686"/>
                  </a:moveTo>
                  <a:lnTo>
                    <a:pt x="134" y="113085"/>
                  </a:lnTo>
                  <a:lnTo>
                    <a:pt x="1414" y="103236"/>
                  </a:lnTo>
                  <a:lnTo>
                    <a:pt x="4008" y="94227"/>
                  </a:lnTo>
                  <a:lnTo>
                    <a:pt x="7727" y="85612"/>
                  </a:lnTo>
                  <a:lnTo>
                    <a:pt x="12360" y="76937"/>
                  </a:lnTo>
                  <a:lnTo>
                    <a:pt x="17693" y="67965"/>
                  </a:lnTo>
                  <a:lnTo>
                    <a:pt x="23541" y="58808"/>
                  </a:lnTo>
                  <a:lnTo>
                    <a:pt x="29755" y="49809"/>
                  </a:lnTo>
                  <a:lnTo>
                    <a:pt x="36231" y="41162"/>
                  </a:lnTo>
                  <a:lnTo>
                    <a:pt x="43051" y="32897"/>
                  </a:lnTo>
                  <a:lnTo>
                    <a:pt x="50468" y="24968"/>
                  </a:lnTo>
                  <a:lnTo>
                    <a:pt x="58576" y="17316"/>
                  </a:lnTo>
                  <a:lnTo>
                    <a:pt x="67481" y="10364"/>
                  </a:lnTo>
                  <a:lnTo>
                    <a:pt x="77369" y="4980"/>
                  </a:lnTo>
                  <a:lnTo>
                    <a:pt x="88242" y="1514"/>
                  </a:lnTo>
                  <a:lnTo>
                    <a:pt x="99799" y="0"/>
                  </a:lnTo>
                  <a:lnTo>
                    <a:pt x="111548" y="422"/>
                  </a:lnTo>
                  <a:lnTo>
                    <a:pt x="123189" y="2555"/>
                  </a:lnTo>
                  <a:lnTo>
                    <a:pt x="134614" y="5900"/>
                  </a:lnTo>
                  <a:lnTo>
                    <a:pt x="145818" y="9813"/>
                  </a:lnTo>
                  <a:lnTo>
                    <a:pt x="156831" y="13884"/>
                  </a:lnTo>
                  <a:lnTo>
                    <a:pt x="167532" y="18088"/>
                  </a:lnTo>
                  <a:lnTo>
                    <a:pt x="177652" y="22668"/>
                  </a:lnTo>
                  <a:lnTo>
                    <a:pt x="187092" y="27755"/>
                  </a:lnTo>
                  <a:lnTo>
                    <a:pt x="195907" y="33494"/>
                  </a:lnTo>
                  <a:lnTo>
                    <a:pt x="204214" y="40112"/>
                  </a:lnTo>
                  <a:lnTo>
                    <a:pt x="212133" y="47649"/>
                  </a:lnTo>
                  <a:lnTo>
                    <a:pt x="219605" y="56153"/>
                  </a:lnTo>
                  <a:lnTo>
                    <a:pt x="226404" y="65765"/>
                  </a:lnTo>
                  <a:lnTo>
                    <a:pt x="232461" y="76454"/>
                  </a:lnTo>
                  <a:lnTo>
                    <a:pt x="237851" y="88054"/>
                  </a:lnTo>
                  <a:lnTo>
                    <a:pt x="242706" y="100365"/>
                  </a:lnTo>
                  <a:lnTo>
                    <a:pt x="247158" y="113201"/>
                  </a:lnTo>
                  <a:lnTo>
                    <a:pt x="251317" y="126412"/>
                  </a:lnTo>
                  <a:lnTo>
                    <a:pt x="255271" y="139887"/>
                  </a:lnTo>
                  <a:lnTo>
                    <a:pt x="259074" y="153543"/>
                  </a:lnTo>
                  <a:lnTo>
                    <a:pt x="262442" y="167323"/>
                  </a:lnTo>
                  <a:lnTo>
                    <a:pt x="264792" y="181188"/>
                  </a:lnTo>
                  <a:lnTo>
                    <a:pt x="265887" y="195110"/>
                  </a:lnTo>
                  <a:lnTo>
                    <a:pt x="265808" y="209070"/>
                  </a:lnTo>
                  <a:lnTo>
                    <a:pt x="264765" y="223056"/>
                  </a:lnTo>
                  <a:lnTo>
                    <a:pt x="262986" y="237055"/>
                  </a:lnTo>
                  <a:lnTo>
                    <a:pt x="260504" y="250897"/>
                  </a:lnTo>
                  <a:lnTo>
                    <a:pt x="257169" y="264271"/>
                  </a:lnTo>
                  <a:lnTo>
                    <a:pt x="252965" y="277041"/>
                  </a:lnTo>
                  <a:lnTo>
                    <a:pt x="248008" y="289074"/>
                  </a:lnTo>
                  <a:lnTo>
                    <a:pt x="242457" y="300163"/>
                  </a:lnTo>
                  <a:lnTo>
                    <a:pt x="236458" y="310284"/>
                  </a:lnTo>
                  <a:lnTo>
                    <a:pt x="229972" y="319403"/>
                  </a:lnTo>
                  <a:lnTo>
                    <a:pt x="222787" y="327390"/>
                  </a:lnTo>
                  <a:lnTo>
                    <a:pt x="214875" y="334300"/>
                  </a:lnTo>
                  <a:lnTo>
                    <a:pt x="207558" y="340875"/>
                  </a:lnTo>
                  <a:lnTo>
                    <a:pt x="203990" y="348094"/>
                  </a:lnTo>
                  <a:lnTo>
                    <a:pt x="205135" y="355563"/>
                  </a:lnTo>
                  <a:lnTo>
                    <a:pt x="208889" y="362553"/>
                  </a:lnTo>
                  <a:lnTo>
                    <a:pt x="213965" y="369514"/>
                  </a:lnTo>
                  <a:lnTo>
                    <a:pt x="219781" y="377321"/>
                  </a:lnTo>
                  <a:lnTo>
                    <a:pt x="226040" y="386377"/>
                  </a:lnTo>
                  <a:lnTo>
                    <a:pt x="232740" y="396667"/>
                  </a:lnTo>
                  <a:lnTo>
                    <a:pt x="240088" y="407992"/>
                  </a:lnTo>
                  <a:lnTo>
                    <a:pt x="248147" y="420115"/>
                  </a:lnTo>
                  <a:lnTo>
                    <a:pt x="256681" y="432824"/>
                  </a:lnTo>
                  <a:lnTo>
                    <a:pt x="265257" y="445950"/>
                  </a:lnTo>
                  <a:lnTo>
                    <a:pt x="273619" y="459363"/>
                  </a:lnTo>
                  <a:lnTo>
                    <a:pt x="281691" y="472807"/>
                  </a:lnTo>
                  <a:lnTo>
                    <a:pt x="289491" y="485914"/>
                  </a:lnTo>
                  <a:lnTo>
                    <a:pt x="297071" y="498504"/>
                  </a:lnTo>
                  <a:lnTo>
                    <a:pt x="304483" y="510416"/>
                  </a:lnTo>
                  <a:lnTo>
                    <a:pt x="311774" y="521424"/>
                  </a:lnTo>
                  <a:lnTo>
                    <a:pt x="318979" y="531495"/>
                  </a:lnTo>
                  <a:lnTo>
                    <a:pt x="326124" y="540751"/>
                  </a:lnTo>
                  <a:lnTo>
                    <a:pt x="333228" y="549363"/>
                  </a:lnTo>
                  <a:lnTo>
                    <a:pt x="340309" y="557489"/>
                  </a:lnTo>
                  <a:lnTo>
                    <a:pt x="347540" y="565101"/>
                  </a:lnTo>
                  <a:lnTo>
                    <a:pt x="355234" y="571995"/>
                  </a:lnTo>
                  <a:lnTo>
                    <a:pt x="363527" y="578111"/>
                  </a:lnTo>
                  <a:lnTo>
                    <a:pt x="372557" y="583371"/>
                  </a:lnTo>
                  <a:lnTo>
                    <a:pt x="382528" y="587606"/>
                  </a:lnTo>
                  <a:lnTo>
                    <a:pt x="393452" y="590815"/>
                  </a:lnTo>
                  <a:lnTo>
                    <a:pt x="404874" y="592817"/>
                  </a:lnTo>
                  <a:lnTo>
                    <a:pt x="415998" y="593186"/>
                  </a:lnTo>
                  <a:lnTo>
                    <a:pt x="426398" y="591836"/>
                  </a:lnTo>
                  <a:lnTo>
                    <a:pt x="435836" y="588812"/>
                  </a:lnTo>
                  <a:lnTo>
                    <a:pt x="444103" y="584115"/>
                  </a:lnTo>
                  <a:lnTo>
                    <a:pt x="451211" y="577933"/>
                  </a:lnTo>
                  <a:lnTo>
                    <a:pt x="457189" y="571008"/>
                  </a:lnTo>
                  <a:lnTo>
                    <a:pt x="462563" y="563867"/>
                  </a:lnTo>
                  <a:lnTo>
                    <a:pt x="467805" y="555886"/>
                  </a:lnTo>
                  <a:lnTo>
                    <a:pt x="473783" y="545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67559" y="2740783"/>
              <a:ext cx="352231" cy="502653"/>
            </a:xfrm>
            <a:custGeom>
              <a:avLst/>
              <a:gdLst/>
              <a:ahLst/>
              <a:cxnLst/>
              <a:rect l="0" t="0" r="0" b="0"/>
              <a:pathLst>
                <a:path w="352231" h="502653">
                  <a:moveTo>
                    <a:pt x="8786" y="123626"/>
                  </a:moveTo>
                  <a:lnTo>
                    <a:pt x="20454" y="120692"/>
                  </a:lnTo>
                  <a:lnTo>
                    <a:pt x="30943" y="117910"/>
                  </a:lnTo>
                  <a:lnTo>
                    <a:pt x="41240" y="115001"/>
                  </a:lnTo>
                  <a:lnTo>
                    <a:pt x="51369" y="111615"/>
                  </a:lnTo>
                  <a:lnTo>
                    <a:pt x="61064" y="107154"/>
                  </a:lnTo>
                  <a:lnTo>
                    <a:pt x="70196" y="101383"/>
                  </a:lnTo>
                  <a:lnTo>
                    <a:pt x="78626" y="94394"/>
                  </a:lnTo>
                  <a:lnTo>
                    <a:pt x="86139" y="86410"/>
                  </a:lnTo>
                  <a:lnTo>
                    <a:pt x="92700" y="77669"/>
                  </a:lnTo>
                  <a:lnTo>
                    <a:pt x="98106" y="68378"/>
                  </a:lnTo>
                  <a:lnTo>
                    <a:pt x="101914" y="58696"/>
                  </a:lnTo>
                  <a:lnTo>
                    <a:pt x="104021" y="48748"/>
                  </a:lnTo>
                  <a:lnTo>
                    <a:pt x="104302" y="38781"/>
                  </a:lnTo>
                  <a:lnTo>
                    <a:pt x="102445" y="29163"/>
                  </a:lnTo>
                  <a:lnTo>
                    <a:pt x="98491" y="20078"/>
                  </a:lnTo>
                  <a:lnTo>
                    <a:pt x="92752" y="12011"/>
                  </a:lnTo>
                  <a:lnTo>
                    <a:pt x="85621" y="5803"/>
                  </a:lnTo>
                  <a:lnTo>
                    <a:pt x="77463" y="1752"/>
                  </a:lnTo>
                  <a:lnTo>
                    <a:pt x="68734" y="0"/>
                  </a:lnTo>
                  <a:lnTo>
                    <a:pt x="59963" y="785"/>
                  </a:lnTo>
                  <a:lnTo>
                    <a:pt x="51445" y="3986"/>
                  </a:lnTo>
                  <a:lnTo>
                    <a:pt x="43422" y="9370"/>
                  </a:lnTo>
                  <a:lnTo>
                    <a:pt x="36179" y="16788"/>
                  </a:lnTo>
                  <a:lnTo>
                    <a:pt x="29789" y="25961"/>
                  </a:lnTo>
                  <a:lnTo>
                    <a:pt x="24157" y="36693"/>
                  </a:lnTo>
                  <a:lnTo>
                    <a:pt x="19132" y="48945"/>
                  </a:lnTo>
                  <a:lnTo>
                    <a:pt x="14567" y="62550"/>
                  </a:lnTo>
                  <a:lnTo>
                    <a:pt x="10499" y="77092"/>
                  </a:lnTo>
                  <a:lnTo>
                    <a:pt x="7138" y="91998"/>
                  </a:lnTo>
                  <a:lnTo>
                    <a:pt x="4542" y="106911"/>
                  </a:lnTo>
                  <a:lnTo>
                    <a:pt x="2629" y="121688"/>
                  </a:lnTo>
                  <a:lnTo>
                    <a:pt x="1262" y="136295"/>
                  </a:lnTo>
                  <a:lnTo>
                    <a:pt x="315" y="150747"/>
                  </a:lnTo>
                  <a:lnTo>
                    <a:pt x="0" y="164911"/>
                  </a:lnTo>
                  <a:lnTo>
                    <a:pt x="845" y="178508"/>
                  </a:lnTo>
                  <a:lnTo>
                    <a:pt x="3044" y="191432"/>
                  </a:lnTo>
                  <a:lnTo>
                    <a:pt x="6488" y="203570"/>
                  </a:lnTo>
                  <a:lnTo>
                    <a:pt x="10942" y="214729"/>
                  </a:lnTo>
                  <a:lnTo>
                    <a:pt x="16170" y="224894"/>
                  </a:lnTo>
                  <a:lnTo>
                    <a:pt x="22290" y="233872"/>
                  </a:lnTo>
                  <a:lnTo>
                    <a:pt x="29754" y="241233"/>
                  </a:lnTo>
                  <a:lnTo>
                    <a:pt x="38696" y="246883"/>
                  </a:lnTo>
                  <a:lnTo>
                    <a:pt x="48801" y="250865"/>
                  </a:lnTo>
                  <a:lnTo>
                    <a:pt x="59501" y="253179"/>
                  </a:lnTo>
                  <a:lnTo>
                    <a:pt x="70398" y="253992"/>
                  </a:lnTo>
                  <a:lnTo>
                    <a:pt x="81136" y="253421"/>
                  </a:lnTo>
                  <a:lnTo>
                    <a:pt x="91340" y="251451"/>
                  </a:lnTo>
                  <a:lnTo>
                    <a:pt x="100865" y="248199"/>
                  </a:lnTo>
                  <a:lnTo>
                    <a:pt x="109752" y="243729"/>
                  </a:lnTo>
                  <a:lnTo>
                    <a:pt x="118114" y="237981"/>
                  </a:lnTo>
                  <a:lnTo>
                    <a:pt x="126077" y="231043"/>
                  </a:lnTo>
                  <a:lnTo>
                    <a:pt x="133750" y="223284"/>
                  </a:lnTo>
                  <a:lnTo>
                    <a:pt x="141217" y="215238"/>
                  </a:lnTo>
                  <a:lnTo>
                    <a:pt x="148545" y="207241"/>
                  </a:lnTo>
                  <a:lnTo>
                    <a:pt x="155943" y="199585"/>
                  </a:lnTo>
                  <a:lnTo>
                    <a:pt x="163749" y="192597"/>
                  </a:lnTo>
                  <a:lnTo>
                    <a:pt x="172119" y="186385"/>
                  </a:lnTo>
                  <a:lnTo>
                    <a:pt x="181198" y="181045"/>
                  </a:lnTo>
                  <a:lnTo>
                    <a:pt x="191204" y="176748"/>
                  </a:lnTo>
                  <a:lnTo>
                    <a:pt x="202155" y="173477"/>
                  </a:lnTo>
                  <a:lnTo>
                    <a:pt x="213764" y="170752"/>
                  </a:lnTo>
                  <a:lnTo>
                    <a:pt x="225548" y="167766"/>
                  </a:lnTo>
                  <a:lnTo>
                    <a:pt x="237208" y="164083"/>
                  </a:lnTo>
                  <a:lnTo>
                    <a:pt x="248475" y="159623"/>
                  </a:lnTo>
                  <a:lnTo>
                    <a:pt x="259042" y="154478"/>
                  </a:lnTo>
                  <a:lnTo>
                    <a:pt x="268809" y="148787"/>
                  </a:lnTo>
                  <a:lnTo>
                    <a:pt x="277690" y="142525"/>
                  </a:lnTo>
                  <a:lnTo>
                    <a:pt x="285516" y="135498"/>
                  </a:lnTo>
                  <a:lnTo>
                    <a:pt x="292293" y="127654"/>
                  </a:lnTo>
                  <a:lnTo>
                    <a:pt x="297845" y="118760"/>
                  </a:lnTo>
                  <a:lnTo>
                    <a:pt x="301752" y="108348"/>
                  </a:lnTo>
                  <a:lnTo>
                    <a:pt x="303932" y="96310"/>
                  </a:lnTo>
                  <a:lnTo>
                    <a:pt x="304429" y="83157"/>
                  </a:lnTo>
                  <a:lnTo>
                    <a:pt x="303251" y="69798"/>
                  </a:lnTo>
                  <a:lnTo>
                    <a:pt x="300566" y="56789"/>
                  </a:lnTo>
                  <a:lnTo>
                    <a:pt x="296494" y="44633"/>
                  </a:lnTo>
                  <a:lnTo>
                    <a:pt x="291020" y="33929"/>
                  </a:lnTo>
                  <a:lnTo>
                    <a:pt x="284266" y="24861"/>
                  </a:lnTo>
                  <a:lnTo>
                    <a:pt x="276461" y="17757"/>
                  </a:lnTo>
                  <a:lnTo>
                    <a:pt x="267853" y="13251"/>
                  </a:lnTo>
                  <a:lnTo>
                    <a:pt x="258661" y="11449"/>
                  </a:lnTo>
                  <a:lnTo>
                    <a:pt x="249219" y="12340"/>
                  </a:lnTo>
                  <a:lnTo>
                    <a:pt x="239960" y="16044"/>
                  </a:lnTo>
                  <a:lnTo>
                    <a:pt x="231110" y="22344"/>
                  </a:lnTo>
                  <a:lnTo>
                    <a:pt x="222862" y="30622"/>
                  </a:lnTo>
                  <a:lnTo>
                    <a:pt x="215469" y="40070"/>
                  </a:lnTo>
                  <a:lnTo>
                    <a:pt x="208987" y="50125"/>
                  </a:lnTo>
                  <a:lnTo>
                    <a:pt x="203633" y="60634"/>
                  </a:lnTo>
                  <a:lnTo>
                    <a:pt x="199860" y="71747"/>
                  </a:lnTo>
                  <a:lnTo>
                    <a:pt x="197766" y="83518"/>
                  </a:lnTo>
                  <a:lnTo>
                    <a:pt x="197155" y="95881"/>
                  </a:lnTo>
                  <a:lnTo>
                    <a:pt x="197725" y="108720"/>
                  </a:lnTo>
                  <a:lnTo>
                    <a:pt x="199184" y="121908"/>
                  </a:lnTo>
                  <a:lnTo>
                    <a:pt x="201449" y="135020"/>
                  </a:lnTo>
                  <a:lnTo>
                    <a:pt x="204638" y="147364"/>
                  </a:lnTo>
                  <a:lnTo>
                    <a:pt x="208749" y="158612"/>
                  </a:lnTo>
                  <a:lnTo>
                    <a:pt x="213813" y="168299"/>
                  </a:lnTo>
                  <a:lnTo>
                    <a:pt x="219970" y="175676"/>
                  </a:lnTo>
                  <a:lnTo>
                    <a:pt x="227183" y="180555"/>
                  </a:lnTo>
                  <a:lnTo>
                    <a:pt x="235129" y="183052"/>
                  </a:lnTo>
                  <a:lnTo>
                    <a:pt x="243302" y="183306"/>
                  </a:lnTo>
                  <a:lnTo>
                    <a:pt x="251388" y="181630"/>
                  </a:lnTo>
                  <a:lnTo>
                    <a:pt x="259273" y="178425"/>
                  </a:lnTo>
                  <a:lnTo>
                    <a:pt x="266948" y="174073"/>
                  </a:lnTo>
                  <a:lnTo>
                    <a:pt x="274438" y="168891"/>
                  </a:lnTo>
                  <a:lnTo>
                    <a:pt x="281621" y="162957"/>
                  </a:lnTo>
                  <a:lnTo>
                    <a:pt x="288226" y="156144"/>
                  </a:lnTo>
                  <a:lnTo>
                    <a:pt x="294167" y="148507"/>
                  </a:lnTo>
                  <a:lnTo>
                    <a:pt x="300034" y="142241"/>
                  </a:lnTo>
                  <a:lnTo>
                    <a:pt x="306048" y="140680"/>
                  </a:lnTo>
                  <a:lnTo>
                    <a:pt x="311379" y="143858"/>
                  </a:lnTo>
                  <a:lnTo>
                    <a:pt x="316006" y="150213"/>
                  </a:lnTo>
                  <a:lnTo>
                    <a:pt x="320165" y="158418"/>
                  </a:lnTo>
                  <a:lnTo>
                    <a:pt x="323882" y="167979"/>
                  </a:lnTo>
                  <a:lnTo>
                    <a:pt x="326967" y="179053"/>
                  </a:lnTo>
                  <a:lnTo>
                    <a:pt x="329363" y="191640"/>
                  </a:lnTo>
                  <a:lnTo>
                    <a:pt x="331301" y="205213"/>
                  </a:lnTo>
                  <a:lnTo>
                    <a:pt x="333213" y="218879"/>
                  </a:lnTo>
                  <a:lnTo>
                    <a:pt x="335352" y="232119"/>
                  </a:lnTo>
                  <a:lnTo>
                    <a:pt x="337789" y="244943"/>
                  </a:lnTo>
                  <a:lnTo>
                    <a:pt x="340504" y="257697"/>
                  </a:lnTo>
                  <a:lnTo>
                    <a:pt x="343438" y="270609"/>
                  </a:lnTo>
                  <a:lnTo>
                    <a:pt x="346376" y="283756"/>
                  </a:lnTo>
                  <a:lnTo>
                    <a:pt x="348962" y="297130"/>
                  </a:lnTo>
                  <a:lnTo>
                    <a:pt x="351020" y="310680"/>
                  </a:lnTo>
                  <a:lnTo>
                    <a:pt x="352230" y="324036"/>
                  </a:lnTo>
                  <a:lnTo>
                    <a:pt x="352060" y="336545"/>
                  </a:lnTo>
                  <a:lnTo>
                    <a:pt x="350344" y="347912"/>
                  </a:lnTo>
                  <a:lnTo>
                    <a:pt x="347072" y="358018"/>
                  </a:lnTo>
                  <a:lnTo>
                    <a:pt x="342211" y="366742"/>
                  </a:lnTo>
                  <a:lnTo>
                    <a:pt x="335898" y="374165"/>
                  </a:lnTo>
                  <a:lnTo>
                    <a:pt x="328238" y="380507"/>
                  </a:lnTo>
                  <a:lnTo>
                    <a:pt x="319202" y="386018"/>
                  </a:lnTo>
                  <a:lnTo>
                    <a:pt x="308903" y="390917"/>
                  </a:lnTo>
                  <a:lnTo>
                    <a:pt x="297566" y="395380"/>
                  </a:lnTo>
                  <a:lnTo>
                    <a:pt x="285432" y="399539"/>
                  </a:lnTo>
                  <a:lnTo>
                    <a:pt x="272711" y="403487"/>
                  </a:lnTo>
                  <a:lnTo>
                    <a:pt x="259406" y="407293"/>
                  </a:lnTo>
                  <a:lnTo>
                    <a:pt x="245336" y="411002"/>
                  </a:lnTo>
                  <a:lnTo>
                    <a:pt x="230472" y="414654"/>
                  </a:lnTo>
                  <a:lnTo>
                    <a:pt x="215235" y="418598"/>
                  </a:lnTo>
                  <a:lnTo>
                    <a:pt x="200386" y="423464"/>
                  </a:lnTo>
                  <a:lnTo>
                    <a:pt x="186325" y="429520"/>
                  </a:lnTo>
                  <a:lnTo>
                    <a:pt x="173105" y="436708"/>
                  </a:lnTo>
                  <a:lnTo>
                    <a:pt x="160612" y="444828"/>
                  </a:lnTo>
                  <a:lnTo>
                    <a:pt x="148704" y="453652"/>
                  </a:lnTo>
                  <a:lnTo>
                    <a:pt x="137685" y="462724"/>
                  </a:lnTo>
                  <a:lnTo>
                    <a:pt x="127236" y="472366"/>
                  </a:lnTo>
                  <a:lnTo>
                    <a:pt x="116435" y="484539"/>
                  </a:lnTo>
                  <a:lnTo>
                    <a:pt x="103543" y="502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65900" y="275912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1" y="59284"/>
                  </a:lnTo>
                  <a:lnTo>
                    <a:pt x="8852" y="72330"/>
                  </a:lnTo>
                  <a:lnTo>
                    <a:pt x="11948" y="85337"/>
                  </a:lnTo>
                  <a:lnTo>
                    <a:pt x="15703" y="97605"/>
                  </a:lnTo>
                  <a:lnTo>
                    <a:pt x="20183" y="108805"/>
                  </a:lnTo>
                  <a:lnTo>
                    <a:pt x="25007" y="118658"/>
                  </a:lnTo>
                  <a:lnTo>
                    <a:pt x="29912" y="127732"/>
                  </a:lnTo>
                  <a:lnTo>
                    <a:pt x="35332" y="136820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86957" y="2632782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96735" y="2653560"/>
              <a:ext cx="427176" cy="347720"/>
            </a:xfrm>
            <a:custGeom>
              <a:avLst/>
              <a:gdLst/>
              <a:ahLst/>
              <a:cxnLst/>
              <a:rect l="0" t="0" r="0" b="0"/>
              <a:pathLst>
                <a:path w="427176" h="347720">
                  <a:moveTo>
                    <a:pt x="79735" y="116093"/>
                  </a:moveTo>
                  <a:lnTo>
                    <a:pt x="73800" y="110426"/>
                  </a:lnTo>
                  <a:lnTo>
                    <a:pt x="67596" y="106782"/>
                  </a:lnTo>
                  <a:lnTo>
                    <a:pt x="60505" y="104882"/>
                  </a:lnTo>
                  <a:lnTo>
                    <a:pt x="52736" y="104726"/>
                  </a:lnTo>
                  <a:lnTo>
                    <a:pt x="44739" y="106642"/>
                  </a:lnTo>
                  <a:lnTo>
                    <a:pt x="36802" y="110620"/>
                  </a:lnTo>
                  <a:lnTo>
                    <a:pt x="29201" y="116366"/>
                  </a:lnTo>
                  <a:lnTo>
                    <a:pt x="22256" y="123498"/>
                  </a:lnTo>
                  <a:lnTo>
                    <a:pt x="16077" y="131667"/>
                  </a:lnTo>
                  <a:lnTo>
                    <a:pt x="10761" y="140912"/>
                  </a:lnTo>
                  <a:lnTo>
                    <a:pt x="6480" y="151625"/>
                  </a:lnTo>
                  <a:lnTo>
                    <a:pt x="3234" y="163903"/>
                  </a:lnTo>
                  <a:lnTo>
                    <a:pt x="1035" y="177401"/>
                  </a:lnTo>
                  <a:lnTo>
                    <a:pt x="0" y="191532"/>
                  </a:lnTo>
                  <a:lnTo>
                    <a:pt x="85" y="205881"/>
                  </a:lnTo>
                  <a:lnTo>
                    <a:pt x="1276" y="219921"/>
                  </a:lnTo>
                  <a:lnTo>
                    <a:pt x="3671" y="232963"/>
                  </a:lnTo>
                  <a:lnTo>
                    <a:pt x="7206" y="244728"/>
                  </a:lnTo>
                  <a:lnTo>
                    <a:pt x="11698" y="255288"/>
                  </a:lnTo>
                  <a:lnTo>
                    <a:pt x="16931" y="264856"/>
                  </a:lnTo>
                  <a:lnTo>
                    <a:pt x="22712" y="273664"/>
                  </a:lnTo>
                  <a:lnTo>
                    <a:pt x="29049" y="281752"/>
                  </a:lnTo>
                  <a:lnTo>
                    <a:pt x="36136" y="288973"/>
                  </a:lnTo>
                  <a:lnTo>
                    <a:pt x="44019" y="295304"/>
                  </a:lnTo>
                  <a:lnTo>
                    <a:pt x="52770" y="300371"/>
                  </a:lnTo>
                  <a:lnTo>
                    <a:pt x="62556" y="303412"/>
                  </a:lnTo>
                  <a:lnTo>
                    <a:pt x="73355" y="304187"/>
                  </a:lnTo>
                  <a:lnTo>
                    <a:pt x="84692" y="302757"/>
                  </a:lnTo>
                  <a:lnTo>
                    <a:pt x="95762" y="299213"/>
                  </a:lnTo>
                  <a:lnTo>
                    <a:pt x="106129" y="293830"/>
                  </a:lnTo>
                  <a:lnTo>
                    <a:pt x="115715" y="286980"/>
                  </a:lnTo>
                  <a:lnTo>
                    <a:pt x="124613" y="279029"/>
                  </a:lnTo>
                  <a:lnTo>
                    <a:pt x="132960" y="270271"/>
                  </a:lnTo>
                  <a:lnTo>
                    <a:pt x="140567" y="260614"/>
                  </a:lnTo>
                  <a:lnTo>
                    <a:pt x="146930" y="249616"/>
                  </a:lnTo>
                  <a:lnTo>
                    <a:pt x="151876" y="237148"/>
                  </a:lnTo>
                  <a:lnTo>
                    <a:pt x="155369" y="223690"/>
                  </a:lnTo>
                  <a:lnTo>
                    <a:pt x="157347" y="210117"/>
                  </a:lnTo>
                  <a:lnTo>
                    <a:pt x="157931" y="196952"/>
                  </a:lnTo>
                  <a:lnTo>
                    <a:pt x="157205" y="184351"/>
                  </a:lnTo>
                  <a:lnTo>
                    <a:pt x="155131" y="172283"/>
                  </a:lnTo>
                  <a:lnTo>
                    <a:pt x="151813" y="160653"/>
                  </a:lnTo>
                  <a:lnTo>
                    <a:pt x="147468" y="149521"/>
                  </a:lnTo>
                  <a:lnTo>
                    <a:pt x="142337" y="139105"/>
                  </a:lnTo>
                  <a:lnTo>
                    <a:pt x="136646" y="129462"/>
                  </a:lnTo>
                  <a:lnTo>
                    <a:pt x="131217" y="120510"/>
                  </a:lnTo>
                  <a:lnTo>
                    <a:pt x="127403" y="112109"/>
                  </a:lnTo>
                  <a:lnTo>
                    <a:pt x="125831" y="104143"/>
                  </a:lnTo>
                  <a:lnTo>
                    <a:pt x="127133" y="97245"/>
                  </a:lnTo>
                  <a:lnTo>
                    <a:pt x="131198" y="92864"/>
                  </a:lnTo>
                  <a:lnTo>
                    <a:pt x="136458" y="91569"/>
                  </a:lnTo>
                  <a:lnTo>
                    <a:pt x="142261" y="92836"/>
                  </a:lnTo>
                  <a:lnTo>
                    <a:pt x="148408" y="95957"/>
                  </a:lnTo>
                  <a:lnTo>
                    <a:pt x="154806" y="100523"/>
                  </a:lnTo>
                  <a:lnTo>
                    <a:pt x="161390" y="106429"/>
                  </a:lnTo>
                  <a:lnTo>
                    <a:pt x="168103" y="113522"/>
                  </a:lnTo>
                  <a:lnTo>
                    <a:pt x="174743" y="121579"/>
                  </a:lnTo>
                  <a:lnTo>
                    <a:pt x="180973" y="130368"/>
                  </a:lnTo>
                  <a:lnTo>
                    <a:pt x="186644" y="139691"/>
                  </a:lnTo>
                  <a:lnTo>
                    <a:pt x="191773" y="149394"/>
                  </a:lnTo>
                  <a:lnTo>
                    <a:pt x="196453" y="159361"/>
                  </a:lnTo>
                  <a:lnTo>
                    <a:pt x="200792" y="169510"/>
                  </a:lnTo>
                  <a:lnTo>
                    <a:pt x="205046" y="179783"/>
                  </a:lnTo>
                  <a:lnTo>
                    <a:pt x="209596" y="190140"/>
                  </a:lnTo>
                  <a:lnTo>
                    <a:pt x="214621" y="200553"/>
                  </a:lnTo>
                  <a:lnTo>
                    <a:pt x="219964" y="211005"/>
                  </a:lnTo>
                  <a:lnTo>
                    <a:pt x="225244" y="221481"/>
                  </a:lnTo>
                  <a:lnTo>
                    <a:pt x="230215" y="231897"/>
                  </a:lnTo>
                  <a:lnTo>
                    <a:pt x="234061" y="239495"/>
                  </a:lnTo>
                  <a:lnTo>
                    <a:pt x="235765" y="240847"/>
                  </a:lnTo>
                  <a:lnTo>
                    <a:pt x="235587" y="236998"/>
                  </a:lnTo>
                  <a:lnTo>
                    <a:pt x="234142" y="229454"/>
                  </a:lnTo>
                  <a:lnTo>
                    <a:pt x="231911" y="219128"/>
                  </a:lnTo>
                  <a:lnTo>
                    <a:pt x="229208" y="206703"/>
                  </a:lnTo>
                  <a:lnTo>
                    <a:pt x="226377" y="192896"/>
                  </a:lnTo>
                  <a:lnTo>
                    <a:pt x="223841" y="178454"/>
                  </a:lnTo>
                  <a:lnTo>
                    <a:pt x="221794" y="163837"/>
                  </a:lnTo>
                  <a:lnTo>
                    <a:pt x="220247" y="149252"/>
                  </a:lnTo>
                  <a:lnTo>
                    <a:pt x="219123" y="134769"/>
                  </a:lnTo>
                  <a:lnTo>
                    <a:pt x="218328" y="120394"/>
                  </a:lnTo>
                  <a:lnTo>
                    <a:pt x="217776" y="106111"/>
                  </a:lnTo>
                  <a:lnTo>
                    <a:pt x="217398" y="91900"/>
                  </a:lnTo>
                  <a:lnTo>
                    <a:pt x="217148" y="77747"/>
                  </a:lnTo>
                  <a:lnTo>
                    <a:pt x="217318" y="63799"/>
                  </a:lnTo>
                  <a:lnTo>
                    <a:pt x="218497" y="50353"/>
                  </a:lnTo>
                  <a:lnTo>
                    <a:pt x="220933" y="37544"/>
                  </a:lnTo>
                  <a:lnTo>
                    <a:pt x="224876" y="25825"/>
                  </a:lnTo>
                  <a:lnTo>
                    <a:pt x="230731" y="16011"/>
                  </a:lnTo>
                  <a:lnTo>
                    <a:pt x="238516" y="8386"/>
                  </a:lnTo>
                  <a:lnTo>
                    <a:pt x="247643" y="3081"/>
                  </a:lnTo>
                  <a:lnTo>
                    <a:pt x="257137" y="329"/>
                  </a:lnTo>
                  <a:lnTo>
                    <a:pt x="266408" y="0"/>
                  </a:lnTo>
                  <a:lnTo>
                    <a:pt x="275408" y="1862"/>
                  </a:lnTo>
                  <a:lnTo>
                    <a:pt x="284437" y="5761"/>
                  </a:lnTo>
                  <a:lnTo>
                    <a:pt x="293691" y="11411"/>
                  </a:lnTo>
                  <a:lnTo>
                    <a:pt x="303057" y="18284"/>
                  </a:lnTo>
                  <a:lnTo>
                    <a:pt x="312207" y="25727"/>
                  </a:lnTo>
                  <a:lnTo>
                    <a:pt x="320956" y="33324"/>
                  </a:lnTo>
                  <a:lnTo>
                    <a:pt x="329119" y="41049"/>
                  </a:lnTo>
                  <a:lnTo>
                    <a:pt x="336451" y="49149"/>
                  </a:lnTo>
                  <a:lnTo>
                    <a:pt x="342901" y="57747"/>
                  </a:lnTo>
                  <a:lnTo>
                    <a:pt x="348743" y="66828"/>
                  </a:lnTo>
                  <a:lnTo>
                    <a:pt x="354439" y="76310"/>
                  </a:lnTo>
                  <a:lnTo>
                    <a:pt x="360273" y="86100"/>
                  </a:lnTo>
                  <a:lnTo>
                    <a:pt x="366178" y="96117"/>
                  </a:lnTo>
                  <a:lnTo>
                    <a:pt x="371841" y="106294"/>
                  </a:lnTo>
                  <a:lnTo>
                    <a:pt x="377096" y="116593"/>
                  </a:lnTo>
                  <a:lnTo>
                    <a:pt x="381930" y="127306"/>
                  </a:lnTo>
                  <a:lnTo>
                    <a:pt x="386404" y="139022"/>
                  </a:lnTo>
                  <a:lnTo>
                    <a:pt x="390598" y="151975"/>
                  </a:lnTo>
                  <a:lnTo>
                    <a:pt x="394582" y="165760"/>
                  </a:lnTo>
                  <a:lnTo>
                    <a:pt x="398417" y="179552"/>
                  </a:lnTo>
                  <a:lnTo>
                    <a:pt x="402151" y="192873"/>
                  </a:lnTo>
                  <a:lnTo>
                    <a:pt x="405811" y="205918"/>
                  </a:lnTo>
                  <a:lnTo>
                    <a:pt x="409421" y="219349"/>
                  </a:lnTo>
                  <a:lnTo>
                    <a:pt x="412995" y="233529"/>
                  </a:lnTo>
                  <a:lnTo>
                    <a:pt x="416378" y="248341"/>
                  </a:lnTo>
                  <a:lnTo>
                    <a:pt x="419269" y="263371"/>
                  </a:lnTo>
                  <a:lnTo>
                    <a:pt x="421546" y="278324"/>
                  </a:lnTo>
                  <a:lnTo>
                    <a:pt x="423247" y="292684"/>
                  </a:lnTo>
                  <a:lnTo>
                    <a:pt x="424656" y="307146"/>
                  </a:lnTo>
                  <a:lnTo>
                    <a:pt x="425895" y="324094"/>
                  </a:lnTo>
                  <a:lnTo>
                    <a:pt x="427175" y="347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63212" y="205837"/>
            <a:ext cx="4706239" cy="646972"/>
            <a:chOff x="263212" y="205837"/>
            <a:chExt cx="4706239" cy="646972"/>
          </a:xfrm>
        </p:grpSpPr>
        <p:sp>
          <p:nvSpPr>
            <p:cNvPr id="2" name="Freeform 1"/>
            <p:cNvSpPr/>
            <p:nvPr/>
          </p:nvSpPr>
          <p:spPr>
            <a:xfrm>
              <a:off x="357968" y="28426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2"/>
                  </a:lnTo>
                  <a:lnTo>
                    <a:pt x="178" y="93380"/>
                  </a:lnTo>
                  <a:lnTo>
                    <a:pt x="826" y="107107"/>
                  </a:lnTo>
                  <a:lnTo>
                    <a:pt x="2075" y="120153"/>
                  </a:lnTo>
                  <a:lnTo>
                    <a:pt x="3728" y="132725"/>
                  </a:lnTo>
                  <a:lnTo>
                    <a:pt x="5376" y="145247"/>
                  </a:lnTo>
                  <a:lnTo>
                    <a:pt x="6783" y="157969"/>
                  </a:lnTo>
                  <a:lnTo>
                    <a:pt x="8049" y="170805"/>
                  </a:lnTo>
                  <a:lnTo>
                    <a:pt x="9505" y="183429"/>
                  </a:lnTo>
                  <a:lnTo>
                    <a:pt x="11336" y="195674"/>
                  </a:lnTo>
                  <a:lnTo>
                    <a:pt x="13567" y="207847"/>
                  </a:lnTo>
                  <a:lnTo>
                    <a:pt x="16143" y="220619"/>
                  </a:lnTo>
                  <a:lnTo>
                    <a:pt x="18985" y="234311"/>
                  </a:lnTo>
                  <a:lnTo>
                    <a:pt x="21872" y="248552"/>
                  </a:lnTo>
                  <a:lnTo>
                    <a:pt x="24729" y="264056"/>
                  </a:lnTo>
                  <a:lnTo>
                    <a:pt x="27805" y="28442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205837"/>
              <a:ext cx="247161" cy="204775"/>
            </a:xfrm>
            <a:custGeom>
              <a:avLst/>
              <a:gdLst/>
              <a:ahLst/>
              <a:cxnLst/>
              <a:rect l="0" t="0" r="0" b="0"/>
              <a:pathLst>
                <a:path w="247161" h="204775">
                  <a:moveTo>
                    <a:pt x="0" y="99489"/>
                  </a:moveTo>
                  <a:lnTo>
                    <a:pt x="3001" y="87888"/>
                  </a:lnTo>
                  <a:lnTo>
                    <a:pt x="6423" y="78039"/>
                  </a:lnTo>
                  <a:lnTo>
                    <a:pt x="10624" y="69034"/>
                  </a:lnTo>
                  <a:lnTo>
                    <a:pt x="15697" y="60592"/>
                  </a:lnTo>
                  <a:lnTo>
                    <a:pt x="21827" y="52565"/>
                  </a:lnTo>
                  <a:lnTo>
                    <a:pt x="29010" y="44842"/>
                  </a:lnTo>
                  <a:lnTo>
                    <a:pt x="37097" y="37338"/>
                  </a:lnTo>
                  <a:lnTo>
                    <a:pt x="45892" y="29987"/>
                  </a:lnTo>
                  <a:lnTo>
                    <a:pt x="55222" y="22752"/>
                  </a:lnTo>
                  <a:lnTo>
                    <a:pt x="65264" y="15926"/>
                  </a:lnTo>
                  <a:lnTo>
                    <a:pt x="76522" y="10101"/>
                  </a:lnTo>
                  <a:lnTo>
                    <a:pt x="89168" y="5524"/>
                  </a:lnTo>
                  <a:lnTo>
                    <a:pt x="102916" y="2283"/>
                  </a:lnTo>
                  <a:lnTo>
                    <a:pt x="117214" y="475"/>
                  </a:lnTo>
                  <a:lnTo>
                    <a:pt x="131680" y="0"/>
                  </a:lnTo>
                  <a:lnTo>
                    <a:pt x="145969" y="630"/>
                  </a:lnTo>
                  <a:lnTo>
                    <a:pt x="159709" y="2107"/>
                  </a:lnTo>
                  <a:lnTo>
                    <a:pt x="172757" y="4215"/>
                  </a:lnTo>
                  <a:lnTo>
                    <a:pt x="184991" y="7103"/>
                  </a:lnTo>
                  <a:lnTo>
                    <a:pt x="196223" y="11250"/>
                  </a:lnTo>
                  <a:lnTo>
                    <a:pt x="206444" y="16825"/>
                  </a:lnTo>
                  <a:lnTo>
                    <a:pt x="215631" y="23858"/>
                  </a:lnTo>
                  <a:lnTo>
                    <a:pt x="223665" y="32407"/>
                  </a:lnTo>
                  <a:lnTo>
                    <a:pt x="230586" y="42346"/>
                  </a:lnTo>
                  <a:lnTo>
                    <a:pt x="236404" y="53427"/>
                  </a:lnTo>
                  <a:lnTo>
                    <a:pt x="241023" y="65381"/>
                  </a:lnTo>
                  <a:lnTo>
                    <a:pt x="244493" y="77965"/>
                  </a:lnTo>
                  <a:lnTo>
                    <a:pt x="246671" y="90667"/>
                  </a:lnTo>
                  <a:lnTo>
                    <a:pt x="247160" y="102734"/>
                  </a:lnTo>
                  <a:lnTo>
                    <a:pt x="245895" y="113815"/>
                  </a:lnTo>
                  <a:lnTo>
                    <a:pt x="243096" y="124067"/>
                  </a:lnTo>
                  <a:lnTo>
                    <a:pt x="239084" y="133954"/>
                  </a:lnTo>
                  <a:lnTo>
                    <a:pt x="234161" y="143790"/>
                  </a:lnTo>
                  <a:lnTo>
                    <a:pt x="228417" y="153551"/>
                  </a:lnTo>
                  <a:lnTo>
                    <a:pt x="221738" y="162967"/>
                  </a:lnTo>
                  <a:lnTo>
                    <a:pt x="214131" y="171889"/>
                  </a:lnTo>
                  <a:lnTo>
                    <a:pt x="205566" y="180000"/>
                  </a:lnTo>
                  <a:lnTo>
                    <a:pt x="195907" y="186762"/>
                  </a:lnTo>
                  <a:lnTo>
                    <a:pt x="185188" y="192009"/>
                  </a:lnTo>
                  <a:lnTo>
                    <a:pt x="173604" y="195895"/>
                  </a:lnTo>
                  <a:lnTo>
                    <a:pt x="159975" y="199097"/>
                  </a:lnTo>
                  <a:lnTo>
                    <a:pt x="139750" y="201896"/>
                  </a:lnTo>
                  <a:lnTo>
                    <a:pt x="105285" y="204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231626"/>
              <a:ext cx="4705" cy="357970"/>
            </a:xfrm>
            <a:custGeom>
              <a:avLst/>
              <a:gdLst/>
              <a:ahLst/>
              <a:cxnLst/>
              <a:rect l="0" t="0" r="0" b="0"/>
              <a:pathLst>
                <a:path w="4705" h="3579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60"/>
                  </a:lnTo>
                  <a:lnTo>
                    <a:pt x="4" y="133159"/>
                  </a:lnTo>
                  <a:lnTo>
                    <a:pt x="177" y="151955"/>
                  </a:lnTo>
                  <a:lnTo>
                    <a:pt x="826" y="170878"/>
                  </a:lnTo>
                  <a:lnTo>
                    <a:pt x="2070" y="189644"/>
                  </a:lnTo>
                  <a:lnTo>
                    <a:pt x="3550" y="208161"/>
                  </a:lnTo>
                  <a:lnTo>
                    <a:pt x="4549" y="226434"/>
                  </a:lnTo>
                  <a:lnTo>
                    <a:pt x="4704" y="244500"/>
                  </a:lnTo>
                  <a:lnTo>
                    <a:pt x="4144" y="262243"/>
                  </a:lnTo>
                  <a:lnTo>
                    <a:pt x="3303" y="279397"/>
                  </a:lnTo>
                  <a:lnTo>
                    <a:pt x="2479" y="295848"/>
                  </a:lnTo>
                  <a:lnTo>
                    <a:pt x="1789" y="311050"/>
                  </a:lnTo>
                  <a:lnTo>
                    <a:pt x="1185" y="325441"/>
                  </a:lnTo>
                  <a:lnTo>
                    <a:pt x="619" y="34028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9823" y="487106"/>
              <a:ext cx="163514" cy="134076"/>
            </a:xfrm>
            <a:custGeom>
              <a:avLst/>
              <a:gdLst/>
              <a:ahLst/>
              <a:cxnLst/>
              <a:rect l="0" t="0" r="0" b="0"/>
              <a:pathLst>
                <a:path w="163514" h="134076">
                  <a:moveTo>
                    <a:pt x="79285" y="70904"/>
                  </a:moveTo>
                  <a:lnTo>
                    <a:pt x="79218" y="59236"/>
                  </a:lnTo>
                  <a:lnTo>
                    <a:pt x="78578" y="48747"/>
                  </a:lnTo>
                  <a:lnTo>
                    <a:pt x="77272" y="38454"/>
                  </a:lnTo>
                  <a:lnTo>
                    <a:pt x="75067" y="28499"/>
                  </a:lnTo>
                  <a:lnTo>
                    <a:pt x="71454" y="19452"/>
                  </a:lnTo>
                  <a:lnTo>
                    <a:pt x="66281" y="11582"/>
                  </a:lnTo>
                  <a:lnTo>
                    <a:pt x="59706" y="5324"/>
                  </a:lnTo>
                  <a:lnTo>
                    <a:pt x="52006" y="1404"/>
                  </a:lnTo>
                  <a:lnTo>
                    <a:pt x="43468" y="0"/>
                  </a:lnTo>
                  <a:lnTo>
                    <a:pt x="34653" y="991"/>
                  </a:lnTo>
                  <a:lnTo>
                    <a:pt x="26356" y="4232"/>
                  </a:lnTo>
                  <a:lnTo>
                    <a:pt x="18974" y="9413"/>
                  </a:lnTo>
                  <a:lnTo>
                    <a:pt x="12698" y="16295"/>
                  </a:lnTo>
                  <a:lnTo>
                    <a:pt x="7700" y="24799"/>
                  </a:lnTo>
                  <a:lnTo>
                    <a:pt x="3935" y="34738"/>
                  </a:lnTo>
                  <a:lnTo>
                    <a:pt x="1371" y="45832"/>
                  </a:lnTo>
                  <a:lnTo>
                    <a:pt x="83" y="57802"/>
                  </a:lnTo>
                  <a:lnTo>
                    <a:pt x="0" y="70395"/>
                  </a:lnTo>
                  <a:lnTo>
                    <a:pt x="1246" y="82935"/>
                  </a:lnTo>
                  <a:lnTo>
                    <a:pt x="4209" y="94362"/>
                  </a:lnTo>
                  <a:lnTo>
                    <a:pt x="8940" y="104176"/>
                  </a:lnTo>
                  <a:lnTo>
                    <a:pt x="15049" y="111916"/>
                  </a:lnTo>
                  <a:lnTo>
                    <a:pt x="21905" y="116916"/>
                  </a:lnTo>
                  <a:lnTo>
                    <a:pt x="29063" y="119085"/>
                  </a:lnTo>
                  <a:lnTo>
                    <a:pt x="36138" y="118627"/>
                  </a:lnTo>
                  <a:lnTo>
                    <a:pt x="42728" y="115753"/>
                  </a:lnTo>
                  <a:lnTo>
                    <a:pt x="48674" y="110827"/>
                  </a:lnTo>
                  <a:lnTo>
                    <a:pt x="54003" y="104287"/>
                  </a:lnTo>
                  <a:lnTo>
                    <a:pt x="58825" y="96545"/>
                  </a:lnTo>
                  <a:lnTo>
                    <a:pt x="63272" y="87982"/>
                  </a:lnTo>
                  <a:lnTo>
                    <a:pt x="67938" y="80470"/>
                  </a:lnTo>
                  <a:lnTo>
                    <a:pt x="73019" y="76934"/>
                  </a:lnTo>
                  <a:lnTo>
                    <a:pt x="77880" y="77886"/>
                  </a:lnTo>
                  <a:lnTo>
                    <a:pt x="82742" y="82216"/>
                  </a:lnTo>
                  <a:lnTo>
                    <a:pt x="87901" y="88766"/>
                  </a:lnTo>
                  <a:lnTo>
                    <a:pt x="93622" y="96398"/>
                  </a:lnTo>
                  <a:lnTo>
                    <a:pt x="100193" y="103981"/>
                  </a:lnTo>
                  <a:lnTo>
                    <a:pt x="107673" y="110925"/>
                  </a:lnTo>
                  <a:lnTo>
                    <a:pt x="115880" y="116946"/>
                  </a:lnTo>
                  <a:lnTo>
                    <a:pt x="125515" y="122427"/>
                  </a:lnTo>
                  <a:lnTo>
                    <a:pt x="139660" y="127844"/>
                  </a:lnTo>
                  <a:lnTo>
                    <a:pt x="163513" y="13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1371" y="252683"/>
              <a:ext cx="15137" cy="347442"/>
            </a:xfrm>
            <a:custGeom>
              <a:avLst/>
              <a:gdLst/>
              <a:ahLst/>
              <a:cxnLst/>
              <a:rect l="0" t="0" r="0" b="0"/>
              <a:pathLst>
                <a:path w="15137" h="347442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1" y="67255"/>
                  </a:lnTo>
                  <a:lnTo>
                    <a:pt x="6548" y="83671"/>
                  </a:lnTo>
                  <a:lnTo>
                    <a:pt x="8722" y="100896"/>
                  </a:lnTo>
                  <a:lnTo>
                    <a:pt x="10511" y="118477"/>
                  </a:lnTo>
                  <a:lnTo>
                    <a:pt x="11879" y="136176"/>
                  </a:lnTo>
                  <a:lnTo>
                    <a:pt x="12878" y="153891"/>
                  </a:lnTo>
                  <a:lnTo>
                    <a:pt x="13588" y="171582"/>
                  </a:lnTo>
                  <a:lnTo>
                    <a:pt x="14083" y="189242"/>
                  </a:lnTo>
                  <a:lnTo>
                    <a:pt x="14424" y="206872"/>
                  </a:lnTo>
                  <a:lnTo>
                    <a:pt x="14656" y="224474"/>
                  </a:lnTo>
                  <a:lnTo>
                    <a:pt x="14814" y="241890"/>
                  </a:lnTo>
                  <a:lnTo>
                    <a:pt x="14920" y="258818"/>
                  </a:lnTo>
                  <a:lnTo>
                    <a:pt x="14992" y="275118"/>
                  </a:lnTo>
                  <a:lnTo>
                    <a:pt x="15040" y="290416"/>
                  </a:lnTo>
                  <a:lnTo>
                    <a:pt x="15077" y="305626"/>
                  </a:lnTo>
                  <a:lnTo>
                    <a:pt x="15107" y="323200"/>
                  </a:lnTo>
                  <a:lnTo>
                    <a:pt x="1513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1222" y="431668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4" y="0"/>
                  </a:lnTo>
                  <a:lnTo>
                    <a:pt x="121833" y="0"/>
                  </a:lnTo>
                  <a:lnTo>
                    <a:pt x="109173" y="0"/>
                  </a:lnTo>
                  <a:lnTo>
                    <a:pt x="96117" y="0"/>
                  </a:lnTo>
                  <a:lnTo>
                    <a:pt x="82765" y="0"/>
                  </a:lnTo>
                  <a:lnTo>
                    <a:pt x="69200" y="0"/>
                  </a:lnTo>
                  <a:lnTo>
                    <a:pt x="55503" y="0"/>
                  </a:lnTo>
                  <a:lnTo>
                    <a:pt x="42327" y="0"/>
                  </a:lnTo>
                  <a:lnTo>
                    <a:pt x="29599" y="0"/>
                  </a:lnTo>
                  <a:lnTo>
                    <a:pt x="16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583" y="451985"/>
              <a:ext cx="116506" cy="159713"/>
            </a:xfrm>
            <a:custGeom>
              <a:avLst/>
              <a:gdLst/>
              <a:ahLst/>
              <a:cxnLst/>
              <a:rect l="0" t="0" r="0" b="0"/>
              <a:pathLst>
                <a:path w="116506" h="159713">
                  <a:moveTo>
                    <a:pt x="10738" y="63911"/>
                  </a:moveTo>
                  <a:lnTo>
                    <a:pt x="22473" y="66778"/>
                  </a:lnTo>
                  <a:lnTo>
                    <a:pt x="33602" y="68920"/>
                  </a:lnTo>
                  <a:lnTo>
                    <a:pt x="45195" y="70518"/>
                  </a:lnTo>
                  <a:lnTo>
                    <a:pt x="57184" y="71526"/>
                  </a:lnTo>
                  <a:lnTo>
                    <a:pt x="69196" y="71726"/>
                  </a:lnTo>
                  <a:lnTo>
                    <a:pt x="80985" y="71057"/>
                  </a:lnTo>
                  <a:lnTo>
                    <a:pt x="91993" y="69127"/>
                  </a:lnTo>
                  <a:lnTo>
                    <a:pt x="101316" y="65170"/>
                  </a:lnTo>
                  <a:lnTo>
                    <a:pt x="108606" y="58956"/>
                  </a:lnTo>
                  <a:lnTo>
                    <a:pt x="113685" y="51038"/>
                  </a:lnTo>
                  <a:lnTo>
                    <a:pt x="116285" y="42429"/>
                  </a:lnTo>
                  <a:lnTo>
                    <a:pt x="116505" y="33797"/>
                  </a:lnTo>
                  <a:lnTo>
                    <a:pt x="114402" y="25582"/>
                  </a:lnTo>
                  <a:lnTo>
                    <a:pt x="109808" y="18153"/>
                  </a:lnTo>
                  <a:lnTo>
                    <a:pt x="102874" y="11618"/>
                  </a:lnTo>
                  <a:lnTo>
                    <a:pt x="94155" y="6215"/>
                  </a:lnTo>
                  <a:lnTo>
                    <a:pt x="84402" y="2401"/>
                  </a:lnTo>
                  <a:lnTo>
                    <a:pt x="74144" y="286"/>
                  </a:lnTo>
                  <a:lnTo>
                    <a:pt x="63667" y="0"/>
                  </a:lnTo>
                  <a:lnTo>
                    <a:pt x="53107" y="1851"/>
                  </a:lnTo>
                  <a:lnTo>
                    <a:pt x="42535" y="5806"/>
                  </a:lnTo>
                  <a:lnTo>
                    <a:pt x="32300" y="11714"/>
                  </a:lnTo>
                  <a:lnTo>
                    <a:pt x="23026" y="19492"/>
                  </a:lnTo>
                  <a:lnTo>
                    <a:pt x="14981" y="28901"/>
                  </a:lnTo>
                  <a:lnTo>
                    <a:pt x="8425" y="39454"/>
                  </a:lnTo>
                  <a:lnTo>
                    <a:pt x="3770" y="50521"/>
                  </a:lnTo>
                  <a:lnTo>
                    <a:pt x="1049" y="61700"/>
                  </a:lnTo>
                  <a:lnTo>
                    <a:pt x="0" y="72814"/>
                  </a:lnTo>
                  <a:lnTo>
                    <a:pt x="268" y="83809"/>
                  </a:lnTo>
                  <a:lnTo>
                    <a:pt x="1525" y="94682"/>
                  </a:lnTo>
                  <a:lnTo>
                    <a:pt x="3823" y="105289"/>
                  </a:lnTo>
                  <a:lnTo>
                    <a:pt x="7567" y="115347"/>
                  </a:lnTo>
                  <a:lnTo>
                    <a:pt x="12862" y="124740"/>
                  </a:lnTo>
                  <a:lnTo>
                    <a:pt x="19536" y="133354"/>
                  </a:lnTo>
                  <a:lnTo>
                    <a:pt x="27312" y="140995"/>
                  </a:lnTo>
                  <a:lnTo>
                    <a:pt x="35914" y="147644"/>
                  </a:lnTo>
                  <a:lnTo>
                    <a:pt x="45113" y="153109"/>
                  </a:lnTo>
                  <a:lnTo>
                    <a:pt x="54733" y="156957"/>
                  </a:lnTo>
                  <a:lnTo>
                    <a:pt x="64631" y="159100"/>
                  </a:lnTo>
                  <a:lnTo>
                    <a:pt x="74261" y="159712"/>
                  </a:lnTo>
                  <a:lnTo>
                    <a:pt x="83609" y="159004"/>
                  </a:lnTo>
                  <a:lnTo>
                    <a:pt x="93496" y="155797"/>
                  </a:lnTo>
                  <a:lnTo>
                    <a:pt x="105494" y="148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32323" y="450515"/>
              <a:ext cx="138883" cy="183560"/>
            </a:xfrm>
            <a:custGeom>
              <a:avLst/>
              <a:gdLst/>
              <a:ahLst/>
              <a:cxnLst/>
              <a:rect l="0" t="0" r="0" b="0"/>
              <a:pathLst>
                <a:path w="138883" h="183560">
                  <a:moveTo>
                    <a:pt x="115324" y="23267"/>
                  </a:moveTo>
                  <a:lnTo>
                    <a:pt x="109390" y="17466"/>
                  </a:lnTo>
                  <a:lnTo>
                    <a:pt x="103185" y="12542"/>
                  </a:lnTo>
                  <a:lnTo>
                    <a:pt x="96085" y="8049"/>
                  </a:lnTo>
                  <a:lnTo>
                    <a:pt x="87972" y="4174"/>
                  </a:lnTo>
                  <a:lnTo>
                    <a:pt x="78677" y="1457"/>
                  </a:lnTo>
                  <a:lnTo>
                    <a:pt x="68234" y="101"/>
                  </a:lnTo>
                  <a:lnTo>
                    <a:pt x="56981" y="0"/>
                  </a:lnTo>
                  <a:lnTo>
                    <a:pt x="45444" y="918"/>
                  </a:lnTo>
                  <a:lnTo>
                    <a:pt x="33961" y="2621"/>
                  </a:lnTo>
                  <a:lnTo>
                    <a:pt x="23154" y="5391"/>
                  </a:lnTo>
                  <a:lnTo>
                    <a:pt x="13961" y="9984"/>
                  </a:lnTo>
                  <a:lnTo>
                    <a:pt x="6762" y="16654"/>
                  </a:lnTo>
                  <a:lnTo>
                    <a:pt x="1913" y="24726"/>
                  </a:lnTo>
                  <a:lnTo>
                    <a:pt x="0" y="32914"/>
                  </a:lnTo>
                  <a:lnTo>
                    <a:pt x="1048" y="40453"/>
                  </a:lnTo>
                  <a:lnTo>
                    <a:pt x="4649" y="47121"/>
                  </a:lnTo>
                  <a:lnTo>
                    <a:pt x="10253" y="52974"/>
                  </a:lnTo>
                  <a:lnTo>
                    <a:pt x="17353" y="58160"/>
                  </a:lnTo>
                  <a:lnTo>
                    <a:pt x="25690" y="62675"/>
                  </a:lnTo>
                  <a:lnTo>
                    <a:pt x="35254" y="66351"/>
                  </a:lnTo>
                  <a:lnTo>
                    <a:pt x="45938" y="69170"/>
                  </a:lnTo>
                  <a:lnTo>
                    <a:pt x="57382" y="71405"/>
                  </a:lnTo>
                  <a:lnTo>
                    <a:pt x="69062" y="73522"/>
                  </a:lnTo>
                  <a:lnTo>
                    <a:pt x="80656" y="75806"/>
                  </a:lnTo>
                  <a:lnTo>
                    <a:pt x="91881" y="78511"/>
                  </a:lnTo>
                  <a:lnTo>
                    <a:pt x="102420" y="81938"/>
                  </a:lnTo>
                  <a:lnTo>
                    <a:pt x="112165" y="86184"/>
                  </a:lnTo>
                  <a:lnTo>
                    <a:pt x="120860" y="91494"/>
                  </a:lnTo>
                  <a:lnTo>
                    <a:pt x="128031" y="98340"/>
                  </a:lnTo>
                  <a:lnTo>
                    <a:pt x="133549" y="106828"/>
                  </a:lnTo>
                  <a:lnTo>
                    <a:pt x="137273" y="116441"/>
                  </a:lnTo>
                  <a:lnTo>
                    <a:pt x="138882" y="126271"/>
                  </a:lnTo>
                  <a:lnTo>
                    <a:pt x="138399" y="135761"/>
                  </a:lnTo>
                  <a:lnTo>
                    <a:pt x="135804" y="144570"/>
                  </a:lnTo>
                  <a:lnTo>
                    <a:pt x="130872" y="152407"/>
                  </a:lnTo>
                  <a:lnTo>
                    <a:pt x="123709" y="159228"/>
                  </a:lnTo>
                  <a:lnTo>
                    <a:pt x="114833" y="165164"/>
                  </a:lnTo>
                  <a:lnTo>
                    <a:pt x="104975" y="170401"/>
                  </a:lnTo>
                  <a:lnTo>
                    <a:pt x="94646" y="175106"/>
                  </a:lnTo>
                  <a:lnTo>
                    <a:pt x="84121" y="179101"/>
                  </a:lnTo>
                  <a:lnTo>
                    <a:pt x="73530" y="181880"/>
                  </a:lnTo>
                  <a:lnTo>
                    <a:pt x="62940" y="183272"/>
                  </a:lnTo>
                  <a:lnTo>
                    <a:pt x="52828" y="183559"/>
                  </a:lnTo>
                  <a:lnTo>
                    <a:pt x="43094" y="183333"/>
                  </a:lnTo>
                  <a:lnTo>
                    <a:pt x="32884" y="182575"/>
                  </a:lnTo>
                  <a:lnTo>
                    <a:pt x="20568" y="181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6383" y="666024"/>
              <a:ext cx="1073908" cy="49914"/>
            </a:xfrm>
            <a:custGeom>
              <a:avLst/>
              <a:gdLst/>
              <a:ahLst/>
              <a:cxnLst/>
              <a:rect l="0" t="0" r="0" b="0"/>
              <a:pathLst>
                <a:path w="1073908" h="49914">
                  <a:moveTo>
                    <a:pt x="1073907" y="18328"/>
                  </a:moveTo>
                  <a:lnTo>
                    <a:pt x="1062171" y="15461"/>
                  </a:lnTo>
                  <a:lnTo>
                    <a:pt x="1051043" y="13319"/>
                  </a:lnTo>
                  <a:lnTo>
                    <a:pt x="1039444" y="11716"/>
                  </a:lnTo>
                  <a:lnTo>
                    <a:pt x="1027283" y="10535"/>
                  </a:lnTo>
                  <a:lnTo>
                    <a:pt x="1014623" y="9687"/>
                  </a:lnTo>
                  <a:lnTo>
                    <a:pt x="1001567" y="9085"/>
                  </a:lnTo>
                  <a:lnTo>
                    <a:pt x="988215" y="8498"/>
                  </a:lnTo>
                  <a:lnTo>
                    <a:pt x="974650" y="7565"/>
                  </a:lnTo>
                  <a:lnTo>
                    <a:pt x="960930" y="6123"/>
                  </a:lnTo>
                  <a:lnTo>
                    <a:pt x="946939" y="4340"/>
                  </a:lnTo>
                  <a:lnTo>
                    <a:pt x="932400" y="2603"/>
                  </a:lnTo>
                  <a:lnTo>
                    <a:pt x="917208" y="1146"/>
                  </a:lnTo>
                  <a:lnTo>
                    <a:pt x="901411" y="186"/>
                  </a:lnTo>
                  <a:lnTo>
                    <a:pt x="885122" y="0"/>
                  </a:lnTo>
                  <a:lnTo>
                    <a:pt x="868458" y="653"/>
                  </a:lnTo>
                  <a:lnTo>
                    <a:pt x="851521" y="1888"/>
                  </a:lnTo>
                  <a:lnTo>
                    <a:pt x="834392" y="3249"/>
                  </a:lnTo>
                  <a:lnTo>
                    <a:pt x="817124" y="4456"/>
                  </a:lnTo>
                  <a:lnTo>
                    <a:pt x="799596" y="5415"/>
                  </a:lnTo>
                  <a:lnTo>
                    <a:pt x="781530" y="6133"/>
                  </a:lnTo>
                  <a:lnTo>
                    <a:pt x="762821" y="6651"/>
                  </a:lnTo>
                  <a:lnTo>
                    <a:pt x="743679" y="7015"/>
                  </a:lnTo>
                  <a:lnTo>
                    <a:pt x="724522" y="7267"/>
                  </a:lnTo>
                  <a:lnTo>
                    <a:pt x="705598" y="7440"/>
                  </a:lnTo>
                  <a:lnTo>
                    <a:pt x="686975" y="7558"/>
                  </a:lnTo>
                  <a:lnTo>
                    <a:pt x="668631" y="7637"/>
                  </a:lnTo>
                  <a:lnTo>
                    <a:pt x="650522" y="7695"/>
                  </a:lnTo>
                  <a:lnTo>
                    <a:pt x="632921" y="7904"/>
                  </a:lnTo>
                  <a:lnTo>
                    <a:pt x="616394" y="8576"/>
                  </a:lnTo>
                  <a:lnTo>
                    <a:pt x="601164" y="9837"/>
                  </a:lnTo>
                  <a:lnTo>
                    <a:pt x="587140" y="11327"/>
                  </a:lnTo>
                  <a:lnTo>
                    <a:pt x="574098" y="12334"/>
                  </a:lnTo>
                  <a:lnTo>
                    <a:pt x="561805" y="12498"/>
                  </a:lnTo>
                  <a:lnTo>
                    <a:pt x="550055" y="12114"/>
                  </a:lnTo>
                  <a:lnTo>
                    <a:pt x="538690" y="11924"/>
                  </a:lnTo>
                  <a:lnTo>
                    <a:pt x="527593" y="12345"/>
                  </a:lnTo>
                  <a:lnTo>
                    <a:pt x="516680" y="13138"/>
                  </a:lnTo>
                  <a:lnTo>
                    <a:pt x="505893" y="13610"/>
                  </a:lnTo>
                  <a:lnTo>
                    <a:pt x="495191" y="13382"/>
                  </a:lnTo>
                  <a:lnTo>
                    <a:pt x="484546" y="12720"/>
                  </a:lnTo>
                  <a:lnTo>
                    <a:pt x="473939" y="12337"/>
                  </a:lnTo>
                  <a:lnTo>
                    <a:pt x="463349" y="12629"/>
                  </a:lnTo>
                  <a:lnTo>
                    <a:pt x="452440" y="13503"/>
                  </a:lnTo>
                  <a:lnTo>
                    <a:pt x="440592" y="14562"/>
                  </a:lnTo>
                  <a:lnTo>
                    <a:pt x="427537" y="15537"/>
                  </a:lnTo>
                  <a:lnTo>
                    <a:pt x="413174" y="16327"/>
                  </a:lnTo>
                  <a:lnTo>
                    <a:pt x="397397" y="16924"/>
                  </a:lnTo>
                  <a:lnTo>
                    <a:pt x="380304" y="17358"/>
                  </a:lnTo>
                  <a:lnTo>
                    <a:pt x="362283" y="17664"/>
                  </a:lnTo>
                  <a:lnTo>
                    <a:pt x="343895" y="17877"/>
                  </a:lnTo>
                  <a:lnTo>
                    <a:pt x="325499" y="18028"/>
                  </a:lnTo>
                  <a:lnTo>
                    <a:pt x="307403" y="18300"/>
                  </a:lnTo>
                  <a:lnTo>
                    <a:pt x="289946" y="19016"/>
                  </a:lnTo>
                  <a:lnTo>
                    <a:pt x="273237" y="20310"/>
                  </a:lnTo>
                  <a:lnTo>
                    <a:pt x="257050" y="21993"/>
                  </a:lnTo>
                  <a:lnTo>
                    <a:pt x="240947" y="23662"/>
                  </a:lnTo>
                  <a:lnTo>
                    <a:pt x="224666" y="25083"/>
                  </a:lnTo>
                  <a:lnTo>
                    <a:pt x="208288" y="26358"/>
                  </a:lnTo>
                  <a:lnTo>
                    <a:pt x="192132" y="27820"/>
                  </a:lnTo>
                  <a:lnTo>
                    <a:pt x="176367" y="29651"/>
                  </a:lnTo>
                  <a:lnTo>
                    <a:pt x="160848" y="31711"/>
                  </a:lnTo>
                  <a:lnTo>
                    <a:pt x="145208" y="33641"/>
                  </a:lnTo>
                  <a:lnTo>
                    <a:pt x="129241" y="35236"/>
                  </a:lnTo>
                  <a:lnTo>
                    <a:pt x="112907" y="36459"/>
                  </a:lnTo>
                  <a:lnTo>
                    <a:pt x="96250" y="37355"/>
                  </a:lnTo>
                  <a:lnTo>
                    <a:pt x="79353" y="37998"/>
                  </a:lnTo>
                  <a:lnTo>
                    <a:pt x="62850" y="38645"/>
                  </a:lnTo>
                  <a:lnTo>
                    <a:pt x="46177" y="39902"/>
                  </a:lnTo>
                  <a:lnTo>
                    <a:pt x="26753" y="42998"/>
                  </a:lnTo>
                  <a:lnTo>
                    <a:pt x="0" y="49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49483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6" y="2004"/>
                  </a:lnTo>
                  <a:lnTo>
                    <a:pt x="62525" y="3863"/>
                  </a:lnTo>
                  <a:lnTo>
                    <a:pt x="52181" y="6180"/>
                  </a:lnTo>
                  <a:lnTo>
                    <a:pt x="41805" y="8842"/>
                  </a:lnTo>
                  <a:lnTo>
                    <a:pt x="31859" y="11604"/>
                  </a:lnTo>
                  <a:lnTo>
                    <a:pt x="22266" y="14362"/>
                  </a:lnTo>
                  <a:lnTo>
                    <a:pt x="1218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9844" y="28426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5"/>
                  </a:lnTo>
                  <a:lnTo>
                    <a:pt x="7970" y="39009"/>
                  </a:lnTo>
                  <a:lnTo>
                    <a:pt x="9467" y="51468"/>
                  </a:lnTo>
                  <a:lnTo>
                    <a:pt x="11313" y="65185"/>
                  </a:lnTo>
                  <a:lnTo>
                    <a:pt x="13380" y="80121"/>
                  </a:lnTo>
                  <a:lnTo>
                    <a:pt x="15312" y="96346"/>
                  </a:lnTo>
                  <a:lnTo>
                    <a:pt x="16908" y="113773"/>
                  </a:lnTo>
                  <a:lnTo>
                    <a:pt x="18132" y="132032"/>
                  </a:lnTo>
                  <a:lnTo>
                    <a:pt x="19028" y="150587"/>
                  </a:lnTo>
                  <a:lnTo>
                    <a:pt x="19666" y="169103"/>
                  </a:lnTo>
                  <a:lnTo>
                    <a:pt x="20110" y="187450"/>
                  </a:lnTo>
                  <a:lnTo>
                    <a:pt x="20417" y="205609"/>
                  </a:lnTo>
                  <a:lnTo>
                    <a:pt x="20625" y="223598"/>
                  </a:lnTo>
                  <a:lnTo>
                    <a:pt x="20767" y="241289"/>
                  </a:lnTo>
                  <a:lnTo>
                    <a:pt x="20863" y="258409"/>
                  </a:lnTo>
                  <a:lnTo>
                    <a:pt x="20927" y="274855"/>
                  </a:lnTo>
                  <a:lnTo>
                    <a:pt x="20970" y="290680"/>
                  </a:lnTo>
                  <a:lnTo>
                    <a:pt x="20999" y="306001"/>
                  </a:lnTo>
                  <a:lnTo>
                    <a:pt x="21018" y="320926"/>
                  </a:lnTo>
                  <a:lnTo>
                    <a:pt x="21031" y="335147"/>
                  </a:lnTo>
                  <a:lnTo>
                    <a:pt x="21041" y="349443"/>
                  </a:lnTo>
                  <a:lnTo>
                    <a:pt x="21049" y="366191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47771" y="29479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0" y="85732"/>
                  </a:lnTo>
                  <a:lnTo>
                    <a:pt x="0" y="102976"/>
                  </a:lnTo>
                  <a:lnTo>
                    <a:pt x="0" y="120770"/>
                  </a:lnTo>
                  <a:lnTo>
                    <a:pt x="0" y="138738"/>
                  </a:lnTo>
                  <a:lnTo>
                    <a:pt x="0" y="156699"/>
                  </a:lnTo>
                  <a:lnTo>
                    <a:pt x="0" y="174589"/>
                  </a:lnTo>
                  <a:lnTo>
                    <a:pt x="0" y="192395"/>
                  </a:lnTo>
                  <a:lnTo>
                    <a:pt x="0" y="209961"/>
                  </a:lnTo>
                  <a:lnTo>
                    <a:pt x="0" y="226996"/>
                  </a:lnTo>
                  <a:lnTo>
                    <a:pt x="0" y="243385"/>
                  </a:lnTo>
                  <a:lnTo>
                    <a:pt x="0" y="259172"/>
                  </a:lnTo>
                  <a:lnTo>
                    <a:pt x="0" y="274468"/>
                  </a:lnTo>
                  <a:lnTo>
                    <a:pt x="5" y="289366"/>
                  </a:lnTo>
                  <a:lnTo>
                    <a:pt x="207" y="303173"/>
                  </a:lnTo>
                  <a:lnTo>
                    <a:pt x="1108" y="315657"/>
                  </a:lnTo>
                  <a:lnTo>
                    <a:pt x="3907" y="326800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10901" y="548534"/>
              <a:ext cx="147400" cy="9477"/>
            </a:xfrm>
            <a:custGeom>
              <a:avLst/>
              <a:gdLst/>
              <a:ahLst/>
              <a:cxnLst/>
              <a:rect l="0" t="0" r="0" b="0"/>
              <a:pathLst>
                <a:path w="147400" h="9477">
                  <a:moveTo>
                    <a:pt x="147399" y="9476"/>
                  </a:moveTo>
                  <a:lnTo>
                    <a:pt x="138531" y="6609"/>
                  </a:lnTo>
                  <a:lnTo>
                    <a:pt x="129544" y="4467"/>
                  </a:lnTo>
                  <a:lnTo>
                    <a:pt x="119548" y="2864"/>
                  </a:lnTo>
                  <a:lnTo>
                    <a:pt x="108568" y="1684"/>
                  </a:lnTo>
                  <a:lnTo>
                    <a:pt x="96756" y="835"/>
                  </a:lnTo>
                  <a:lnTo>
                    <a:pt x="84302" y="242"/>
                  </a:lnTo>
                  <a:lnTo>
                    <a:pt x="71538" y="0"/>
                  </a:lnTo>
                  <a:lnTo>
                    <a:pt x="58905" y="365"/>
                  </a:lnTo>
                  <a:lnTo>
                    <a:pt x="46650" y="1420"/>
                  </a:lnTo>
                  <a:lnTo>
                    <a:pt x="35266" y="2950"/>
                  </a:lnTo>
                  <a:lnTo>
                    <a:pt x="24468" y="4674"/>
                  </a:lnTo>
                  <a:lnTo>
                    <a:pt x="13310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2528" y="505367"/>
              <a:ext cx="109928" cy="144368"/>
            </a:xfrm>
            <a:custGeom>
              <a:avLst/>
              <a:gdLst/>
              <a:ahLst/>
              <a:cxnLst/>
              <a:rect l="0" t="0" r="0" b="0"/>
              <a:pathLst>
                <a:path w="109928" h="144368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15"/>
                  </a:lnTo>
                  <a:lnTo>
                    <a:pt x="177" y="67504"/>
                  </a:lnTo>
                  <a:lnTo>
                    <a:pt x="825" y="79515"/>
                  </a:lnTo>
                  <a:lnTo>
                    <a:pt x="2088" y="91313"/>
                  </a:lnTo>
                  <a:lnTo>
                    <a:pt x="4259" y="102667"/>
                  </a:lnTo>
                  <a:lnTo>
                    <a:pt x="7852" y="113287"/>
                  </a:lnTo>
                  <a:lnTo>
                    <a:pt x="13015" y="123080"/>
                  </a:lnTo>
                  <a:lnTo>
                    <a:pt x="19584" y="131636"/>
                  </a:lnTo>
                  <a:lnTo>
                    <a:pt x="27282" y="138180"/>
                  </a:lnTo>
                  <a:lnTo>
                    <a:pt x="35823" y="142460"/>
                  </a:lnTo>
                  <a:lnTo>
                    <a:pt x="44810" y="144367"/>
                  </a:lnTo>
                  <a:lnTo>
                    <a:pt x="53755" y="143686"/>
                  </a:lnTo>
                  <a:lnTo>
                    <a:pt x="62395" y="140565"/>
                  </a:lnTo>
                  <a:lnTo>
                    <a:pt x="70669" y="135573"/>
                  </a:lnTo>
                  <a:lnTo>
                    <a:pt x="78612" y="129484"/>
                  </a:lnTo>
                  <a:lnTo>
                    <a:pt x="86282" y="122829"/>
                  </a:lnTo>
                  <a:lnTo>
                    <a:pt x="93417" y="115416"/>
                  </a:lnTo>
                  <a:lnTo>
                    <a:pt x="99457" y="106471"/>
                  </a:lnTo>
                  <a:lnTo>
                    <a:pt x="104182" y="95681"/>
                  </a:lnTo>
                  <a:lnTo>
                    <a:pt x="107525" y="83503"/>
                  </a:lnTo>
                  <a:lnTo>
                    <a:pt x="109402" y="70863"/>
                  </a:lnTo>
                  <a:lnTo>
                    <a:pt x="109927" y="58370"/>
                  </a:lnTo>
                  <a:lnTo>
                    <a:pt x="109496" y="46507"/>
                  </a:lnTo>
                  <a:lnTo>
                    <a:pt x="108644" y="34531"/>
                  </a:lnTo>
                  <a:lnTo>
                    <a:pt x="107301" y="202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58341" y="529613"/>
              <a:ext cx="174792" cy="302139"/>
            </a:xfrm>
            <a:custGeom>
              <a:avLst/>
              <a:gdLst/>
              <a:ahLst/>
              <a:cxnLst/>
              <a:rect l="0" t="0" r="0" b="0"/>
              <a:pathLst>
                <a:path w="174792" h="302139">
                  <a:moveTo>
                    <a:pt x="126342" y="102096"/>
                  </a:moveTo>
                  <a:lnTo>
                    <a:pt x="132143" y="96162"/>
                  </a:lnTo>
                  <a:lnTo>
                    <a:pt x="137067" y="89957"/>
                  </a:lnTo>
                  <a:lnTo>
                    <a:pt x="141560" y="82857"/>
                  </a:lnTo>
                  <a:lnTo>
                    <a:pt x="145436" y="74744"/>
                  </a:lnTo>
                  <a:lnTo>
                    <a:pt x="148153" y="65449"/>
                  </a:lnTo>
                  <a:lnTo>
                    <a:pt x="149503" y="55010"/>
                  </a:lnTo>
                  <a:lnTo>
                    <a:pt x="149432" y="43931"/>
                  </a:lnTo>
                  <a:lnTo>
                    <a:pt x="147866" y="33041"/>
                  </a:lnTo>
                  <a:lnTo>
                    <a:pt x="144918" y="22812"/>
                  </a:lnTo>
                  <a:lnTo>
                    <a:pt x="140669" y="13830"/>
                  </a:lnTo>
                  <a:lnTo>
                    <a:pt x="135075" y="6934"/>
                  </a:lnTo>
                  <a:lnTo>
                    <a:pt x="128242" y="2382"/>
                  </a:lnTo>
                  <a:lnTo>
                    <a:pt x="120384" y="106"/>
                  </a:lnTo>
                  <a:lnTo>
                    <a:pt x="111740" y="0"/>
                  </a:lnTo>
                  <a:lnTo>
                    <a:pt x="102524" y="1781"/>
                  </a:lnTo>
                  <a:lnTo>
                    <a:pt x="93066" y="5226"/>
                  </a:lnTo>
                  <a:lnTo>
                    <a:pt x="83796" y="10270"/>
                  </a:lnTo>
                  <a:lnTo>
                    <a:pt x="74943" y="16736"/>
                  </a:lnTo>
                  <a:lnTo>
                    <a:pt x="66865" y="24516"/>
                  </a:lnTo>
                  <a:lnTo>
                    <a:pt x="60116" y="33639"/>
                  </a:lnTo>
                  <a:lnTo>
                    <a:pt x="54890" y="43990"/>
                  </a:lnTo>
                  <a:lnTo>
                    <a:pt x="51533" y="55025"/>
                  </a:lnTo>
                  <a:lnTo>
                    <a:pt x="50704" y="65892"/>
                  </a:lnTo>
                  <a:lnTo>
                    <a:pt x="52523" y="76109"/>
                  </a:lnTo>
                  <a:lnTo>
                    <a:pt x="56829" y="85085"/>
                  </a:lnTo>
                  <a:lnTo>
                    <a:pt x="63448" y="91978"/>
                  </a:lnTo>
                  <a:lnTo>
                    <a:pt x="72036" y="96524"/>
                  </a:lnTo>
                  <a:lnTo>
                    <a:pt x="81849" y="98626"/>
                  </a:lnTo>
                  <a:lnTo>
                    <a:pt x="91879" y="98083"/>
                  </a:lnTo>
                  <a:lnTo>
                    <a:pt x="101536" y="95053"/>
                  </a:lnTo>
                  <a:lnTo>
                    <a:pt x="110472" y="89955"/>
                  </a:lnTo>
                  <a:lnTo>
                    <a:pt x="118402" y="83262"/>
                  </a:lnTo>
                  <a:lnTo>
                    <a:pt x="125293" y="75456"/>
                  </a:lnTo>
                  <a:lnTo>
                    <a:pt x="131412" y="68930"/>
                  </a:lnTo>
                  <a:lnTo>
                    <a:pt x="136617" y="67106"/>
                  </a:lnTo>
                  <a:lnTo>
                    <a:pt x="140518" y="70084"/>
                  </a:lnTo>
                  <a:lnTo>
                    <a:pt x="143633" y="76303"/>
                  </a:lnTo>
                  <a:lnTo>
                    <a:pt x="146485" y="84414"/>
                  </a:lnTo>
                  <a:lnTo>
                    <a:pt x="149344" y="93744"/>
                  </a:lnTo>
                  <a:lnTo>
                    <a:pt x="152312" y="104131"/>
                  </a:lnTo>
                  <a:lnTo>
                    <a:pt x="155406" y="115449"/>
                  </a:lnTo>
                  <a:lnTo>
                    <a:pt x="158613" y="127524"/>
                  </a:lnTo>
                  <a:lnTo>
                    <a:pt x="161907" y="140179"/>
                  </a:lnTo>
                  <a:lnTo>
                    <a:pt x="165261" y="153257"/>
                  </a:lnTo>
                  <a:lnTo>
                    <a:pt x="168495" y="166637"/>
                  </a:lnTo>
                  <a:lnTo>
                    <a:pt x="171285" y="180227"/>
                  </a:lnTo>
                  <a:lnTo>
                    <a:pt x="173485" y="193953"/>
                  </a:lnTo>
                  <a:lnTo>
                    <a:pt x="174791" y="207441"/>
                  </a:lnTo>
                  <a:lnTo>
                    <a:pt x="174686" y="220046"/>
                  </a:lnTo>
                  <a:lnTo>
                    <a:pt x="173009" y="231481"/>
                  </a:lnTo>
                  <a:lnTo>
                    <a:pt x="169594" y="241633"/>
                  </a:lnTo>
                  <a:lnTo>
                    <a:pt x="164103" y="250388"/>
                  </a:lnTo>
                  <a:lnTo>
                    <a:pt x="156555" y="257829"/>
                  </a:lnTo>
                  <a:lnTo>
                    <a:pt x="147251" y="264014"/>
                  </a:lnTo>
                  <a:lnTo>
                    <a:pt x="136572" y="268886"/>
                  </a:lnTo>
                  <a:lnTo>
                    <a:pt x="124880" y="272542"/>
                  </a:lnTo>
                  <a:lnTo>
                    <a:pt x="112625" y="275357"/>
                  </a:lnTo>
                  <a:lnTo>
                    <a:pt x="100333" y="277871"/>
                  </a:lnTo>
                  <a:lnTo>
                    <a:pt x="88288" y="280419"/>
                  </a:lnTo>
                  <a:lnTo>
                    <a:pt x="76405" y="283134"/>
                  </a:lnTo>
                  <a:lnTo>
                    <a:pt x="64353" y="286035"/>
                  </a:lnTo>
                  <a:lnTo>
                    <a:pt x="51963" y="289096"/>
                  </a:lnTo>
                  <a:lnTo>
                    <a:pt x="39815" y="292129"/>
                  </a:lnTo>
                  <a:lnTo>
                    <a:pt x="27961" y="295100"/>
                  </a:lnTo>
                  <a:lnTo>
                    <a:pt x="15359" y="298269"/>
                  </a:lnTo>
                  <a:lnTo>
                    <a:pt x="0" y="302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55720" y="526107"/>
              <a:ext cx="129006" cy="135870"/>
            </a:xfrm>
            <a:custGeom>
              <a:avLst/>
              <a:gdLst/>
              <a:ahLst/>
              <a:cxnLst/>
              <a:rect l="0" t="0" r="0" b="0"/>
              <a:pathLst>
                <a:path w="129006" h="135870">
                  <a:moveTo>
                    <a:pt x="2663" y="63488"/>
                  </a:moveTo>
                  <a:lnTo>
                    <a:pt x="11532" y="66355"/>
                  </a:lnTo>
                  <a:lnTo>
                    <a:pt x="20518" y="68497"/>
                  </a:lnTo>
                  <a:lnTo>
                    <a:pt x="30514" y="70096"/>
                  </a:lnTo>
                  <a:lnTo>
                    <a:pt x="41494" y="71103"/>
                  </a:lnTo>
                  <a:lnTo>
                    <a:pt x="53306" y="71304"/>
                  </a:lnTo>
                  <a:lnTo>
                    <a:pt x="65751" y="70639"/>
                  </a:lnTo>
                  <a:lnTo>
                    <a:pt x="78170" y="68882"/>
                  </a:lnTo>
                  <a:lnTo>
                    <a:pt x="89506" y="65573"/>
                  </a:lnTo>
                  <a:lnTo>
                    <a:pt x="99259" y="60604"/>
                  </a:lnTo>
                  <a:lnTo>
                    <a:pt x="107125" y="54165"/>
                  </a:lnTo>
                  <a:lnTo>
                    <a:pt x="112740" y="46556"/>
                  </a:lnTo>
                  <a:lnTo>
                    <a:pt x="116131" y="38078"/>
                  </a:lnTo>
                  <a:lnTo>
                    <a:pt x="117138" y="29304"/>
                  </a:lnTo>
                  <a:lnTo>
                    <a:pt x="115254" y="21034"/>
                  </a:lnTo>
                  <a:lnTo>
                    <a:pt x="110475" y="13674"/>
                  </a:lnTo>
                  <a:lnTo>
                    <a:pt x="103370" y="7583"/>
                  </a:lnTo>
                  <a:lnTo>
                    <a:pt x="94785" y="3241"/>
                  </a:lnTo>
                  <a:lnTo>
                    <a:pt x="85350" y="735"/>
                  </a:lnTo>
                  <a:lnTo>
                    <a:pt x="75443" y="0"/>
                  </a:lnTo>
                  <a:lnTo>
                    <a:pt x="65275" y="1011"/>
                  </a:lnTo>
                  <a:lnTo>
                    <a:pt x="54964" y="3580"/>
                  </a:lnTo>
                  <a:lnTo>
                    <a:pt x="44737" y="7573"/>
                  </a:lnTo>
                  <a:lnTo>
                    <a:pt x="34936" y="12993"/>
                  </a:lnTo>
                  <a:lnTo>
                    <a:pt x="25719" y="19715"/>
                  </a:lnTo>
                  <a:lnTo>
                    <a:pt x="17393" y="27668"/>
                  </a:lnTo>
                  <a:lnTo>
                    <a:pt x="10478" y="36908"/>
                  </a:lnTo>
                  <a:lnTo>
                    <a:pt x="5134" y="47337"/>
                  </a:lnTo>
                  <a:lnTo>
                    <a:pt x="1529" y="58425"/>
                  </a:lnTo>
                  <a:lnTo>
                    <a:pt x="0" y="69327"/>
                  </a:lnTo>
                  <a:lnTo>
                    <a:pt x="532" y="79581"/>
                  </a:lnTo>
                  <a:lnTo>
                    <a:pt x="2990" y="89092"/>
                  </a:lnTo>
                  <a:lnTo>
                    <a:pt x="7298" y="97940"/>
                  </a:lnTo>
                  <a:lnTo>
                    <a:pt x="13229" y="106257"/>
                  </a:lnTo>
                  <a:lnTo>
                    <a:pt x="20463" y="114013"/>
                  </a:lnTo>
                  <a:lnTo>
                    <a:pt x="28680" y="121011"/>
                  </a:lnTo>
                  <a:lnTo>
                    <a:pt x="37611" y="127191"/>
                  </a:lnTo>
                  <a:lnTo>
                    <a:pt x="47045" y="132156"/>
                  </a:lnTo>
                  <a:lnTo>
                    <a:pt x="56831" y="135130"/>
                  </a:lnTo>
                  <a:lnTo>
                    <a:pt x="66853" y="135869"/>
                  </a:lnTo>
                  <a:lnTo>
                    <a:pt x="76965" y="134714"/>
                  </a:lnTo>
                  <a:lnTo>
                    <a:pt x="88178" y="132096"/>
                  </a:lnTo>
                  <a:lnTo>
                    <a:pt x="103713" y="126667"/>
                  </a:lnTo>
                  <a:lnTo>
                    <a:pt x="129005" y="116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05948" y="326383"/>
              <a:ext cx="10405" cy="336913"/>
            </a:xfrm>
            <a:custGeom>
              <a:avLst/>
              <a:gdLst/>
              <a:ahLst/>
              <a:cxnLst/>
              <a:rect l="0" t="0" r="0" b="0"/>
              <a:pathLst>
                <a:path w="10405" h="336913">
                  <a:moveTo>
                    <a:pt x="10404" y="0"/>
                  </a:moveTo>
                  <a:lnTo>
                    <a:pt x="7537" y="11735"/>
                  </a:lnTo>
                  <a:lnTo>
                    <a:pt x="5395" y="22864"/>
                  </a:lnTo>
                  <a:lnTo>
                    <a:pt x="3792" y="34467"/>
                  </a:lnTo>
                  <a:lnTo>
                    <a:pt x="2611" y="46801"/>
                  </a:lnTo>
                  <a:lnTo>
                    <a:pt x="1763" y="60109"/>
                  </a:lnTo>
                  <a:lnTo>
                    <a:pt x="1165" y="74418"/>
                  </a:lnTo>
                  <a:lnTo>
                    <a:pt x="751" y="89596"/>
                  </a:lnTo>
                  <a:lnTo>
                    <a:pt x="467" y="105458"/>
                  </a:lnTo>
                  <a:lnTo>
                    <a:pt x="273" y="121829"/>
                  </a:lnTo>
                  <a:lnTo>
                    <a:pt x="143" y="138566"/>
                  </a:lnTo>
                  <a:lnTo>
                    <a:pt x="54" y="155561"/>
                  </a:lnTo>
                  <a:lnTo>
                    <a:pt x="0" y="172729"/>
                  </a:lnTo>
                  <a:lnTo>
                    <a:pt x="133" y="189850"/>
                  </a:lnTo>
                  <a:lnTo>
                    <a:pt x="754" y="206580"/>
                  </a:lnTo>
                  <a:lnTo>
                    <a:pt x="1985" y="222760"/>
                  </a:lnTo>
                  <a:lnTo>
                    <a:pt x="3626" y="238405"/>
                  </a:lnTo>
                  <a:lnTo>
                    <a:pt x="5266" y="253605"/>
                  </a:lnTo>
                  <a:lnTo>
                    <a:pt x="6664" y="268448"/>
                  </a:lnTo>
                  <a:lnTo>
                    <a:pt x="7756" y="282615"/>
                  </a:lnTo>
                  <a:lnTo>
                    <a:pt x="8681" y="296868"/>
                  </a:lnTo>
                  <a:lnTo>
                    <a:pt x="9517" y="313581"/>
                  </a:lnTo>
                  <a:lnTo>
                    <a:pt x="1040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67759" y="532567"/>
              <a:ext cx="201278" cy="127451"/>
            </a:xfrm>
            <a:custGeom>
              <a:avLst/>
              <a:gdLst/>
              <a:ahLst/>
              <a:cxnLst/>
              <a:rect l="0" t="0" r="0" b="0"/>
              <a:pathLst>
                <a:path w="201278" h="127451">
                  <a:moveTo>
                    <a:pt x="95992" y="78085"/>
                  </a:moveTo>
                  <a:lnTo>
                    <a:pt x="95858" y="66350"/>
                  </a:lnTo>
                  <a:lnTo>
                    <a:pt x="94577" y="55221"/>
                  </a:lnTo>
                  <a:lnTo>
                    <a:pt x="91980" y="43637"/>
                  </a:lnTo>
                  <a:lnTo>
                    <a:pt x="88087" y="31994"/>
                  </a:lnTo>
                  <a:lnTo>
                    <a:pt x="82806" y="21279"/>
                  </a:lnTo>
                  <a:lnTo>
                    <a:pt x="76225" y="12001"/>
                  </a:lnTo>
                  <a:lnTo>
                    <a:pt x="68725" y="4817"/>
                  </a:lnTo>
                  <a:lnTo>
                    <a:pt x="60862" y="735"/>
                  </a:lnTo>
                  <a:lnTo>
                    <a:pt x="52988" y="0"/>
                  </a:lnTo>
                  <a:lnTo>
                    <a:pt x="45248" y="2238"/>
                  </a:lnTo>
                  <a:lnTo>
                    <a:pt x="37671" y="6848"/>
                  </a:lnTo>
                  <a:lnTo>
                    <a:pt x="30247" y="13236"/>
                  </a:lnTo>
                  <a:lnTo>
                    <a:pt x="23109" y="20907"/>
                  </a:lnTo>
                  <a:lnTo>
                    <a:pt x="16534" y="29484"/>
                  </a:lnTo>
                  <a:lnTo>
                    <a:pt x="10637" y="38693"/>
                  </a:lnTo>
                  <a:lnTo>
                    <a:pt x="5693" y="48500"/>
                  </a:lnTo>
                  <a:lnTo>
                    <a:pt x="2203" y="59074"/>
                  </a:lnTo>
                  <a:lnTo>
                    <a:pt x="307" y="70443"/>
                  </a:lnTo>
                  <a:lnTo>
                    <a:pt x="0" y="82181"/>
                  </a:lnTo>
                  <a:lnTo>
                    <a:pt x="1307" y="93528"/>
                  </a:lnTo>
                  <a:lnTo>
                    <a:pt x="4079" y="104071"/>
                  </a:lnTo>
                  <a:lnTo>
                    <a:pt x="8209" y="113267"/>
                  </a:lnTo>
                  <a:lnTo>
                    <a:pt x="13722" y="120308"/>
                  </a:lnTo>
                  <a:lnTo>
                    <a:pt x="20497" y="124959"/>
                  </a:lnTo>
                  <a:lnTo>
                    <a:pt x="28146" y="127300"/>
                  </a:lnTo>
                  <a:lnTo>
                    <a:pt x="36118" y="127450"/>
                  </a:lnTo>
                  <a:lnTo>
                    <a:pt x="44064" y="125699"/>
                  </a:lnTo>
                  <a:lnTo>
                    <a:pt x="51686" y="122273"/>
                  </a:lnTo>
                  <a:lnTo>
                    <a:pt x="58652" y="117242"/>
                  </a:lnTo>
                  <a:lnTo>
                    <a:pt x="64853" y="110785"/>
                  </a:lnTo>
                  <a:lnTo>
                    <a:pt x="70356" y="103012"/>
                  </a:lnTo>
                  <a:lnTo>
                    <a:pt x="75294" y="93892"/>
                  </a:lnTo>
                  <a:lnTo>
                    <a:pt x="79820" y="83568"/>
                  </a:lnTo>
                  <a:lnTo>
                    <a:pt x="84554" y="73476"/>
                  </a:lnTo>
                  <a:lnTo>
                    <a:pt x="90174" y="67284"/>
                  </a:lnTo>
                  <a:lnTo>
                    <a:pt x="95995" y="66854"/>
                  </a:lnTo>
                  <a:lnTo>
                    <a:pt x="101101" y="70378"/>
                  </a:lnTo>
                  <a:lnTo>
                    <a:pt x="105689" y="76190"/>
                  </a:lnTo>
                  <a:lnTo>
                    <a:pt x="110329" y="83091"/>
                  </a:lnTo>
                  <a:lnTo>
                    <a:pt x="115347" y="90398"/>
                  </a:lnTo>
                  <a:lnTo>
                    <a:pt x="120984" y="97629"/>
                  </a:lnTo>
                  <a:lnTo>
                    <a:pt x="127506" y="104352"/>
                  </a:lnTo>
                  <a:lnTo>
                    <a:pt x="134956" y="110386"/>
                  </a:lnTo>
                  <a:lnTo>
                    <a:pt x="143055" y="115272"/>
                  </a:lnTo>
                  <a:lnTo>
                    <a:pt x="151328" y="118202"/>
                  </a:lnTo>
                  <a:lnTo>
                    <a:pt x="159476" y="118922"/>
                  </a:lnTo>
                  <a:lnTo>
                    <a:pt x="167287" y="117953"/>
                  </a:lnTo>
                  <a:lnTo>
                    <a:pt x="175423" y="116227"/>
                  </a:lnTo>
                  <a:lnTo>
                    <a:pt x="185711" y="113590"/>
                  </a:lnTo>
                  <a:lnTo>
                    <a:pt x="201277" y="109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47979" y="536953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49"/>
                  </a:lnTo>
                  <a:lnTo>
                    <a:pt x="11902" y="42470"/>
                  </a:lnTo>
                  <a:lnTo>
                    <a:pt x="16534" y="52836"/>
                  </a:lnTo>
                  <a:lnTo>
                    <a:pt x="25160" y="65582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45546" y="484310"/>
              <a:ext cx="107719" cy="368499"/>
            </a:xfrm>
            <a:custGeom>
              <a:avLst/>
              <a:gdLst/>
              <a:ahLst/>
              <a:cxnLst/>
              <a:rect l="0" t="0" r="0" b="0"/>
              <a:pathLst>
                <a:path w="107719" h="368499">
                  <a:moveTo>
                    <a:pt x="107718" y="0"/>
                  </a:moveTo>
                  <a:lnTo>
                    <a:pt x="107584" y="11668"/>
                  </a:lnTo>
                  <a:lnTo>
                    <a:pt x="106304" y="22157"/>
                  </a:lnTo>
                  <a:lnTo>
                    <a:pt x="103715" y="32459"/>
                  </a:lnTo>
                  <a:lnTo>
                    <a:pt x="100168" y="42760"/>
                  </a:lnTo>
                  <a:lnTo>
                    <a:pt x="96184" y="53104"/>
                  </a:lnTo>
                  <a:lnTo>
                    <a:pt x="92104" y="63494"/>
                  </a:lnTo>
                  <a:lnTo>
                    <a:pt x="88082" y="73922"/>
                  </a:lnTo>
                  <a:lnTo>
                    <a:pt x="84165" y="84380"/>
                  </a:lnTo>
                  <a:lnTo>
                    <a:pt x="80345" y="94869"/>
                  </a:lnTo>
                  <a:lnTo>
                    <a:pt x="76443" y="105709"/>
                  </a:lnTo>
                  <a:lnTo>
                    <a:pt x="72130" y="117512"/>
                  </a:lnTo>
                  <a:lnTo>
                    <a:pt x="67260" y="130527"/>
                  </a:lnTo>
                  <a:lnTo>
                    <a:pt x="61852" y="144523"/>
                  </a:lnTo>
                  <a:lnTo>
                    <a:pt x="55996" y="158990"/>
                  </a:lnTo>
                  <a:lnTo>
                    <a:pt x="49801" y="173577"/>
                  </a:lnTo>
                  <a:lnTo>
                    <a:pt x="43524" y="188286"/>
                  </a:lnTo>
                  <a:lnTo>
                    <a:pt x="37543" y="203373"/>
                  </a:lnTo>
                  <a:lnTo>
                    <a:pt x="32042" y="218961"/>
                  </a:lnTo>
                  <a:lnTo>
                    <a:pt x="27028" y="234870"/>
                  </a:lnTo>
                  <a:lnTo>
                    <a:pt x="22427" y="250709"/>
                  </a:lnTo>
                  <a:lnTo>
                    <a:pt x="18145" y="266252"/>
                  </a:lnTo>
                  <a:lnTo>
                    <a:pt x="14099" y="281283"/>
                  </a:lnTo>
                  <a:lnTo>
                    <a:pt x="10220" y="295530"/>
                  </a:lnTo>
                  <a:lnTo>
                    <a:pt x="6469" y="308918"/>
                  </a:lnTo>
                  <a:lnTo>
                    <a:pt x="3152" y="321282"/>
                  </a:lnTo>
                  <a:lnTo>
                    <a:pt x="695" y="333598"/>
                  </a:lnTo>
                  <a:lnTo>
                    <a:pt x="0" y="348066"/>
                  </a:lnTo>
                  <a:lnTo>
                    <a:pt x="243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83633" y="519310"/>
              <a:ext cx="95974" cy="147423"/>
            </a:xfrm>
            <a:custGeom>
              <a:avLst/>
              <a:gdLst/>
              <a:ahLst/>
              <a:cxnLst/>
              <a:rect l="0" t="0" r="0" b="0"/>
              <a:pathLst>
                <a:path w="95974" h="147423">
                  <a:moveTo>
                    <a:pt x="1216" y="80814"/>
                  </a:moveTo>
                  <a:lnTo>
                    <a:pt x="10017" y="77880"/>
                  </a:lnTo>
                  <a:lnTo>
                    <a:pt x="18364" y="75098"/>
                  </a:lnTo>
                  <a:lnTo>
                    <a:pt x="27059" y="72194"/>
                  </a:lnTo>
                  <a:lnTo>
                    <a:pt x="36006" y="68981"/>
                  </a:lnTo>
                  <a:lnTo>
                    <a:pt x="44853" y="65167"/>
                  </a:lnTo>
                  <a:lnTo>
                    <a:pt x="53383" y="60641"/>
                  </a:lnTo>
                  <a:lnTo>
                    <a:pt x="61226" y="55132"/>
                  </a:lnTo>
                  <a:lnTo>
                    <a:pt x="67807" y="48147"/>
                  </a:lnTo>
                  <a:lnTo>
                    <a:pt x="72917" y="39570"/>
                  </a:lnTo>
                  <a:lnTo>
                    <a:pt x="76193" y="30064"/>
                  </a:lnTo>
                  <a:lnTo>
                    <a:pt x="76968" y="20839"/>
                  </a:lnTo>
                  <a:lnTo>
                    <a:pt x="75116" y="12582"/>
                  </a:lnTo>
                  <a:lnTo>
                    <a:pt x="70958" y="5924"/>
                  </a:lnTo>
                  <a:lnTo>
                    <a:pt x="64970" y="1667"/>
                  </a:lnTo>
                  <a:lnTo>
                    <a:pt x="57620" y="0"/>
                  </a:lnTo>
                  <a:lnTo>
                    <a:pt x="49451" y="627"/>
                  </a:lnTo>
                  <a:lnTo>
                    <a:pt x="41065" y="3084"/>
                  </a:lnTo>
                  <a:lnTo>
                    <a:pt x="32808" y="6917"/>
                  </a:lnTo>
                  <a:lnTo>
                    <a:pt x="24962" y="11908"/>
                  </a:lnTo>
                  <a:lnTo>
                    <a:pt x="17838" y="18072"/>
                  </a:lnTo>
                  <a:lnTo>
                    <a:pt x="11537" y="25324"/>
                  </a:lnTo>
                  <a:lnTo>
                    <a:pt x="6305" y="33479"/>
                  </a:lnTo>
                  <a:lnTo>
                    <a:pt x="2613" y="42331"/>
                  </a:lnTo>
                  <a:lnTo>
                    <a:pt x="574" y="51700"/>
                  </a:lnTo>
                  <a:lnTo>
                    <a:pt x="0" y="61601"/>
                  </a:lnTo>
                  <a:lnTo>
                    <a:pt x="594" y="72234"/>
                  </a:lnTo>
                  <a:lnTo>
                    <a:pt x="2069" y="83637"/>
                  </a:lnTo>
                  <a:lnTo>
                    <a:pt x="4344" y="95397"/>
                  </a:lnTo>
                  <a:lnTo>
                    <a:pt x="7541" y="106759"/>
                  </a:lnTo>
                  <a:lnTo>
                    <a:pt x="11661" y="117315"/>
                  </a:lnTo>
                  <a:lnTo>
                    <a:pt x="16901" y="126691"/>
                  </a:lnTo>
                  <a:lnTo>
                    <a:pt x="23707" y="134384"/>
                  </a:lnTo>
                  <a:lnTo>
                    <a:pt x="32171" y="140290"/>
                  </a:lnTo>
                  <a:lnTo>
                    <a:pt x="41869" y="144438"/>
                  </a:lnTo>
                  <a:lnTo>
                    <a:pt x="53202" y="147110"/>
                  </a:lnTo>
                  <a:lnTo>
                    <a:pt x="69400" y="147422"/>
                  </a:lnTo>
                  <a:lnTo>
                    <a:pt x="95973" y="143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11264" y="484310"/>
              <a:ext cx="115742" cy="147331"/>
            </a:xfrm>
            <a:custGeom>
              <a:avLst/>
              <a:gdLst/>
              <a:ahLst/>
              <a:cxnLst/>
              <a:rect l="0" t="0" r="0" b="0"/>
              <a:pathLst>
                <a:path w="115742" h="147331">
                  <a:moveTo>
                    <a:pt x="10456" y="105285"/>
                  </a:moveTo>
                  <a:lnTo>
                    <a:pt x="13390" y="116953"/>
                  </a:lnTo>
                  <a:lnTo>
                    <a:pt x="16172" y="127442"/>
                  </a:lnTo>
                  <a:lnTo>
                    <a:pt x="19054" y="137673"/>
                  </a:lnTo>
                  <a:lnTo>
                    <a:pt x="21453" y="145330"/>
                  </a:lnTo>
                  <a:lnTo>
                    <a:pt x="22448" y="147330"/>
                  </a:lnTo>
                  <a:lnTo>
                    <a:pt x="22027" y="144683"/>
                  </a:lnTo>
                  <a:lnTo>
                    <a:pt x="20557" y="139031"/>
                  </a:lnTo>
                  <a:lnTo>
                    <a:pt x="18215" y="131701"/>
                  </a:lnTo>
                  <a:lnTo>
                    <a:pt x="14937" y="123721"/>
                  </a:lnTo>
                  <a:lnTo>
                    <a:pt x="10767" y="115648"/>
                  </a:lnTo>
                  <a:lnTo>
                    <a:pt x="6332" y="107548"/>
                  </a:lnTo>
                  <a:lnTo>
                    <a:pt x="2723" y="99170"/>
                  </a:lnTo>
                  <a:lnTo>
                    <a:pt x="494" y="90381"/>
                  </a:lnTo>
                  <a:lnTo>
                    <a:pt x="0" y="81506"/>
                  </a:lnTo>
                  <a:lnTo>
                    <a:pt x="1646" y="73224"/>
                  </a:lnTo>
                  <a:lnTo>
                    <a:pt x="5426" y="65873"/>
                  </a:lnTo>
                  <a:lnTo>
                    <a:pt x="11031" y="59463"/>
                  </a:lnTo>
                  <a:lnTo>
                    <a:pt x="18066" y="53848"/>
                  </a:lnTo>
                  <a:lnTo>
                    <a:pt x="26161" y="48845"/>
                  </a:lnTo>
                  <a:lnTo>
                    <a:pt x="35014" y="44128"/>
                  </a:lnTo>
                  <a:lnTo>
                    <a:pt x="44400" y="39260"/>
                  </a:lnTo>
                  <a:lnTo>
                    <a:pt x="54150" y="34018"/>
                  </a:lnTo>
                  <a:lnTo>
                    <a:pt x="64077" y="28478"/>
                  </a:lnTo>
                  <a:lnTo>
                    <a:pt x="75146" y="22268"/>
                  </a:lnTo>
                  <a:lnTo>
                    <a:pt x="90563" y="13721"/>
                  </a:lnTo>
                  <a:lnTo>
                    <a:pt x="115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69119" y="494839"/>
              <a:ext cx="115814" cy="157981"/>
            </a:xfrm>
            <a:custGeom>
              <a:avLst/>
              <a:gdLst/>
              <a:ahLst/>
              <a:cxnLst/>
              <a:rect l="0" t="0" r="0" b="0"/>
              <a:pathLst>
                <a:path w="115814" h="157981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9" y="2013"/>
                  </a:lnTo>
                  <a:lnTo>
                    <a:pt x="73230" y="4218"/>
                  </a:lnTo>
                  <a:lnTo>
                    <a:pt x="63535" y="7831"/>
                  </a:lnTo>
                  <a:lnTo>
                    <a:pt x="54404" y="13004"/>
                  </a:lnTo>
                  <a:lnTo>
                    <a:pt x="45974" y="19579"/>
                  </a:lnTo>
                  <a:lnTo>
                    <a:pt x="38460" y="27279"/>
                  </a:lnTo>
                  <a:lnTo>
                    <a:pt x="31904" y="35822"/>
                  </a:lnTo>
                  <a:lnTo>
                    <a:pt x="26671" y="44810"/>
                  </a:lnTo>
                  <a:lnTo>
                    <a:pt x="23511" y="53755"/>
                  </a:lnTo>
                  <a:lnTo>
                    <a:pt x="22653" y="62381"/>
                  </a:lnTo>
                  <a:lnTo>
                    <a:pt x="24025" y="70137"/>
                  </a:lnTo>
                  <a:lnTo>
                    <a:pt x="27530" y="76135"/>
                  </a:lnTo>
                  <a:lnTo>
                    <a:pt x="32887" y="80063"/>
                  </a:lnTo>
                  <a:lnTo>
                    <a:pt x="39718" y="82413"/>
                  </a:lnTo>
                  <a:lnTo>
                    <a:pt x="47657" y="84157"/>
                  </a:lnTo>
                  <a:lnTo>
                    <a:pt x="56393" y="85936"/>
                  </a:lnTo>
                  <a:lnTo>
                    <a:pt x="65527" y="88171"/>
                  </a:lnTo>
                  <a:lnTo>
                    <a:pt x="74577" y="91218"/>
                  </a:lnTo>
                  <a:lnTo>
                    <a:pt x="83278" y="95171"/>
                  </a:lnTo>
                  <a:lnTo>
                    <a:pt x="91085" y="100101"/>
                  </a:lnTo>
                  <a:lnTo>
                    <a:pt x="97119" y="106151"/>
                  </a:lnTo>
                  <a:lnTo>
                    <a:pt x="101052" y="113288"/>
                  </a:lnTo>
                  <a:lnTo>
                    <a:pt x="102727" y="121179"/>
                  </a:lnTo>
                  <a:lnTo>
                    <a:pt x="101888" y="129313"/>
                  </a:lnTo>
                  <a:lnTo>
                    <a:pt x="98658" y="137358"/>
                  </a:lnTo>
                  <a:lnTo>
                    <a:pt x="93423" y="144707"/>
                  </a:lnTo>
                  <a:lnTo>
                    <a:pt x="86639" y="150425"/>
                  </a:lnTo>
                  <a:lnTo>
                    <a:pt x="78708" y="154156"/>
                  </a:lnTo>
                  <a:lnTo>
                    <a:pt x="69794" y="156202"/>
                  </a:lnTo>
                  <a:lnTo>
                    <a:pt x="59835" y="157210"/>
                  </a:lnTo>
                  <a:lnTo>
                    <a:pt x="48896" y="157672"/>
                  </a:lnTo>
                  <a:lnTo>
                    <a:pt x="37745" y="157869"/>
                  </a:lnTo>
                  <a:lnTo>
                    <a:pt x="26678" y="157966"/>
                  </a:lnTo>
                  <a:lnTo>
                    <a:pt x="14726" y="15798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36681" y="536953"/>
              <a:ext cx="121819" cy="127039"/>
            </a:xfrm>
            <a:custGeom>
              <a:avLst/>
              <a:gdLst/>
              <a:ahLst/>
              <a:cxnLst/>
              <a:rect l="0" t="0" r="0" b="0"/>
              <a:pathLst>
                <a:path w="121819" h="127039">
                  <a:moveTo>
                    <a:pt x="95692" y="0"/>
                  </a:moveTo>
                  <a:lnTo>
                    <a:pt x="84023" y="67"/>
                  </a:lnTo>
                  <a:lnTo>
                    <a:pt x="73535" y="707"/>
                  </a:lnTo>
                  <a:lnTo>
                    <a:pt x="63238" y="2008"/>
                  </a:lnTo>
                  <a:lnTo>
                    <a:pt x="53109" y="4041"/>
                  </a:lnTo>
                  <a:lnTo>
                    <a:pt x="43414" y="7006"/>
                  </a:lnTo>
                  <a:lnTo>
                    <a:pt x="34282" y="10930"/>
                  </a:lnTo>
                  <a:lnTo>
                    <a:pt x="25852" y="15852"/>
                  </a:lnTo>
                  <a:lnTo>
                    <a:pt x="18339" y="21904"/>
                  </a:lnTo>
                  <a:lnTo>
                    <a:pt x="11778" y="29053"/>
                  </a:lnTo>
                  <a:lnTo>
                    <a:pt x="6372" y="37294"/>
                  </a:lnTo>
                  <a:lnTo>
                    <a:pt x="2564" y="46727"/>
                  </a:lnTo>
                  <a:lnTo>
                    <a:pt x="452" y="57287"/>
                  </a:lnTo>
                  <a:lnTo>
                    <a:pt x="0" y="68461"/>
                  </a:lnTo>
                  <a:lnTo>
                    <a:pt x="1208" y="79422"/>
                  </a:lnTo>
                  <a:lnTo>
                    <a:pt x="3917" y="89710"/>
                  </a:lnTo>
                  <a:lnTo>
                    <a:pt x="8176" y="99073"/>
                  </a:lnTo>
                  <a:lnTo>
                    <a:pt x="14308" y="107290"/>
                  </a:lnTo>
                  <a:lnTo>
                    <a:pt x="22316" y="114362"/>
                  </a:lnTo>
                  <a:lnTo>
                    <a:pt x="31777" y="120127"/>
                  </a:lnTo>
                  <a:lnTo>
                    <a:pt x="42036" y="124185"/>
                  </a:lnTo>
                  <a:lnTo>
                    <a:pt x="52633" y="126468"/>
                  </a:lnTo>
                  <a:lnTo>
                    <a:pt x="63170" y="127038"/>
                  </a:lnTo>
                  <a:lnTo>
                    <a:pt x="73237" y="125908"/>
                  </a:lnTo>
                  <a:lnTo>
                    <a:pt x="82666" y="123256"/>
                  </a:lnTo>
                  <a:lnTo>
                    <a:pt x="91318" y="119206"/>
                  </a:lnTo>
                  <a:lnTo>
                    <a:pt x="98991" y="113747"/>
                  </a:lnTo>
                  <a:lnTo>
                    <a:pt x="105669" y="106999"/>
                  </a:lnTo>
                  <a:lnTo>
                    <a:pt x="111325" y="99028"/>
                  </a:lnTo>
                  <a:lnTo>
                    <a:pt x="115835" y="89776"/>
                  </a:lnTo>
                  <a:lnTo>
                    <a:pt x="119232" y="79338"/>
                  </a:lnTo>
                  <a:lnTo>
                    <a:pt x="121362" y="68245"/>
                  </a:lnTo>
                  <a:lnTo>
                    <a:pt x="121818" y="57339"/>
                  </a:lnTo>
                  <a:lnTo>
                    <a:pt x="120532" y="47092"/>
                  </a:lnTo>
                  <a:lnTo>
                    <a:pt x="117645" y="37896"/>
                  </a:lnTo>
                  <a:lnTo>
                    <a:pt x="112852" y="29342"/>
                  </a:lnTo>
                  <a:lnTo>
                    <a:pt x="103496" y="20685"/>
                  </a:lnTo>
                  <a:lnTo>
                    <a:pt x="8516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99059" y="282817"/>
              <a:ext cx="133356" cy="380479"/>
            </a:xfrm>
            <a:custGeom>
              <a:avLst/>
              <a:gdLst/>
              <a:ahLst/>
              <a:cxnLst/>
              <a:rect l="0" t="0" r="0" b="0"/>
              <a:pathLst>
                <a:path w="133356" h="380479">
                  <a:moveTo>
                    <a:pt x="59656" y="380478"/>
                  </a:moveTo>
                  <a:lnTo>
                    <a:pt x="59589" y="368743"/>
                  </a:lnTo>
                  <a:lnTo>
                    <a:pt x="58949" y="357614"/>
                  </a:lnTo>
                  <a:lnTo>
                    <a:pt x="57652" y="346015"/>
                  </a:lnTo>
                  <a:lnTo>
                    <a:pt x="55792" y="333854"/>
                  </a:lnTo>
                  <a:lnTo>
                    <a:pt x="53476" y="321194"/>
                  </a:lnTo>
                  <a:lnTo>
                    <a:pt x="50809" y="308138"/>
                  </a:lnTo>
                  <a:lnTo>
                    <a:pt x="47886" y="294786"/>
                  </a:lnTo>
                  <a:lnTo>
                    <a:pt x="44778" y="281221"/>
                  </a:lnTo>
                  <a:lnTo>
                    <a:pt x="41543" y="267501"/>
                  </a:lnTo>
                  <a:lnTo>
                    <a:pt x="38219" y="253510"/>
                  </a:lnTo>
                  <a:lnTo>
                    <a:pt x="34835" y="238971"/>
                  </a:lnTo>
                  <a:lnTo>
                    <a:pt x="31409" y="223784"/>
                  </a:lnTo>
                  <a:lnTo>
                    <a:pt x="27956" y="208160"/>
                  </a:lnTo>
                  <a:lnTo>
                    <a:pt x="24485" y="192519"/>
                  </a:lnTo>
                  <a:lnTo>
                    <a:pt x="21000" y="177108"/>
                  </a:lnTo>
                  <a:lnTo>
                    <a:pt x="17508" y="161997"/>
                  </a:lnTo>
                  <a:lnTo>
                    <a:pt x="14010" y="147164"/>
                  </a:lnTo>
                  <a:lnTo>
                    <a:pt x="10512" y="132557"/>
                  </a:lnTo>
                  <a:lnTo>
                    <a:pt x="7181" y="118120"/>
                  </a:lnTo>
                  <a:lnTo>
                    <a:pt x="4323" y="103807"/>
                  </a:lnTo>
                  <a:lnTo>
                    <a:pt x="2073" y="89580"/>
                  </a:lnTo>
                  <a:lnTo>
                    <a:pt x="563" y="75414"/>
                  </a:lnTo>
                  <a:lnTo>
                    <a:pt x="0" y="61290"/>
                  </a:lnTo>
                  <a:lnTo>
                    <a:pt x="414" y="47212"/>
                  </a:lnTo>
                  <a:lnTo>
                    <a:pt x="2167" y="33826"/>
                  </a:lnTo>
                  <a:lnTo>
                    <a:pt x="6004" y="22355"/>
                  </a:lnTo>
                  <a:lnTo>
                    <a:pt x="12140" y="13317"/>
                  </a:lnTo>
                  <a:lnTo>
                    <a:pt x="20176" y="6742"/>
                  </a:lnTo>
                  <a:lnTo>
                    <a:pt x="29396" y="2531"/>
                  </a:lnTo>
                  <a:lnTo>
                    <a:pt x="39256" y="369"/>
                  </a:lnTo>
                  <a:lnTo>
                    <a:pt x="49280" y="0"/>
                  </a:lnTo>
                  <a:lnTo>
                    <a:pt x="58995" y="1322"/>
                  </a:lnTo>
                  <a:lnTo>
                    <a:pt x="68193" y="4128"/>
                  </a:lnTo>
                  <a:lnTo>
                    <a:pt x="77027" y="8126"/>
                  </a:lnTo>
                  <a:lnTo>
                    <a:pt x="85887" y="13024"/>
                  </a:lnTo>
                  <a:lnTo>
                    <a:pt x="94989" y="18572"/>
                  </a:lnTo>
                  <a:lnTo>
                    <a:pt x="103935" y="24466"/>
                  </a:lnTo>
                  <a:lnTo>
                    <a:pt x="112678" y="31025"/>
                  </a:lnTo>
                  <a:lnTo>
                    <a:pt x="121991" y="39938"/>
                  </a:lnTo>
                  <a:lnTo>
                    <a:pt x="133355" y="54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42901" y="49483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31585"/>
                  </a:moveTo>
                  <a:lnTo>
                    <a:pt x="188240" y="28719"/>
                  </a:lnTo>
                  <a:lnTo>
                    <a:pt x="176471" y="26577"/>
                  </a:lnTo>
                  <a:lnTo>
                    <a:pt x="163585" y="24969"/>
                  </a:lnTo>
                  <a:lnTo>
                    <a:pt x="149909" y="23616"/>
                  </a:lnTo>
                  <a:lnTo>
                    <a:pt x="136230" y="22119"/>
                  </a:lnTo>
                  <a:lnTo>
                    <a:pt x="123009" y="20268"/>
                  </a:lnTo>
                  <a:lnTo>
                    <a:pt x="110212" y="18028"/>
                  </a:lnTo>
                  <a:lnTo>
                    <a:pt x="97484" y="15447"/>
                  </a:lnTo>
                  <a:lnTo>
                    <a:pt x="84597" y="12603"/>
                  </a:lnTo>
                  <a:lnTo>
                    <a:pt x="71505" y="9715"/>
                  </a:lnTo>
                  <a:lnTo>
                    <a:pt x="56676" y="6858"/>
                  </a:lnTo>
                  <a:lnTo>
                    <a:pt x="35450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74569" y="463253"/>
              <a:ext cx="105287" cy="155959"/>
            </a:xfrm>
            <a:custGeom>
              <a:avLst/>
              <a:gdLst/>
              <a:ahLst/>
              <a:cxnLst/>
              <a:rect l="0" t="0" r="0" b="0"/>
              <a:pathLst>
                <a:path w="105287" h="155959">
                  <a:moveTo>
                    <a:pt x="1" y="73700"/>
                  </a:moveTo>
                  <a:lnTo>
                    <a:pt x="0" y="85435"/>
                  </a:lnTo>
                  <a:lnTo>
                    <a:pt x="0" y="96564"/>
                  </a:lnTo>
                  <a:lnTo>
                    <a:pt x="5" y="108158"/>
                  </a:lnTo>
                  <a:lnTo>
                    <a:pt x="178" y="120146"/>
                  </a:lnTo>
                  <a:lnTo>
                    <a:pt x="827" y="132158"/>
                  </a:lnTo>
                  <a:lnTo>
                    <a:pt x="2082" y="143892"/>
                  </a:lnTo>
                  <a:lnTo>
                    <a:pt x="3986" y="152864"/>
                  </a:lnTo>
                  <a:lnTo>
                    <a:pt x="5942" y="155958"/>
                  </a:lnTo>
                  <a:lnTo>
                    <a:pt x="6899" y="154051"/>
                  </a:lnTo>
                  <a:lnTo>
                    <a:pt x="6692" y="148845"/>
                  </a:lnTo>
                  <a:lnTo>
                    <a:pt x="5689" y="141441"/>
                  </a:lnTo>
                  <a:lnTo>
                    <a:pt x="4445" y="132328"/>
                  </a:lnTo>
                  <a:lnTo>
                    <a:pt x="3299" y="121857"/>
                  </a:lnTo>
                  <a:lnTo>
                    <a:pt x="2540" y="110513"/>
                  </a:lnTo>
                  <a:lnTo>
                    <a:pt x="2483" y="98878"/>
                  </a:lnTo>
                  <a:lnTo>
                    <a:pt x="3234" y="87303"/>
                  </a:lnTo>
                  <a:lnTo>
                    <a:pt x="5043" y="76085"/>
                  </a:lnTo>
                  <a:lnTo>
                    <a:pt x="8385" y="65549"/>
                  </a:lnTo>
                  <a:lnTo>
                    <a:pt x="13375" y="55801"/>
                  </a:lnTo>
                  <a:lnTo>
                    <a:pt x="19827" y="46932"/>
                  </a:lnTo>
                  <a:lnTo>
                    <a:pt x="27445" y="39112"/>
                  </a:lnTo>
                  <a:lnTo>
                    <a:pt x="35938" y="32331"/>
                  </a:lnTo>
                  <a:lnTo>
                    <a:pt x="45061" y="26436"/>
                  </a:lnTo>
                  <a:lnTo>
                    <a:pt x="54630" y="21234"/>
                  </a:lnTo>
                  <a:lnTo>
                    <a:pt x="64494" y="16550"/>
                  </a:lnTo>
                  <a:lnTo>
                    <a:pt x="74100" y="12388"/>
                  </a:lnTo>
                  <a:lnTo>
                    <a:pt x="83430" y="8521"/>
                  </a:lnTo>
                  <a:lnTo>
                    <a:pt x="93302" y="460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0766" y="515896"/>
              <a:ext cx="97183" cy="135169"/>
            </a:xfrm>
            <a:custGeom>
              <a:avLst/>
              <a:gdLst/>
              <a:ahLst/>
              <a:cxnLst/>
              <a:rect l="0" t="0" r="0" b="0"/>
              <a:pathLst>
                <a:path w="97183" h="135169">
                  <a:moveTo>
                    <a:pt x="85431" y="0"/>
                  </a:moveTo>
                  <a:lnTo>
                    <a:pt x="73830" y="134"/>
                  </a:lnTo>
                  <a:lnTo>
                    <a:pt x="63981" y="1414"/>
                  </a:lnTo>
                  <a:lnTo>
                    <a:pt x="54976" y="4007"/>
                  </a:lnTo>
                  <a:lnTo>
                    <a:pt x="46534" y="7727"/>
                  </a:lnTo>
                  <a:lnTo>
                    <a:pt x="38507" y="12360"/>
                  </a:lnTo>
                  <a:lnTo>
                    <a:pt x="30789" y="17697"/>
                  </a:lnTo>
                  <a:lnTo>
                    <a:pt x="23456" y="23718"/>
                  </a:lnTo>
                  <a:lnTo>
                    <a:pt x="16754" y="30580"/>
                  </a:lnTo>
                  <a:lnTo>
                    <a:pt x="10772" y="38304"/>
                  </a:lnTo>
                  <a:lnTo>
                    <a:pt x="5772" y="46777"/>
                  </a:lnTo>
                  <a:lnTo>
                    <a:pt x="2244" y="55843"/>
                  </a:lnTo>
                  <a:lnTo>
                    <a:pt x="323" y="65345"/>
                  </a:lnTo>
                  <a:lnTo>
                    <a:pt x="0" y="74997"/>
                  </a:lnTo>
                  <a:lnTo>
                    <a:pt x="1296" y="84396"/>
                  </a:lnTo>
                  <a:lnTo>
                    <a:pt x="4056" y="93345"/>
                  </a:lnTo>
                  <a:lnTo>
                    <a:pt x="8009" y="101828"/>
                  </a:lnTo>
                  <a:lnTo>
                    <a:pt x="12870" y="109912"/>
                  </a:lnTo>
                  <a:lnTo>
                    <a:pt x="18398" y="117672"/>
                  </a:lnTo>
                  <a:lnTo>
                    <a:pt x="24566" y="124697"/>
                  </a:lnTo>
                  <a:lnTo>
                    <a:pt x="31537" y="130131"/>
                  </a:lnTo>
                  <a:lnTo>
                    <a:pt x="39333" y="133632"/>
                  </a:lnTo>
                  <a:lnTo>
                    <a:pt x="47688" y="135168"/>
                  </a:lnTo>
                  <a:lnTo>
                    <a:pt x="56142" y="134761"/>
                  </a:lnTo>
                  <a:lnTo>
                    <a:pt x="64416" y="132630"/>
                  </a:lnTo>
                  <a:lnTo>
                    <a:pt x="72259" y="128946"/>
                  </a:lnTo>
                  <a:lnTo>
                    <a:pt x="79374" y="123740"/>
                  </a:lnTo>
                  <a:lnTo>
                    <a:pt x="85666" y="117166"/>
                  </a:lnTo>
                  <a:lnTo>
                    <a:pt x="90890" y="109314"/>
                  </a:lnTo>
                  <a:lnTo>
                    <a:pt x="94576" y="100141"/>
                  </a:lnTo>
                  <a:lnTo>
                    <a:pt x="96612" y="89753"/>
                  </a:lnTo>
                  <a:lnTo>
                    <a:pt x="97182" y="78523"/>
                  </a:lnTo>
                  <a:lnTo>
                    <a:pt x="96586" y="66993"/>
                  </a:lnTo>
                  <a:lnTo>
                    <a:pt x="95114" y="55513"/>
                  </a:lnTo>
                  <a:lnTo>
                    <a:pt x="92972" y="44667"/>
                  </a:lnTo>
                  <a:lnTo>
                    <a:pt x="89960" y="34294"/>
                  </a:lnTo>
                  <a:lnTo>
                    <a:pt x="84703" y="23491"/>
                  </a:lnTo>
                  <a:lnTo>
                    <a:pt x="7490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70909" y="534849"/>
              <a:ext cx="124801" cy="108355"/>
            </a:xfrm>
            <a:custGeom>
              <a:avLst/>
              <a:gdLst/>
              <a:ahLst/>
              <a:cxnLst/>
              <a:rect l="0" t="0" r="0" b="0"/>
              <a:pathLst>
                <a:path w="124801" h="108355">
                  <a:moveTo>
                    <a:pt x="103744" y="23161"/>
                  </a:moveTo>
                  <a:lnTo>
                    <a:pt x="97809" y="17360"/>
                  </a:lnTo>
                  <a:lnTo>
                    <a:pt x="91604" y="12436"/>
                  </a:lnTo>
                  <a:lnTo>
                    <a:pt x="84509" y="7943"/>
                  </a:lnTo>
                  <a:lnTo>
                    <a:pt x="76568" y="4067"/>
                  </a:lnTo>
                  <a:lnTo>
                    <a:pt x="67922" y="1350"/>
                  </a:lnTo>
                  <a:lnTo>
                    <a:pt x="58732" y="0"/>
                  </a:lnTo>
                  <a:lnTo>
                    <a:pt x="49305" y="71"/>
                  </a:lnTo>
                  <a:lnTo>
                    <a:pt x="40064" y="1637"/>
                  </a:lnTo>
                  <a:lnTo>
                    <a:pt x="31228" y="4585"/>
                  </a:lnTo>
                  <a:lnTo>
                    <a:pt x="22993" y="8835"/>
                  </a:lnTo>
                  <a:lnTo>
                    <a:pt x="15609" y="14428"/>
                  </a:lnTo>
                  <a:lnTo>
                    <a:pt x="9137" y="21261"/>
                  </a:lnTo>
                  <a:lnTo>
                    <a:pt x="3961" y="29119"/>
                  </a:lnTo>
                  <a:lnTo>
                    <a:pt x="839" y="37763"/>
                  </a:lnTo>
                  <a:lnTo>
                    <a:pt x="0" y="46979"/>
                  </a:lnTo>
                  <a:lnTo>
                    <a:pt x="1216" y="56438"/>
                  </a:lnTo>
                  <a:lnTo>
                    <a:pt x="4084" y="65707"/>
                  </a:lnTo>
                  <a:lnTo>
                    <a:pt x="8199" y="74565"/>
                  </a:lnTo>
                  <a:lnTo>
                    <a:pt x="13383" y="82816"/>
                  </a:lnTo>
                  <a:lnTo>
                    <a:pt x="19678" y="90212"/>
                  </a:lnTo>
                  <a:lnTo>
                    <a:pt x="27018" y="96697"/>
                  </a:lnTo>
                  <a:lnTo>
                    <a:pt x="35232" y="102052"/>
                  </a:lnTo>
                  <a:lnTo>
                    <a:pt x="44124" y="105827"/>
                  </a:lnTo>
                  <a:lnTo>
                    <a:pt x="53514" y="107916"/>
                  </a:lnTo>
                  <a:lnTo>
                    <a:pt x="63261" y="108354"/>
                  </a:lnTo>
                  <a:lnTo>
                    <a:pt x="73256" y="107136"/>
                  </a:lnTo>
                  <a:lnTo>
                    <a:pt x="83410" y="104438"/>
                  </a:lnTo>
                  <a:lnTo>
                    <a:pt x="93213" y="100848"/>
                  </a:lnTo>
                  <a:lnTo>
                    <a:pt x="102697" y="96921"/>
                  </a:lnTo>
                  <a:lnTo>
                    <a:pt x="112696" y="92316"/>
                  </a:lnTo>
                  <a:lnTo>
                    <a:pt x="124800" y="86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79978" y="379025"/>
              <a:ext cx="10489" cy="273742"/>
            </a:xfrm>
            <a:custGeom>
              <a:avLst/>
              <a:gdLst/>
              <a:ahLst/>
              <a:cxnLst/>
              <a:rect l="0" t="0" r="0" b="0"/>
              <a:pathLst>
                <a:path w="10489" h="273742">
                  <a:moveTo>
                    <a:pt x="10488" y="0"/>
                  </a:moveTo>
                  <a:lnTo>
                    <a:pt x="7621" y="8936"/>
                  </a:lnTo>
                  <a:lnTo>
                    <a:pt x="5479" y="18563"/>
                  </a:lnTo>
                  <a:lnTo>
                    <a:pt x="3876" y="29855"/>
                  </a:lnTo>
                  <a:lnTo>
                    <a:pt x="2695" y="42695"/>
                  </a:lnTo>
                  <a:lnTo>
                    <a:pt x="1847" y="56823"/>
                  </a:lnTo>
                  <a:lnTo>
                    <a:pt x="1250" y="71948"/>
                  </a:lnTo>
                  <a:lnTo>
                    <a:pt x="835" y="87809"/>
                  </a:lnTo>
                  <a:lnTo>
                    <a:pt x="551" y="104197"/>
                  </a:lnTo>
                  <a:lnTo>
                    <a:pt x="358" y="120950"/>
                  </a:lnTo>
                  <a:lnTo>
                    <a:pt x="227" y="137789"/>
                  </a:lnTo>
                  <a:lnTo>
                    <a:pt x="139" y="154327"/>
                  </a:lnTo>
                  <a:lnTo>
                    <a:pt x="80" y="170379"/>
                  </a:lnTo>
                  <a:lnTo>
                    <a:pt x="40" y="185938"/>
                  </a:lnTo>
                  <a:lnTo>
                    <a:pt x="13" y="201080"/>
                  </a:lnTo>
                  <a:lnTo>
                    <a:pt x="0" y="215880"/>
                  </a:lnTo>
                  <a:lnTo>
                    <a:pt x="190" y="229819"/>
                  </a:lnTo>
                  <a:lnTo>
                    <a:pt x="1082" y="243150"/>
                  </a:lnTo>
                  <a:lnTo>
                    <a:pt x="3873" y="257048"/>
                  </a:lnTo>
                  <a:lnTo>
                    <a:pt x="1048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21082" y="473782"/>
              <a:ext cx="148369" cy="242156"/>
            </a:xfrm>
            <a:custGeom>
              <a:avLst/>
              <a:gdLst/>
              <a:ahLst/>
              <a:cxnLst/>
              <a:rect l="0" t="0" r="0" b="0"/>
              <a:pathLst>
                <a:path w="148369" h="242156">
                  <a:moveTo>
                    <a:pt x="64141" y="0"/>
                  </a:moveTo>
                  <a:lnTo>
                    <a:pt x="58273" y="5867"/>
                  </a:lnTo>
                  <a:lnTo>
                    <a:pt x="52708" y="11432"/>
                  </a:lnTo>
                  <a:lnTo>
                    <a:pt x="46904" y="17227"/>
                  </a:lnTo>
                  <a:lnTo>
                    <a:pt x="40651" y="23134"/>
                  </a:lnTo>
                  <a:lnTo>
                    <a:pt x="33673" y="28816"/>
                  </a:lnTo>
                  <a:lnTo>
                    <a:pt x="25905" y="34104"/>
                  </a:lnTo>
                  <a:lnTo>
                    <a:pt x="17922" y="39473"/>
                  </a:lnTo>
                  <a:lnTo>
                    <a:pt x="10788" y="45904"/>
                  </a:lnTo>
                  <a:lnTo>
                    <a:pt x="5048" y="53857"/>
                  </a:lnTo>
                  <a:lnTo>
                    <a:pt x="1215" y="62979"/>
                  </a:lnTo>
                  <a:lnTo>
                    <a:pt x="0" y="72412"/>
                  </a:lnTo>
                  <a:lnTo>
                    <a:pt x="1520" y="81609"/>
                  </a:lnTo>
                  <a:lnTo>
                    <a:pt x="5270" y="90375"/>
                  </a:lnTo>
                  <a:lnTo>
                    <a:pt x="10444" y="98708"/>
                  </a:lnTo>
                  <a:lnTo>
                    <a:pt x="16432" y="106682"/>
                  </a:lnTo>
                  <a:lnTo>
                    <a:pt x="22870" y="114544"/>
                  </a:lnTo>
                  <a:lnTo>
                    <a:pt x="29554" y="122676"/>
                  </a:lnTo>
                  <a:lnTo>
                    <a:pt x="36378" y="131267"/>
                  </a:lnTo>
                  <a:lnTo>
                    <a:pt x="43279" y="140328"/>
                  </a:lnTo>
                  <a:lnTo>
                    <a:pt x="50226" y="149791"/>
                  </a:lnTo>
                  <a:lnTo>
                    <a:pt x="57205" y="159560"/>
                  </a:lnTo>
                  <a:lnTo>
                    <a:pt x="64370" y="169391"/>
                  </a:lnTo>
                  <a:lnTo>
                    <a:pt x="72019" y="178911"/>
                  </a:lnTo>
                  <a:lnTo>
                    <a:pt x="80275" y="187940"/>
                  </a:lnTo>
                  <a:lnTo>
                    <a:pt x="88940" y="196477"/>
                  </a:lnTo>
                  <a:lnTo>
                    <a:pt x="97601" y="204597"/>
                  </a:lnTo>
                  <a:lnTo>
                    <a:pt x="106016" y="212385"/>
                  </a:lnTo>
                  <a:lnTo>
                    <a:pt x="114009" y="219624"/>
                  </a:lnTo>
                  <a:lnTo>
                    <a:pt x="122286" y="226505"/>
                  </a:lnTo>
                  <a:lnTo>
                    <a:pt x="132690" y="233633"/>
                  </a:lnTo>
                  <a:lnTo>
                    <a:pt x="14836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22134" y="263212"/>
            <a:ext cx="1463462" cy="415427"/>
            <a:chOff x="5222134" y="263212"/>
            <a:chExt cx="1463462" cy="415427"/>
          </a:xfrm>
        </p:grpSpPr>
        <p:sp>
          <p:nvSpPr>
            <p:cNvPr id="34" name="Freeform 33"/>
            <p:cNvSpPr/>
            <p:nvPr/>
          </p:nvSpPr>
          <p:spPr>
            <a:xfrm>
              <a:off x="5222134" y="263212"/>
              <a:ext cx="130998" cy="415427"/>
            </a:xfrm>
            <a:custGeom>
              <a:avLst/>
              <a:gdLst/>
              <a:ahLst/>
              <a:cxnLst/>
              <a:rect l="0" t="0" r="0" b="0"/>
              <a:pathLst>
                <a:path w="130998" h="415427">
                  <a:moveTo>
                    <a:pt x="21057" y="0"/>
                  </a:moveTo>
                  <a:lnTo>
                    <a:pt x="18191" y="11869"/>
                  </a:lnTo>
                  <a:lnTo>
                    <a:pt x="16048" y="24278"/>
                  </a:lnTo>
                  <a:lnTo>
                    <a:pt x="14450" y="38461"/>
                  </a:lnTo>
                  <a:lnTo>
                    <a:pt x="13443" y="53996"/>
                  </a:lnTo>
                  <a:lnTo>
                    <a:pt x="13242" y="69992"/>
                  </a:lnTo>
                  <a:lnTo>
                    <a:pt x="13893" y="85879"/>
                  </a:lnTo>
                  <a:lnTo>
                    <a:pt x="15132" y="101600"/>
                  </a:lnTo>
                  <a:lnTo>
                    <a:pt x="16496" y="117435"/>
                  </a:lnTo>
                  <a:lnTo>
                    <a:pt x="17706" y="133562"/>
                  </a:lnTo>
                  <a:lnTo>
                    <a:pt x="18668" y="150018"/>
                  </a:lnTo>
                  <a:lnTo>
                    <a:pt x="19388" y="166764"/>
                  </a:lnTo>
                  <a:lnTo>
                    <a:pt x="19906" y="183741"/>
                  </a:lnTo>
                  <a:lnTo>
                    <a:pt x="20271" y="200890"/>
                  </a:lnTo>
                  <a:lnTo>
                    <a:pt x="20525" y="218164"/>
                  </a:lnTo>
                  <a:lnTo>
                    <a:pt x="20697" y="235519"/>
                  </a:lnTo>
                  <a:lnTo>
                    <a:pt x="20815" y="252767"/>
                  </a:lnTo>
                  <a:lnTo>
                    <a:pt x="20895" y="269580"/>
                  </a:lnTo>
                  <a:lnTo>
                    <a:pt x="20949" y="285817"/>
                  </a:lnTo>
                  <a:lnTo>
                    <a:pt x="20985" y="301500"/>
                  </a:lnTo>
                  <a:lnTo>
                    <a:pt x="21009" y="316725"/>
                  </a:lnTo>
                  <a:lnTo>
                    <a:pt x="21021" y="331595"/>
                  </a:lnTo>
                  <a:lnTo>
                    <a:pt x="20859" y="346039"/>
                  </a:lnTo>
                  <a:lnTo>
                    <a:pt x="20217" y="359826"/>
                  </a:lnTo>
                  <a:lnTo>
                    <a:pt x="18945" y="372814"/>
                  </a:lnTo>
                  <a:lnTo>
                    <a:pt x="16248" y="382693"/>
                  </a:lnTo>
                  <a:lnTo>
                    <a:pt x="12322" y="386126"/>
                  </a:lnTo>
                  <a:lnTo>
                    <a:pt x="9322" y="383365"/>
                  </a:lnTo>
                  <a:lnTo>
                    <a:pt x="7876" y="375926"/>
                  </a:lnTo>
                  <a:lnTo>
                    <a:pt x="7819" y="365373"/>
                  </a:lnTo>
                  <a:lnTo>
                    <a:pt x="8832" y="353056"/>
                  </a:lnTo>
                  <a:lnTo>
                    <a:pt x="10625" y="339835"/>
                  </a:lnTo>
                  <a:lnTo>
                    <a:pt x="13133" y="326339"/>
                  </a:lnTo>
                  <a:lnTo>
                    <a:pt x="16495" y="313109"/>
                  </a:lnTo>
                  <a:lnTo>
                    <a:pt x="20721" y="300392"/>
                  </a:lnTo>
                  <a:lnTo>
                    <a:pt x="25694" y="288372"/>
                  </a:lnTo>
                  <a:lnTo>
                    <a:pt x="31258" y="277282"/>
                  </a:lnTo>
                  <a:lnTo>
                    <a:pt x="37265" y="267164"/>
                  </a:lnTo>
                  <a:lnTo>
                    <a:pt x="43758" y="258384"/>
                  </a:lnTo>
                  <a:lnTo>
                    <a:pt x="50947" y="251688"/>
                  </a:lnTo>
                  <a:lnTo>
                    <a:pt x="58890" y="247301"/>
                  </a:lnTo>
                  <a:lnTo>
                    <a:pt x="67343" y="245151"/>
                  </a:lnTo>
                  <a:lnTo>
                    <a:pt x="75863" y="245137"/>
                  </a:lnTo>
                  <a:lnTo>
                    <a:pt x="84187" y="246983"/>
                  </a:lnTo>
                  <a:lnTo>
                    <a:pt x="92232" y="250474"/>
                  </a:lnTo>
                  <a:lnTo>
                    <a:pt x="100014" y="255549"/>
                  </a:lnTo>
                  <a:lnTo>
                    <a:pt x="107573" y="262041"/>
                  </a:lnTo>
                  <a:lnTo>
                    <a:pt x="114632" y="270007"/>
                  </a:lnTo>
                  <a:lnTo>
                    <a:pt x="120620" y="279789"/>
                  </a:lnTo>
                  <a:lnTo>
                    <a:pt x="125311" y="291405"/>
                  </a:lnTo>
                  <a:lnTo>
                    <a:pt x="128630" y="304442"/>
                  </a:lnTo>
                  <a:lnTo>
                    <a:pt x="130491" y="318257"/>
                  </a:lnTo>
                  <a:lnTo>
                    <a:pt x="130997" y="332390"/>
                  </a:lnTo>
                  <a:lnTo>
                    <a:pt x="130219" y="346284"/>
                  </a:lnTo>
                  <a:lnTo>
                    <a:pt x="128109" y="359227"/>
                  </a:lnTo>
                  <a:lnTo>
                    <a:pt x="124763" y="370921"/>
                  </a:lnTo>
                  <a:lnTo>
                    <a:pt x="120230" y="381263"/>
                  </a:lnTo>
                  <a:lnTo>
                    <a:pt x="114440" y="390154"/>
                  </a:lnTo>
                  <a:lnTo>
                    <a:pt x="107466" y="397688"/>
                  </a:lnTo>
                  <a:lnTo>
                    <a:pt x="99343" y="403938"/>
                  </a:lnTo>
                  <a:lnTo>
                    <a:pt x="89987" y="408854"/>
                  </a:lnTo>
                  <a:lnTo>
                    <a:pt x="79474" y="412527"/>
                  </a:lnTo>
                  <a:lnTo>
                    <a:pt x="68162" y="414843"/>
                  </a:lnTo>
                  <a:lnTo>
                    <a:pt x="56577" y="415426"/>
                  </a:lnTo>
                  <a:lnTo>
                    <a:pt x="45060" y="414232"/>
                  </a:lnTo>
                  <a:lnTo>
                    <a:pt x="34188" y="411806"/>
                  </a:lnTo>
                  <a:lnTo>
                    <a:pt x="23797" y="408860"/>
                  </a:lnTo>
                  <a:lnTo>
                    <a:pt x="12978" y="40513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27419" y="480118"/>
              <a:ext cx="168457" cy="170912"/>
            </a:xfrm>
            <a:custGeom>
              <a:avLst/>
              <a:gdLst/>
              <a:ahLst/>
              <a:cxnLst/>
              <a:rect l="0" t="0" r="0" b="0"/>
              <a:pathLst>
                <a:path w="168457" h="170912">
                  <a:moveTo>
                    <a:pt x="0" y="120006"/>
                  </a:moveTo>
                  <a:lnTo>
                    <a:pt x="8868" y="117072"/>
                  </a:lnTo>
                  <a:lnTo>
                    <a:pt x="17855" y="114290"/>
                  </a:lnTo>
                  <a:lnTo>
                    <a:pt x="27851" y="111390"/>
                  </a:lnTo>
                  <a:lnTo>
                    <a:pt x="38832" y="108350"/>
                  </a:lnTo>
                  <a:lnTo>
                    <a:pt x="50643" y="105185"/>
                  </a:lnTo>
                  <a:lnTo>
                    <a:pt x="63097" y="101916"/>
                  </a:lnTo>
                  <a:lnTo>
                    <a:pt x="75862" y="98406"/>
                  </a:lnTo>
                  <a:lnTo>
                    <a:pt x="88494" y="94366"/>
                  </a:lnTo>
                  <a:lnTo>
                    <a:pt x="100759" y="89684"/>
                  </a:lnTo>
                  <a:lnTo>
                    <a:pt x="112448" y="84404"/>
                  </a:lnTo>
                  <a:lnTo>
                    <a:pt x="123306" y="78635"/>
                  </a:lnTo>
                  <a:lnTo>
                    <a:pt x="133266" y="72485"/>
                  </a:lnTo>
                  <a:lnTo>
                    <a:pt x="142108" y="65728"/>
                  </a:lnTo>
                  <a:lnTo>
                    <a:pt x="149377" y="57829"/>
                  </a:lnTo>
                  <a:lnTo>
                    <a:pt x="154957" y="48600"/>
                  </a:lnTo>
                  <a:lnTo>
                    <a:pt x="158551" y="38639"/>
                  </a:lnTo>
                  <a:lnTo>
                    <a:pt x="159542" y="29101"/>
                  </a:lnTo>
                  <a:lnTo>
                    <a:pt x="157826" y="20621"/>
                  </a:lnTo>
                  <a:lnTo>
                    <a:pt x="153420" y="13473"/>
                  </a:lnTo>
                  <a:lnTo>
                    <a:pt x="146200" y="7821"/>
                  </a:lnTo>
                  <a:lnTo>
                    <a:pt x="136391" y="3590"/>
                  </a:lnTo>
                  <a:lnTo>
                    <a:pt x="124774" y="869"/>
                  </a:lnTo>
                  <a:lnTo>
                    <a:pt x="112462" y="0"/>
                  </a:lnTo>
                  <a:lnTo>
                    <a:pt x="100164" y="1007"/>
                  </a:lnTo>
                  <a:lnTo>
                    <a:pt x="88488" y="3799"/>
                  </a:lnTo>
                  <a:lnTo>
                    <a:pt x="78106" y="8338"/>
                  </a:lnTo>
                  <a:lnTo>
                    <a:pt x="69240" y="14428"/>
                  </a:lnTo>
                  <a:lnTo>
                    <a:pt x="61763" y="21770"/>
                  </a:lnTo>
                  <a:lnTo>
                    <a:pt x="55409" y="30060"/>
                  </a:lnTo>
                  <a:lnTo>
                    <a:pt x="49913" y="39040"/>
                  </a:lnTo>
                  <a:lnTo>
                    <a:pt x="45370" y="48508"/>
                  </a:lnTo>
                  <a:lnTo>
                    <a:pt x="42214" y="58316"/>
                  </a:lnTo>
                  <a:lnTo>
                    <a:pt x="40570" y="68357"/>
                  </a:lnTo>
                  <a:lnTo>
                    <a:pt x="40278" y="78558"/>
                  </a:lnTo>
                  <a:lnTo>
                    <a:pt x="41070" y="88866"/>
                  </a:lnTo>
                  <a:lnTo>
                    <a:pt x="42681" y="99242"/>
                  </a:lnTo>
                  <a:lnTo>
                    <a:pt x="45051" y="109499"/>
                  </a:lnTo>
                  <a:lnTo>
                    <a:pt x="48310" y="119313"/>
                  </a:lnTo>
                  <a:lnTo>
                    <a:pt x="52468" y="128544"/>
                  </a:lnTo>
                  <a:lnTo>
                    <a:pt x="57563" y="137218"/>
                  </a:lnTo>
                  <a:lnTo>
                    <a:pt x="63741" y="145430"/>
                  </a:lnTo>
                  <a:lnTo>
                    <a:pt x="70974" y="153275"/>
                  </a:lnTo>
                  <a:lnTo>
                    <a:pt x="79102" y="160358"/>
                  </a:lnTo>
                  <a:lnTo>
                    <a:pt x="87929" y="165832"/>
                  </a:lnTo>
                  <a:lnTo>
                    <a:pt x="97269" y="169358"/>
                  </a:lnTo>
                  <a:lnTo>
                    <a:pt x="106810" y="170911"/>
                  </a:lnTo>
                  <a:lnTo>
                    <a:pt x="116134" y="170516"/>
                  </a:lnTo>
                  <a:lnTo>
                    <a:pt x="125029" y="168401"/>
                  </a:lnTo>
                  <a:lnTo>
                    <a:pt x="133362" y="165022"/>
                  </a:lnTo>
                  <a:lnTo>
                    <a:pt x="141913" y="160523"/>
                  </a:lnTo>
                  <a:lnTo>
                    <a:pt x="152548" y="153396"/>
                  </a:lnTo>
                  <a:lnTo>
                    <a:pt x="168456" y="141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16933" y="519171"/>
              <a:ext cx="126342" cy="133596"/>
            </a:xfrm>
            <a:custGeom>
              <a:avLst/>
              <a:gdLst/>
              <a:ahLst/>
              <a:cxnLst/>
              <a:rect l="0" t="0" r="0" b="0"/>
              <a:pathLst>
                <a:path w="126342" h="133596">
                  <a:moveTo>
                    <a:pt x="0" y="38839"/>
                  </a:moveTo>
                  <a:lnTo>
                    <a:pt x="67" y="53374"/>
                  </a:lnTo>
                  <a:lnTo>
                    <a:pt x="706" y="66005"/>
                  </a:lnTo>
                  <a:lnTo>
                    <a:pt x="1999" y="77914"/>
                  </a:lnTo>
                  <a:lnTo>
                    <a:pt x="3686" y="89569"/>
                  </a:lnTo>
                  <a:lnTo>
                    <a:pt x="5354" y="101409"/>
                  </a:lnTo>
                  <a:lnTo>
                    <a:pt x="6765" y="113553"/>
                  </a:lnTo>
                  <a:lnTo>
                    <a:pt x="7786" y="122634"/>
                  </a:lnTo>
                  <a:lnTo>
                    <a:pt x="8129" y="124756"/>
                  </a:lnTo>
                  <a:lnTo>
                    <a:pt x="7536" y="121762"/>
                  </a:lnTo>
                  <a:lnTo>
                    <a:pt x="6270" y="115386"/>
                  </a:lnTo>
                  <a:lnTo>
                    <a:pt x="4842" y="106281"/>
                  </a:lnTo>
                  <a:lnTo>
                    <a:pt x="3569" y="94929"/>
                  </a:lnTo>
                  <a:lnTo>
                    <a:pt x="2723" y="82140"/>
                  </a:lnTo>
                  <a:lnTo>
                    <a:pt x="2606" y="68978"/>
                  </a:lnTo>
                  <a:lnTo>
                    <a:pt x="3311" y="56073"/>
                  </a:lnTo>
                  <a:lnTo>
                    <a:pt x="4920" y="43807"/>
                  </a:lnTo>
                  <a:lnTo>
                    <a:pt x="7596" y="32489"/>
                  </a:lnTo>
                  <a:lnTo>
                    <a:pt x="11329" y="22189"/>
                  </a:lnTo>
                  <a:lnTo>
                    <a:pt x="16293" y="13272"/>
                  </a:lnTo>
                  <a:lnTo>
                    <a:pt x="22905" y="6477"/>
                  </a:lnTo>
                  <a:lnTo>
                    <a:pt x="31235" y="2025"/>
                  </a:lnTo>
                  <a:lnTo>
                    <a:pt x="40744" y="0"/>
                  </a:lnTo>
                  <a:lnTo>
                    <a:pt x="50503" y="601"/>
                  </a:lnTo>
                  <a:lnTo>
                    <a:pt x="59950" y="3673"/>
                  </a:lnTo>
                  <a:lnTo>
                    <a:pt x="68901" y="8802"/>
                  </a:lnTo>
                  <a:lnTo>
                    <a:pt x="77365" y="15515"/>
                  </a:lnTo>
                  <a:lnTo>
                    <a:pt x="85420" y="23398"/>
                  </a:lnTo>
                  <a:lnTo>
                    <a:pt x="93000" y="32280"/>
                  </a:lnTo>
                  <a:lnTo>
                    <a:pt x="99878" y="42218"/>
                  </a:lnTo>
                  <a:lnTo>
                    <a:pt x="105987" y="53156"/>
                  </a:lnTo>
                  <a:lnTo>
                    <a:pt x="111261" y="64903"/>
                  </a:lnTo>
                  <a:lnTo>
                    <a:pt x="116070" y="78667"/>
                  </a:lnTo>
                  <a:lnTo>
                    <a:pt x="120837" y="99009"/>
                  </a:lnTo>
                  <a:lnTo>
                    <a:pt x="126341" y="13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53803" y="484262"/>
              <a:ext cx="136871" cy="158965"/>
            </a:xfrm>
            <a:custGeom>
              <a:avLst/>
              <a:gdLst/>
              <a:ahLst/>
              <a:cxnLst/>
              <a:rect l="0" t="0" r="0" b="0"/>
              <a:pathLst>
                <a:path w="136871" h="158965">
                  <a:moveTo>
                    <a:pt x="0" y="105333"/>
                  </a:moveTo>
                  <a:lnTo>
                    <a:pt x="8868" y="99600"/>
                  </a:lnTo>
                  <a:lnTo>
                    <a:pt x="17855" y="95316"/>
                  </a:lnTo>
                  <a:lnTo>
                    <a:pt x="27850" y="92110"/>
                  </a:lnTo>
                  <a:lnTo>
                    <a:pt x="38831" y="89749"/>
                  </a:lnTo>
                  <a:lnTo>
                    <a:pt x="50642" y="88052"/>
                  </a:lnTo>
                  <a:lnTo>
                    <a:pt x="63091" y="86847"/>
                  </a:lnTo>
                  <a:lnTo>
                    <a:pt x="75684" y="85673"/>
                  </a:lnTo>
                  <a:lnTo>
                    <a:pt x="87669" y="83808"/>
                  </a:lnTo>
                  <a:lnTo>
                    <a:pt x="98679" y="80910"/>
                  </a:lnTo>
                  <a:lnTo>
                    <a:pt x="108543" y="76825"/>
                  </a:lnTo>
                  <a:lnTo>
                    <a:pt x="117104" y="71407"/>
                  </a:lnTo>
                  <a:lnTo>
                    <a:pt x="124404" y="64723"/>
                  </a:lnTo>
                  <a:lnTo>
                    <a:pt x="130155" y="56982"/>
                  </a:lnTo>
                  <a:lnTo>
                    <a:pt x="133672" y="48423"/>
                  </a:lnTo>
                  <a:lnTo>
                    <a:pt x="134773" y="39272"/>
                  </a:lnTo>
                  <a:lnTo>
                    <a:pt x="133565" y="30029"/>
                  </a:lnTo>
                  <a:lnTo>
                    <a:pt x="130171" y="21437"/>
                  </a:lnTo>
                  <a:lnTo>
                    <a:pt x="124884" y="13858"/>
                  </a:lnTo>
                  <a:lnTo>
                    <a:pt x="117930" y="7618"/>
                  </a:lnTo>
                  <a:lnTo>
                    <a:pt x="109376" y="3176"/>
                  </a:lnTo>
                  <a:lnTo>
                    <a:pt x="99414" y="607"/>
                  </a:lnTo>
                  <a:lnTo>
                    <a:pt x="88643" y="0"/>
                  </a:lnTo>
                  <a:lnTo>
                    <a:pt x="77955" y="1629"/>
                  </a:lnTo>
                  <a:lnTo>
                    <a:pt x="67844" y="5427"/>
                  </a:lnTo>
                  <a:lnTo>
                    <a:pt x="58430" y="11059"/>
                  </a:lnTo>
                  <a:lnTo>
                    <a:pt x="49646" y="18118"/>
                  </a:lnTo>
                  <a:lnTo>
                    <a:pt x="41377" y="26236"/>
                  </a:lnTo>
                  <a:lnTo>
                    <a:pt x="33822" y="35278"/>
                  </a:lnTo>
                  <a:lnTo>
                    <a:pt x="27492" y="45323"/>
                  </a:lnTo>
                  <a:lnTo>
                    <a:pt x="22569" y="56334"/>
                  </a:lnTo>
                  <a:lnTo>
                    <a:pt x="19092" y="67998"/>
                  </a:lnTo>
                  <a:lnTo>
                    <a:pt x="17124" y="79827"/>
                  </a:lnTo>
                  <a:lnTo>
                    <a:pt x="16548" y="91520"/>
                  </a:lnTo>
                  <a:lnTo>
                    <a:pt x="17277" y="102813"/>
                  </a:lnTo>
                  <a:lnTo>
                    <a:pt x="19354" y="113396"/>
                  </a:lnTo>
                  <a:lnTo>
                    <a:pt x="22679" y="123175"/>
                  </a:lnTo>
                  <a:lnTo>
                    <a:pt x="27197" y="132064"/>
                  </a:lnTo>
                  <a:lnTo>
                    <a:pt x="32979" y="139896"/>
                  </a:lnTo>
                  <a:lnTo>
                    <a:pt x="39947" y="146676"/>
                  </a:lnTo>
                  <a:lnTo>
                    <a:pt x="48066" y="152231"/>
                  </a:lnTo>
                  <a:lnTo>
                    <a:pt x="57419" y="156141"/>
                  </a:lnTo>
                  <a:lnTo>
                    <a:pt x="67924" y="158325"/>
                  </a:lnTo>
                  <a:lnTo>
                    <a:pt x="79164" y="158964"/>
                  </a:lnTo>
                  <a:lnTo>
                    <a:pt x="91780" y="158278"/>
                  </a:lnTo>
                  <a:lnTo>
                    <a:pt x="109115" y="155088"/>
                  </a:lnTo>
                  <a:lnTo>
                    <a:pt x="136870" y="147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30734" y="513531"/>
              <a:ext cx="181039" cy="128708"/>
            </a:xfrm>
            <a:custGeom>
              <a:avLst/>
              <a:gdLst/>
              <a:ahLst/>
              <a:cxnLst/>
              <a:rect l="0" t="0" r="0" b="0"/>
              <a:pathLst>
                <a:path w="181039" h="128708">
                  <a:moveTo>
                    <a:pt x="65224" y="97121"/>
                  </a:moveTo>
                  <a:lnTo>
                    <a:pt x="71092" y="91254"/>
                  </a:lnTo>
                  <a:lnTo>
                    <a:pt x="76656" y="85689"/>
                  </a:lnTo>
                  <a:lnTo>
                    <a:pt x="82446" y="79881"/>
                  </a:lnTo>
                  <a:lnTo>
                    <a:pt x="88181" y="73455"/>
                  </a:lnTo>
                  <a:lnTo>
                    <a:pt x="93215" y="65828"/>
                  </a:lnTo>
                  <a:lnTo>
                    <a:pt x="97222" y="56803"/>
                  </a:lnTo>
                  <a:lnTo>
                    <a:pt x="99729" y="46821"/>
                  </a:lnTo>
                  <a:lnTo>
                    <a:pt x="99974" y="36742"/>
                  </a:lnTo>
                  <a:lnTo>
                    <a:pt x="97755" y="27089"/>
                  </a:lnTo>
                  <a:lnTo>
                    <a:pt x="93179" y="18339"/>
                  </a:lnTo>
                  <a:lnTo>
                    <a:pt x="86377" y="11075"/>
                  </a:lnTo>
                  <a:lnTo>
                    <a:pt x="77665" y="5465"/>
                  </a:lnTo>
                  <a:lnTo>
                    <a:pt x="67770" y="1666"/>
                  </a:lnTo>
                  <a:lnTo>
                    <a:pt x="57685" y="0"/>
                  </a:lnTo>
                  <a:lnTo>
                    <a:pt x="47991" y="437"/>
                  </a:lnTo>
                  <a:lnTo>
                    <a:pt x="39029" y="2829"/>
                  </a:lnTo>
                  <a:lnTo>
                    <a:pt x="31084" y="7092"/>
                  </a:lnTo>
                  <a:lnTo>
                    <a:pt x="24185" y="12992"/>
                  </a:lnTo>
                  <a:lnTo>
                    <a:pt x="18195" y="20206"/>
                  </a:lnTo>
                  <a:lnTo>
                    <a:pt x="12923" y="28409"/>
                  </a:lnTo>
                  <a:lnTo>
                    <a:pt x="8193" y="37331"/>
                  </a:lnTo>
                  <a:lnTo>
                    <a:pt x="4181" y="46760"/>
                  </a:lnTo>
                  <a:lnTo>
                    <a:pt x="1391" y="56541"/>
                  </a:lnTo>
                  <a:lnTo>
                    <a:pt x="0" y="66561"/>
                  </a:lnTo>
                  <a:lnTo>
                    <a:pt x="50" y="76576"/>
                  </a:lnTo>
                  <a:lnTo>
                    <a:pt x="1604" y="86228"/>
                  </a:lnTo>
                  <a:lnTo>
                    <a:pt x="4545" y="95337"/>
                  </a:lnTo>
                  <a:lnTo>
                    <a:pt x="8790" y="103419"/>
                  </a:lnTo>
                  <a:lnTo>
                    <a:pt x="14381" y="109638"/>
                  </a:lnTo>
                  <a:lnTo>
                    <a:pt x="21209" y="113700"/>
                  </a:lnTo>
                  <a:lnTo>
                    <a:pt x="28892" y="115630"/>
                  </a:lnTo>
                  <a:lnTo>
                    <a:pt x="36888" y="115496"/>
                  </a:lnTo>
                  <a:lnTo>
                    <a:pt x="44851" y="113547"/>
                  </a:lnTo>
                  <a:lnTo>
                    <a:pt x="52483" y="109817"/>
                  </a:lnTo>
                  <a:lnTo>
                    <a:pt x="59456" y="104048"/>
                  </a:lnTo>
                  <a:lnTo>
                    <a:pt x="65662" y="96287"/>
                  </a:lnTo>
                  <a:lnTo>
                    <a:pt x="71168" y="86994"/>
                  </a:lnTo>
                  <a:lnTo>
                    <a:pt x="76108" y="76848"/>
                  </a:lnTo>
                  <a:lnTo>
                    <a:pt x="80647" y="66354"/>
                  </a:lnTo>
                  <a:lnTo>
                    <a:pt x="85818" y="56895"/>
                  </a:lnTo>
                  <a:lnTo>
                    <a:pt x="92263" y="50891"/>
                  </a:lnTo>
                  <a:lnTo>
                    <a:pt x="98920" y="49463"/>
                  </a:lnTo>
                  <a:lnTo>
                    <a:pt x="105526" y="52215"/>
                  </a:lnTo>
                  <a:lnTo>
                    <a:pt x="112136" y="58255"/>
                  </a:lnTo>
                  <a:lnTo>
                    <a:pt x="118807" y="66398"/>
                  </a:lnTo>
                  <a:lnTo>
                    <a:pt x="125552" y="75329"/>
                  </a:lnTo>
                  <a:lnTo>
                    <a:pt x="132369" y="84263"/>
                  </a:lnTo>
                  <a:lnTo>
                    <a:pt x="139325" y="92780"/>
                  </a:lnTo>
                  <a:lnTo>
                    <a:pt x="147460" y="101551"/>
                  </a:lnTo>
                  <a:lnTo>
                    <a:pt x="159725" y="112453"/>
                  </a:lnTo>
                  <a:lnTo>
                    <a:pt x="181038" y="128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54011" y="336911"/>
              <a:ext cx="10404" cy="305328"/>
            </a:xfrm>
            <a:custGeom>
              <a:avLst/>
              <a:gdLst/>
              <a:ahLst/>
              <a:cxnLst/>
              <a:rect l="0" t="0" r="0" b="0"/>
              <a:pathLst>
                <a:path w="10404" h="305328">
                  <a:moveTo>
                    <a:pt x="10403" y="0"/>
                  </a:moveTo>
                  <a:lnTo>
                    <a:pt x="7537" y="8936"/>
                  </a:lnTo>
                  <a:lnTo>
                    <a:pt x="5395" y="18563"/>
                  </a:lnTo>
                  <a:lnTo>
                    <a:pt x="3792" y="29850"/>
                  </a:lnTo>
                  <a:lnTo>
                    <a:pt x="2611" y="42518"/>
                  </a:lnTo>
                  <a:lnTo>
                    <a:pt x="1762" y="55997"/>
                  </a:lnTo>
                  <a:lnTo>
                    <a:pt x="1165" y="69874"/>
                  </a:lnTo>
                  <a:lnTo>
                    <a:pt x="751" y="84082"/>
                  </a:lnTo>
                  <a:lnTo>
                    <a:pt x="467" y="98822"/>
                  </a:lnTo>
                  <a:lnTo>
                    <a:pt x="273" y="114177"/>
                  </a:lnTo>
                  <a:lnTo>
                    <a:pt x="142" y="130096"/>
                  </a:lnTo>
                  <a:lnTo>
                    <a:pt x="55" y="146474"/>
                  </a:lnTo>
                  <a:lnTo>
                    <a:pt x="0" y="163201"/>
                  </a:lnTo>
                  <a:lnTo>
                    <a:pt x="133" y="180180"/>
                  </a:lnTo>
                  <a:lnTo>
                    <a:pt x="755" y="197339"/>
                  </a:lnTo>
                  <a:lnTo>
                    <a:pt x="1986" y="214609"/>
                  </a:lnTo>
                  <a:lnTo>
                    <a:pt x="3635" y="231578"/>
                  </a:lnTo>
                  <a:lnTo>
                    <a:pt x="5452" y="249365"/>
                  </a:lnTo>
                  <a:lnTo>
                    <a:pt x="7598" y="271770"/>
                  </a:lnTo>
                  <a:lnTo>
                    <a:pt x="1040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27544" y="463253"/>
              <a:ext cx="242156" cy="9485"/>
            </a:xfrm>
            <a:custGeom>
              <a:avLst/>
              <a:gdLst/>
              <a:ahLst/>
              <a:cxnLst/>
              <a:rect l="0" t="0" r="0" b="0"/>
              <a:pathLst>
                <a:path w="242156" h="9485">
                  <a:moveTo>
                    <a:pt x="242155" y="0"/>
                  </a:moveTo>
                  <a:lnTo>
                    <a:pt x="227486" y="67"/>
                  </a:lnTo>
                  <a:lnTo>
                    <a:pt x="213575" y="708"/>
                  </a:lnTo>
                  <a:lnTo>
                    <a:pt x="199077" y="2000"/>
                  </a:lnTo>
                  <a:lnTo>
                    <a:pt x="183876" y="3687"/>
                  </a:lnTo>
                  <a:lnTo>
                    <a:pt x="168051" y="5355"/>
                  </a:lnTo>
                  <a:lnTo>
                    <a:pt x="151735" y="6768"/>
                  </a:lnTo>
                  <a:lnTo>
                    <a:pt x="135218" y="7866"/>
                  </a:lnTo>
                  <a:lnTo>
                    <a:pt x="118909" y="8677"/>
                  </a:lnTo>
                  <a:lnTo>
                    <a:pt x="103023" y="9251"/>
                  </a:lnTo>
                  <a:lnTo>
                    <a:pt x="87748" y="9484"/>
                  </a:lnTo>
                  <a:lnTo>
                    <a:pt x="73330" y="9116"/>
                  </a:lnTo>
                  <a:lnTo>
                    <a:pt x="59826" y="8058"/>
                  </a:lnTo>
                  <a:lnTo>
                    <a:pt x="47381" y="6527"/>
                  </a:lnTo>
                  <a:lnTo>
                    <a:pt x="35002" y="4802"/>
                  </a:lnTo>
                  <a:lnTo>
                    <a:pt x="20482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44035" y="326383"/>
              <a:ext cx="141479" cy="336913"/>
            </a:xfrm>
            <a:custGeom>
              <a:avLst/>
              <a:gdLst/>
              <a:ahLst/>
              <a:cxnLst/>
              <a:rect l="0" t="0" r="0" b="0"/>
              <a:pathLst>
                <a:path w="141479" h="336913">
                  <a:moveTo>
                    <a:pt x="4607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7" y="50643"/>
                  </a:lnTo>
                  <a:lnTo>
                    <a:pt x="4211" y="63101"/>
                  </a:lnTo>
                  <a:lnTo>
                    <a:pt x="6547" y="76039"/>
                  </a:lnTo>
                  <a:lnTo>
                    <a:pt x="8722" y="89320"/>
                  </a:lnTo>
                  <a:lnTo>
                    <a:pt x="10511" y="102841"/>
                  </a:lnTo>
                  <a:lnTo>
                    <a:pt x="11878" y="116530"/>
                  </a:lnTo>
                  <a:lnTo>
                    <a:pt x="12877" y="130332"/>
                  </a:lnTo>
                  <a:lnTo>
                    <a:pt x="13592" y="144211"/>
                  </a:lnTo>
                  <a:lnTo>
                    <a:pt x="14260" y="158142"/>
                  </a:lnTo>
                  <a:lnTo>
                    <a:pt x="15249" y="172109"/>
                  </a:lnTo>
                  <a:lnTo>
                    <a:pt x="16730" y="186099"/>
                  </a:lnTo>
                  <a:lnTo>
                    <a:pt x="18540" y="200105"/>
                  </a:lnTo>
                  <a:lnTo>
                    <a:pt x="20295" y="214122"/>
                  </a:lnTo>
                  <a:lnTo>
                    <a:pt x="21748" y="228052"/>
                  </a:lnTo>
                  <a:lnTo>
                    <a:pt x="22134" y="238609"/>
                  </a:lnTo>
                  <a:lnTo>
                    <a:pt x="21403" y="241940"/>
                  </a:lnTo>
                  <a:lnTo>
                    <a:pt x="21113" y="239750"/>
                  </a:lnTo>
                  <a:lnTo>
                    <a:pt x="21898" y="234188"/>
                  </a:lnTo>
                  <a:lnTo>
                    <a:pt x="23980" y="226646"/>
                  </a:lnTo>
                  <a:lnTo>
                    <a:pt x="27301" y="217961"/>
                  </a:lnTo>
                  <a:lnTo>
                    <a:pt x="31814" y="209258"/>
                  </a:lnTo>
                  <a:lnTo>
                    <a:pt x="37592" y="202037"/>
                  </a:lnTo>
                  <a:lnTo>
                    <a:pt x="44554" y="196981"/>
                  </a:lnTo>
                  <a:lnTo>
                    <a:pt x="52499" y="194221"/>
                  </a:lnTo>
                  <a:lnTo>
                    <a:pt x="61202" y="193718"/>
                  </a:lnTo>
                  <a:lnTo>
                    <a:pt x="70453" y="195196"/>
                  </a:lnTo>
                  <a:lnTo>
                    <a:pt x="79766" y="198422"/>
                  </a:lnTo>
                  <a:lnTo>
                    <a:pt x="88405" y="203310"/>
                  </a:lnTo>
                  <a:lnTo>
                    <a:pt x="96026" y="209667"/>
                  </a:lnTo>
                  <a:lnTo>
                    <a:pt x="102632" y="217372"/>
                  </a:lnTo>
                  <a:lnTo>
                    <a:pt x="108387" y="226445"/>
                  </a:lnTo>
                  <a:lnTo>
                    <a:pt x="113481" y="236767"/>
                  </a:lnTo>
                  <a:lnTo>
                    <a:pt x="118092" y="247951"/>
                  </a:lnTo>
                  <a:lnTo>
                    <a:pt x="122356" y="259451"/>
                  </a:lnTo>
                  <a:lnTo>
                    <a:pt x="126376" y="270920"/>
                  </a:lnTo>
                  <a:lnTo>
                    <a:pt x="130073" y="282156"/>
                  </a:lnTo>
                  <a:lnTo>
                    <a:pt x="133571" y="294321"/>
                  </a:lnTo>
                  <a:lnTo>
                    <a:pt x="137178" y="310713"/>
                  </a:lnTo>
                  <a:lnTo>
                    <a:pt x="14147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90839" y="35796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662" y="11803"/>
                  </a:lnTo>
                  <a:lnTo>
                    <a:pt x="5520" y="23572"/>
                  </a:lnTo>
                  <a:lnTo>
                    <a:pt x="3918" y="36467"/>
                  </a:lnTo>
                  <a:lnTo>
                    <a:pt x="2737" y="50487"/>
                  </a:lnTo>
                  <a:lnTo>
                    <a:pt x="1888" y="65464"/>
                  </a:lnTo>
                  <a:lnTo>
                    <a:pt x="1295" y="81186"/>
                  </a:lnTo>
                  <a:lnTo>
                    <a:pt x="1053" y="97462"/>
                  </a:lnTo>
                  <a:lnTo>
                    <a:pt x="1417" y="114134"/>
                  </a:lnTo>
                  <a:lnTo>
                    <a:pt x="2473" y="131080"/>
                  </a:lnTo>
                  <a:lnTo>
                    <a:pt x="3994" y="148050"/>
                  </a:lnTo>
                  <a:lnTo>
                    <a:pt x="5555" y="164677"/>
                  </a:lnTo>
                  <a:lnTo>
                    <a:pt x="6899" y="180787"/>
                  </a:lnTo>
                  <a:lnTo>
                    <a:pt x="7952" y="196386"/>
                  </a:lnTo>
                  <a:lnTo>
                    <a:pt x="8734" y="211555"/>
                  </a:lnTo>
                  <a:lnTo>
                    <a:pt x="9289" y="226382"/>
                  </a:lnTo>
                  <a:lnTo>
                    <a:pt x="9481" y="240736"/>
                  </a:lnTo>
                  <a:lnTo>
                    <a:pt x="8894" y="255880"/>
                  </a:lnTo>
                  <a:lnTo>
                    <a:pt x="6360" y="27538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85554" y="49483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88240" y="10528"/>
                  </a:lnTo>
                  <a:lnTo>
                    <a:pt x="176471" y="10528"/>
                  </a:lnTo>
                  <a:lnTo>
                    <a:pt x="163581" y="10524"/>
                  </a:lnTo>
                  <a:lnTo>
                    <a:pt x="149732" y="10351"/>
                  </a:lnTo>
                  <a:lnTo>
                    <a:pt x="135404" y="9703"/>
                  </a:lnTo>
                  <a:lnTo>
                    <a:pt x="120931" y="8454"/>
                  </a:lnTo>
                  <a:lnTo>
                    <a:pt x="106307" y="6801"/>
                  </a:lnTo>
                  <a:lnTo>
                    <a:pt x="91284" y="5153"/>
                  </a:lnTo>
                  <a:lnTo>
                    <a:pt x="75754" y="3750"/>
                  </a:lnTo>
                  <a:lnTo>
                    <a:pt x="60308" y="2655"/>
                  </a:lnTo>
                  <a:lnTo>
                    <a:pt x="44528" y="1727"/>
                  </a:lnTo>
                  <a:lnTo>
                    <a:pt x="25905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707706" y="242155"/>
            <a:ext cx="2578429" cy="400084"/>
            <a:chOff x="6707706" y="242155"/>
            <a:chExt cx="2578429" cy="400084"/>
          </a:xfrm>
        </p:grpSpPr>
        <p:sp>
          <p:nvSpPr>
            <p:cNvPr id="45" name="Freeform 44"/>
            <p:cNvSpPr/>
            <p:nvPr/>
          </p:nvSpPr>
          <p:spPr>
            <a:xfrm>
              <a:off x="6707706" y="326383"/>
              <a:ext cx="283217" cy="315856"/>
            </a:xfrm>
            <a:custGeom>
              <a:avLst/>
              <a:gdLst/>
              <a:ahLst/>
              <a:cxnLst/>
              <a:rect l="0" t="0" r="0" b="0"/>
              <a:pathLst>
                <a:path w="283217" h="315856">
                  <a:moveTo>
                    <a:pt x="9475" y="0"/>
                  </a:moveTo>
                  <a:lnTo>
                    <a:pt x="6608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4" y="42695"/>
                  </a:lnTo>
                  <a:lnTo>
                    <a:pt x="834" y="56822"/>
                  </a:lnTo>
                  <a:lnTo>
                    <a:pt x="241" y="71943"/>
                  </a:lnTo>
                  <a:lnTo>
                    <a:pt x="0" y="87631"/>
                  </a:lnTo>
                  <a:lnTo>
                    <a:pt x="365" y="103371"/>
                  </a:lnTo>
                  <a:lnTo>
                    <a:pt x="1420" y="118880"/>
                  </a:lnTo>
                  <a:lnTo>
                    <a:pt x="2942" y="134239"/>
                  </a:lnTo>
                  <a:lnTo>
                    <a:pt x="4502" y="149777"/>
                  </a:lnTo>
                  <a:lnTo>
                    <a:pt x="5845" y="165674"/>
                  </a:lnTo>
                  <a:lnTo>
                    <a:pt x="6898" y="181793"/>
                  </a:lnTo>
                  <a:lnTo>
                    <a:pt x="7680" y="197776"/>
                  </a:lnTo>
                  <a:lnTo>
                    <a:pt x="8236" y="213414"/>
                  </a:lnTo>
                  <a:lnTo>
                    <a:pt x="8456" y="228510"/>
                  </a:lnTo>
                  <a:lnTo>
                    <a:pt x="8079" y="242800"/>
                  </a:lnTo>
                  <a:lnTo>
                    <a:pt x="7008" y="256159"/>
                  </a:lnTo>
                  <a:lnTo>
                    <a:pt x="5236" y="266326"/>
                  </a:lnTo>
                  <a:lnTo>
                    <a:pt x="3378" y="270318"/>
                  </a:lnTo>
                  <a:lnTo>
                    <a:pt x="2485" y="268993"/>
                  </a:lnTo>
                  <a:lnTo>
                    <a:pt x="2734" y="264140"/>
                  </a:lnTo>
                  <a:lnTo>
                    <a:pt x="3931" y="257114"/>
                  </a:lnTo>
                  <a:lnTo>
                    <a:pt x="5837" y="248771"/>
                  </a:lnTo>
                  <a:lnTo>
                    <a:pt x="8256" y="239632"/>
                  </a:lnTo>
                  <a:lnTo>
                    <a:pt x="11365" y="230331"/>
                  </a:lnTo>
                  <a:lnTo>
                    <a:pt x="15667" y="221668"/>
                  </a:lnTo>
                  <a:lnTo>
                    <a:pt x="21338" y="214029"/>
                  </a:lnTo>
                  <a:lnTo>
                    <a:pt x="28097" y="207912"/>
                  </a:lnTo>
                  <a:lnTo>
                    <a:pt x="35398" y="204081"/>
                  </a:lnTo>
                  <a:lnTo>
                    <a:pt x="42864" y="202729"/>
                  </a:lnTo>
                  <a:lnTo>
                    <a:pt x="50316" y="203583"/>
                  </a:lnTo>
                  <a:lnTo>
                    <a:pt x="57691" y="206199"/>
                  </a:lnTo>
                  <a:lnTo>
                    <a:pt x="64983" y="210142"/>
                  </a:lnTo>
                  <a:lnTo>
                    <a:pt x="72201" y="215208"/>
                  </a:lnTo>
                  <a:lnTo>
                    <a:pt x="79361" y="221423"/>
                  </a:lnTo>
                  <a:lnTo>
                    <a:pt x="86473" y="228709"/>
                  </a:lnTo>
                  <a:lnTo>
                    <a:pt x="93385" y="236888"/>
                  </a:lnTo>
                  <a:lnTo>
                    <a:pt x="99802" y="245755"/>
                  </a:lnTo>
                  <a:lnTo>
                    <a:pt x="105614" y="255097"/>
                  </a:lnTo>
                  <a:lnTo>
                    <a:pt x="111413" y="263572"/>
                  </a:lnTo>
                  <a:lnTo>
                    <a:pt x="118233" y="268069"/>
                  </a:lnTo>
                  <a:lnTo>
                    <a:pt x="125961" y="267586"/>
                  </a:lnTo>
                  <a:lnTo>
                    <a:pt x="133960" y="264256"/>
                  </a:lnTo>
                  <a:lnTo>
                    <a:pt x="142432" y="259603"/>
                  </a:lnTo>
                  <a:lnTo>
                    <a:pt x="151803" y="254586"/>
                  </a:lnTo>
                  <a:lnTo>
                    <a:pt x="162213" y="249675"/>
                  </a:lnTo>
                  <a:lnTo>
                    <a:pt x="173566" y="245029"/>
                  </a:lnTo>
                  <a:lnTo>
                    <a:pt x="185680" y="240660"/>
                  </a:lnTo>
                  <a:lnTo>
                    <a:pt x="198355" y="236519"/>
                  </a:lnTo>
                  <a:lnTo>
                    <a:pt x="210943" y="232224"/>
                  </a:lnTo>
                  <a:lnTo>
                    <a:pt x="222398" y="227112"/>
                  </a:lnTo>
                  <a:lnTo>
                    <a:pt x="232230" y="220891"/>
                  </a:lnTo>
                  <a:lnTo>
                    <a:pt x="239980" y="213761"/>
                  </a:lnTo>
                  <a:lnTo>
                    <a:pt x="244988" y="206210"/>
                  </a:lnTo>
                  <a:lnTo>
                    <a:pt x="247157" y="198586"/>
                  </a:lnTo>
                  <a:lnTo>
                    <a:pt x="246529" y="191367"/>
                  </a:lnTo>
                  <a:lnTo>
                    <a:pt x="243008" y="185212"/>
                  </a:lnTo>
                  <a:lnTo>
                    <a:pt x="236834" y="180387"/>
                  </a:lnTo>
                  <a:lnTo>
                    <a:pt x="228642" y="177133"/>
                  </a:lnTo>
                  <a:lnTo>
                    <a:pt x="219253" y="175840"/>
                  </a:lnTo>
                  <a:lnTo>
                    <a:pt x="209252" y="176536"/>
                  </a:lnTo>
                  <a:lnTo>
                    <a:pt x="199287" y="179274"/>
                  </a:lnTo>
                  <a:lnTo>
                    <a:pt x="190138" y="184301"/>
                  </a:lnTo>
                  <a:lnTo>
                    <a:pt x="182147" y="191533"/>
                  </a:lnTo>
                  <a:lnTo>
                    <a:pt x="175614" y="200624"/>
                  </a:lnTo>
                  <a:lnTo>
                    <a:pt x="170966" y="211159"/>
                  </a:lnTo>
                  <a:lnTo>
                    <a:pt x="168252" y="222756"/>
                  </a:lnTo>
                  <a:lnTo>
                    <a:pt x="167375" y="234946"/>
                  </a:lnTo>
                  <a:lnTo>
                    <a:pt x="168292" y="247194"/>
                  </a:lnTo>
                  <a:lnTo>
                    <a:pt x="170797" y="259197"/>
                  </a:lnTo>
                  <a:lnTo>
                    <a:pt x="174746" y="270542"/>
                  </a:lnTo>
                  <a:lnTo>
                    <a:pt x="180137" y="280636"/>
                  </a:lnTo>
                  <a:lnTo>
                    <a:pt x="186839" y="289272"/>
                  </a:lnTo>
                  <a:lnTo>
                    <a:pt x="194778" y="296410"/>
                  </a:lnTo>
                  <a:lnTo>
                    <a:pt x="204010" y="301997"/>
                  </a:lnTo>
                  <a:lnTo>
                    <a:pt x="214433" y="306165"/>
                  </a:lnTo>
                  <a:lnTo>
                    <a:pt x="225619" y="309177"/>
                  </a:lnTo>
                  <a:lnTo>
                    <a:pt x="238193" y="311625"/>
                  </a:lnTo>
                  <a:lnTo>
                    <a:pt x="255493" y="313727"/>
                  </a:lnTo>
                  <a:lnTo>
                    <a:pt x="28321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33077" y="459672"/>
              <a:ext cx="121007" cy="161510"/>
            </a:xfrm>
            <a:custGeom>
              <a:avLst/>
              <a:gdLst/>
              <a:ahLst/>
              <a:cxnLst/>
              <a:rect l="0" t="0" r="0" b="0"/>
              <a:pathLst>
                <a:path w="121007" h="161510">
                  <a:moveTo>
                    <a:pt x="0" y="66752"/>
                  </a:moveTo>
                  <a:lnTo>
                    <a:pt x="8802" y="69552"/>
                  </a:lnTo>
                  <a:lnTo>
                    <a:pt x="17150" y="71054"/>
                  </a:lnTo>
                  <a:lnTo>
                    <a:pt x="25848" y="71360"/>
                  </a:lnTo>
                  <a:lnTo>
                    <a:pt x="34969" y="70681"/>
                  </a:lnTo>
                  <a:lnTo>
                    <a:pt x="44464" y="69213"/>
                  </a:lnTo>
                  <a:lnTo>
                    <a:pt x="54251" y="67140"/>
                  </a:lnTo>
                  <a:lnTo>
                    <a:pt x="64092" y="64458"/>
                  </a:lnTo>
                  <a:lnTo>
                    <a:pt x="73617" y="60986"/>
                  </a:lnTo>
                  <a:lnTo>
                    <a:pt x="82650" y="56691"/>
                  </a:lnTo>
                  <a:lnTo>
                    <a:pt x="91189" y="51673"/>
                  </a:lnTo>
                  <a:lnTo>
                    <a:pt x="99311" y="46080"/>
                  </a:lnTo>
                  <a:lnTo>
                    <a:pt x="107091" y="40058"/>
                  </a:lnTo>
                  <a:lnTo>
                    <a:pt x="113959" y="33726"/>
                  </a:lnTo>
                  <a:lnTo>
                    <a:pt x="118757" y="27177"/>
                  </a:lnTo>
                  <a:lnTo>
                    <a:pt x="121006" y="20485"/>
                  </a:lnTo>
                  <a:lnTo>
                    <a:pt x="120548" y="14027"/>
                  </a:lnTo>
                  <a:lnTo>
                    <a:pt x="117199" y="8449"/>
                  </a:lnTo>
                  <a:lnTo>
                    <a:pt x="111170" y="4043"/>
                  </a:lnTo>
                  <a:lnTo>
                    <a:pt x="103089" y="1086"/>
                  </a:lnTo>
                  <a:lnTo>
                    <a:pt x="93781" y="0"/>
                  </a:lnTo>
                  <a:lnTo>
                    <a:pt x="83832" y="828"/>
                  </a:lnTo>
                  <a:lnTo>
                    <a:pt x="73735" y="3317"/>
                  </a:lnTo>
                  <a:lnTo>
                    <a:pt x="63965" y="7113"/>
                  </a:lnTo>
                  <a:lnTo>
                    <a:pt x="54731" y="11887"/>
                  </a:lnTo>
                  <a:lnTo>
                    <a:pt x="46040" y="17530"/>
                  </a:lnTo>
                  <a:lnTo>
                    <a:pt x="37808" y="24140"/>
                  </a:lnTo>
                  <a:lnTo>
                    <a:pt x="29941" y="31700"/>
                  </a:lnTo>
                  <a:lnTo>
                    <a:pt x="22673" y="40234"/>
                  </a:lnTo>
                  <a:lnTo>
                    <a:pt x="16541" y="49872"/>
                  </a:lnTo>
                  <a:lnTo>
                    <a:pt x="11755" y="60577"/>
                  </a:lnTo>
                  <a:lnTo>
                    <a:pt x="8372" y="72021"/>
                  </a:lnTo>
                  <a:lnTo>
                    <a:pt x="6467" y="83695"/>
                  </a:lnTo>
                  <a:lnTo>
                    <a:pt x="5933" y="95281"/>
                  </a:lnTo>
                  <a:lnTo>
                    <a:pt x="6691" y="106499"/>
                  </a:lnTo>
                  <a:lnTo>
                    <a:pt x="8788" y="117033"/>
                  </a:lnTo>
                  <a:lnTo>
                    <a:pt x="12130" y="126773"/>
                  </a:lnTo>
                  <a:lnTo>
                    <a:pt x="16830" y="135466"/>
                  </a:lnTo>
                  <a:lnTo>
                    <a:pt x="23266" y="142634"/>
                  </a:lnTo>
                  <a:lnTo>
                    <a:pt x="31476" y="148160"/>
                  </a:lnTo>
                  <a:lnTo>
                    <a:pt x="41004" y="152237"/>
                  </a:lnTo>
                  <a:lnTo>
                    <a:pt x="52202" y="155589"/>
                  </a:lnTo>
                  <a:lnTo>
                    <a:pt x="68290" y="158511"/>
                  </a:lnTo>
                  <a:lnTo>
                    <a:pt x="94757" y="161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64407" y="487644"/>
              <a:ext cx="152941" cy="133538"/>
            </a:xfrm>
            <a:custGeom>
              <a:avLst/>
              <a:gdLst/>
              <a:ahLst/>
              <a:cxnLst/>
              <a:rect l="0" t="0" r="0" b="0"/>
              <a:pathLst>
                <a:path w="152941" h="133538">
                  <a:moveTo>
                    <a:pt x="79240" y="133537"/>
                  </a:moveTo>
                  <a:lnTo>
                    <a:pt x="84973" y="127535"/>
                  </a:lnTo>
                  <a:lnTo>
                    <a:pt x="89258" y="120690"/>
                  </a:lnTo>
                  <a:lnTo>
                    <a:pt x="92460" y="112298"/>
                  </a:lnTo>
                  <a:lnTo>
                    <a:pt x="94647" y="102498"/>
                  </a:lnTo>
                  <a:lnTo>
                    <a:pt x="95697" y="91535"/>
                  </a:lnTo>
                  <a:lnTo>
                    <a:pt x="95633" y="79679"/>
                  </a:lnTo>
                  <a:lnTo>
                    <a:pt x="94464" y="67328"/>
                  </a:lnTo>
                  <a:lnTo>
                    <a:pt x="92088" y="54980"/>
                  </a:lnTo>
                  <a:lnTo>
                    <a:pt x="88562" y="42914"/>
                  </a:lnTo>
                  <a:lnTo>
                    <a:pt x="83907" y="31528"/>
                  </a:lnTo>
                  <a:lnTo>
                    <a:pt x="78033" y="21407"/>
                  </a:lnTo>
                  <a:lnTo>
                    <a:pt x="71008" y="12763"/>
                  </a:lnTo>
                  <a:lnTo>
                    <a:pt x="63020" y="5959"/>
                  </a:lnTo>
                  <a:lnTo>
                    <a:pt x="54289" y="1662"/>
                  </a:lnTo>
                  <a:lnTo>
                    <a:pt x="45019" y="0"/>
                  </a:lnTo>
                  <a:lnTo>
                    <a:pt x="35693" y="815"/>
                  </a:lnTo>
                  <a:lnTo>
                    <a:pt x="27046" y="3937"/>
                  </a:lnTo>
                  <a:lnTo>
                    <a:pt x="19424" y="9038"/>
                  </a:lnTo>
                  <a:lnTo>
                    <a:pt x="12985" y="15866"/>
                  </a:lnTo>
                  <a:lnTo>
                    <a:pt x="7877" y="24334"/>
                  </a:lnTo>
                  <a:lnTo>
                    <a:pt x="4040" y="34248"/>
                  </a:lnTo>
                  <a:lnTo>
                    <a:pt x="1427" y="45326"/>
                  </a:lnTo>
                  <a:lnTo>
                    <a:pt x="106" y="57286"/>
                  </a:lnTo>
                  <a:lnTo>
                    <a:pt x="0" y="69872"/>
                  </a:lnTo>
                  <a:lnTo>
                    <a:pt x="1231" y="82407"/>
                  </a:lnTo>
                  <a:lnTo>
                    <a:pt x="4184" y="93831"/>
                  </a:lnTo>
                  <a:lnTo>
                    <a:pt x="8908" y="103643"/>
                  </a:lnTo>
                  <a:lnTo>
                    <a:pt x="15013" y="111381"/>
                  </a:lnTo>
                  <a:lnTo>
                    <a:pt x="21866" y="116380"/>
                  </a:lnTo>
                  <a:lnTo>
                    <a:pt x="29023" y="118548"/>
                  </a:lnTo>
                  <a:lnTo>
                    <a:pt x="36097" y="118090"/>
                  </a:lnTo>
                  <a:lnTo>
                    <a:pt x="42686" y="115215"/>
                  </a:lnTo>
                  <a:lnTo>
                    <a:pt x="48630" y="110289"/>
                  </a:lnTo>
                  <a:lnTo>
                    <a:pt x="53959" y="103749"/>
                  </a:lnTo>
                  <a:lnTo>
                    <a:pt x="58780" y="96007"/>
                  </a:lnTo>
                  <a:lnTo>
                    <a:pt x="63228" y="87432"/>
                  </a:lnTo>
                  <a:lnTo>
                    <a:pt x="67912" y="79491"/>
                  </a:lnTo>
                  <a:lnTo>
                    <a:pt x="73666" y="75381"/>
                  </a:lnTo>
                  <a:lnTo>
                    <a:pt x="80109" y="76124"/>
                  </a:lnTo>
                  <a:lnTo>
                    <a:pt x="86448" y="79619"/>
                  </a:lnTo>
                  <a:lnTo>
                    <a:pt x="92679" y="84539"/>
                  </a:lnTo>
                  <a:lnTo>
                    <a:pt x="98962" y="90259"/>
                  </a:lnTo>
                  <a:lnTo>
                    <a:pt x="105374" y="96448"/>
                  </a:lnTo>
                  <a:lnTo>
                    <a:pt x="112011" y="102617"/>
                  </a:lnTo>
                  <a:lnTo>
                    <a:pt x="119874" y="108667"/>
                  </a:lnTo>
                  <a:lnTo>
                    <a:pt x="131892" y="115124"/>
                  </a:lnTo>
                  <a:lnTo>
                    <a:pt x="152940" y="123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8404" y="452725"/>
              <a:ext cx="115815" cy="159907"/>
            </a:xfrm>
            <a:custGeom>
              <a:avLst/>
              <a:gdLst/>
              <a:ahLst/>
              <a:cxnLst/>
              <a:rect l="0" t="0" r="0" b="0"/>
              <a:pathLst>
                <a:path w="115815" h="159907">
                  <a:moveTo>
                    <a:pt x="0" y="84228"/>
                  </a:moveTo>
                  <a:lnTo>
                    <a:pt x="67" y="95963"/>
                  </a:lnTo>
                  <a:lnTo>
                    <a:pt x="707" y="107092"/>
                  </a:lnTo>
                  <a:lnTo>
                    <a:pt x="2009" y="118681"/>
                  </a:lnTo>
                  <a:lnTo>
                    <a:pt x="4041" y="130497"/>
                  </a:lnTo>
                  <a:lnTo>
                    <a:pt x="7006" y="141860"/>
                  </a:lnTo>
                  <a:lnTo>
                    <a:pt x="10904" y="152334"/>
                  </a:lnTo>
                  <a:lnTo>
                    <a:pt x="14854" y="159239"/>
                  </a:lnTo>
                  <a:lnTo>
                    <a:pt x="17305" y="159906"/>
                  </a:lnTo>
                  <a:lnTo>
                    <a:pt x="17797" y="156269"/>
                  </a:lnTo>
                  <a:lnTo>
                    <a:pt x="16803" y="150056"/>
                  </a:lnTo>
                  <a:lnTo>
                    <a:pt x="14850" y="142274"/>
                  </a:lnTo>
                  <a:lnTo>
                    <a:pt x="12321" y="133509"/>
                  </a:lnTo>
                  <a:lnTo>
                    <a:pt x="9767" y="123956"/>
                  </a:lnTo>
                  <a:lnTo>
                    <a:pt x="7945" y="113530"/>
                  </a:lnTo>
                  <a:lnTo>
                    <a:pt x="7202" y="102250"/>
                  </a:lnTo>
                  <a:lnTo>
                    <a:pt x="7851" y="90567"/>
                  </a:lnTo>
                  <a:lnTo>
                    <a:pt x="10338" y="79254"/>
                  </a:lnTo>
                  <a:lnTo>
                    <a:pt x="14717" y="68723"/>
                  </a:lnTo>
                  <a:lnTo>
                    <a:pt x="20740" y="59194"/>
                  </a:lnTo>
                  <a:lnTo>
                    <a:pt x="28063" y="50865"/>
                  </a:lnTo>
                  <a:lnTo>
                    <a:pt x="36354" y="43705"/>
                  </a:lnTo>
                  <a:lnTo>
                    <a:pt x="45342" y="37371"/>
                  </a:lnTo>
                  <a:lnTo>
                    <a:pt x="54818" y="31334"/>
                  </a:lnTo>
                  <a:lnTo>
                    <a:pt x="64624" y="25272"/>
                  </a:lnTo>
                  <a:lnTo>
                    <a:pt x="74390" y="19362"/>
                  </a:lnTo>
                  <a:lnTo>
                    <a:pt x="84588" y="13598"/>
                  </a:lnTo>
                  <a:lnTo>
                    <a:pt x="97233" y="74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38446" y="33691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4" y="81186"/>
                  </a:lnTo>
                  <a:lnTo>
                    <a:pt x="177" y="97462"/>
                  </a:lnTo>
                  <a:lnTo>
                    <a:pt x="825" y="114134"/>
                  </a:lnTo>
                  <a:lnTo>
                    <a:pt x="2074" y="131080"/>
                  </a:lnTo>
                  <a:lnTo>
                    <a:pt x="3727" y="148050"/>
                  </a:lnTo>
                  <a:lnTo>
                    <a:pt x="5375" y="164677"/>
                  </a:lnTo>
                  <a:lnTo>
                    <a:pt x="6778" y="180787"/>
                  </a:lnTo>
                  <a:lnTo>
                    <a:pt x="7871" y="196386"/>
                  </a:lnTo>
                  <a:lnTo>
                    <a:pt x="8678" y="211554"/>
                  </a:lnTo>
                  <a:lnTo>
                    <a:pt x="9256" y="226372"/>
                  </a:lnTo>
                  <a:lnTo>
                    <a:pt x="9662" y="240323"/>
                  </a:lnTo>
                  <a:lnTo>
                    <a:pt x="9985" y="253664"/>
                  </a:lnTo>
                  <a:lnTo>
                    <a:pt x="10258" y="267570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64746" y="49483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8530" y="7662"/>
                  </a:lnTo>
                  <a:lnTo>
                    <a:pt x="129544" y="5520"/>
                  </a:lnTo>
                  <a:lnTo>
                    <a:pt x="119548" y="3917"/>
                  </a:lnTo>
                  <a:lnTo>
                    <a:pt x="108567" y="2736"/>
                  </a:lnTo>
                  <a:lnTo>
                    <a:pt x="96756" y="1887"/>
                  </a:lnTo>
                  <a:lnTo>
                    <a:pt x="84302" y="1290"/>
                  </a:lnTo>
                  <a:lnTo>
                    <a:pt x="71404" y="875"/>
                  </a:lnTo>
                  <a:lnTo>
                    <a:pt x="56678" y="545"/>
                  </a:lnTo>
                  <a:lnTo>
                    <a:pt x="3548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33202" y="368497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7" y="54416"/>
                  </a:lnTo>
                  <a:lnTo>
                    <a:pt x="826" y="67924"/>
                  </a:lnTo>
                  <a:lnTo>
                    <a:pt x="2074" y="81578"/>
                  </a:lnTo>
                  <a:lnTo>
                    <a:pt x="3726" y="95344"/>
                  </a:lnTo>
                  <a:lnTo>
                    <a:pt x="5375" y="109194"/>
                  </a:lnTo>
                  <a:lnTo>
                    <a:pt x="6778" y="123107"/>
                  </a:lnTo>
                  <a:lnTo>
                    <a:pt x="7871" y="137229"/>
                  </a:lnTo>
                  <a:lnTo>
                    <a:pt x="8679" y="151856"/>
                  </a:lnTo>
                  <a:lnTo>
                    <a:pt x="9251" y="167098"/>
                  </a:lnTo>
                  <a:lnTo>
                    <a:pt x="9484" y="182589"/>
                  </a:lnTo>
                  <a:lnTo>
                    <a:pt x="9116" y="197609"/>
                  </a:lnTo>
                  <a:lnTo>
                    <a:pt x="8082" y="211689"/>
                  </a:lnTo>
                  <a:lnTo>
                    <a:pt x="7442" y="221459"/>
                  </a:lnTo>
                  <a:lnTo>
                    <a:pt x="8342" y="223522"/>
                  </a:lnTo>
                  <a:lnTo>
                    <a:pt x="10229" y="220328"/>
                  </a:lnTo>
                  <a:lnTo>
                    <a:pt x="12678" y="214123"/>
                  </a:lnTo>
                  <a:lnTo>
                    <a:pt x="15479" y="206195"/>
                  </a:lnTo>
                  <a:lnTo>
                    <a:pt x="18527" y="197279"/>
                  </a:lnTo>
                  <a:lnTo>
                    <a:pt x="22234" y="188435"/>
                  </a:lnTo>
                  <a:lnTo>
                    <a:pt x="27475" y="181128"/>
                  </a:lnTo>
                  <a:lnTo>
                    <a:pt x="34588" y="176025"/>
                  </a:lnTo>
                  <a:lnTo>
                    <a:pt x="42959" y="173404"/>
                  </a:lnTo>
                  <a:lnTo>
                    <a:pt x="51350" y="173527"/>
                  </a:lnTo>
                  <a:lnTo>
                    <a:pt x="59025" y="176240"/>
                  </a:lnTo>
                  <a:lnTo>
                    <a:pt x="65784" y="181109"/>
                  </a:lnTo>
                  <a:lnTo>
                    <a:pt x="71698" y="187640"/>
                  </a:lnTo>
                  <a:lnTo>
                    <a:pt x="76929" y="195382"/>
                  </a:lnTo>
                  <a:lnTo>
                    <a:pt x="81688" y="203721"/>
                  </a:lnTo>
                  <a:lnTo>
                    <a:pt x="86781" y="212790"/>
                  </a:lnTo>
                  <a:lnTo>
                    <a:pt x="93775" y="224494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59544" y="305326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6" y="34449"/>
                  </a:lnTo>
                  <a:lnTo>
                    <a:pt x="11696" y="46165"/>
                  </a:lnTo>
                  <a:lnTo>
                    <a:pt x="15426" y="58382"/>
                  </a:lnTo>
                  <a:lnTo>
                    <a:pt x="21254" y="73295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69931" y="437094"/>
              <a:ext cx="128425" cy="152502"/>
            </a:xfrm>
            <a:custGeom>
              <a:avLst/>
              <a:gdLst/>
              <a:ahLst/>
              <a:cxnLst/>
              <a:rect l="0" t="0" r="0" b="0"/>
              <a:pathLst>
                <a:path w="128425" h="152502">
                  <a:moveTo>
                    <a:pt x="89654" y="15631"/>
                  </a:moveTo>
                  <a:lnTo>
                    <a:pt x="83653" y="9897"/>
                  </a:lnTo>
                  <a:lnTo>
                    <a:pt x="76808" y="5613"/>
                  </a:lnTo>
                  <a:lnTo>
                    <a:pt x="68421" y="2416"/>
                  </a:lnTo>
                  <a:lnTo>
                    <a:pt x="58792" y="401"/>
                  </a:lnTo>
                  <a:lnTo>
                    <a:pt x="48478" y="0"/>
                  </a:lnTo>
                  <a:lnTo>
                    <a:pt x="37879" y="1316"/>
                  </a:lnTo>
                  <a:lnTo>
                    <a:pt x="27528" y="4312"/>
                  </a:lnTo>
                  <a:lnTo>
                    <a:pt x="18124" y="8985"/>
                  </a:lnTo>
                  <a:lnTo>
                    <a:pt x="9975" y="15154"/>
                  </a:lnTo>
                  <a:lnTo>
                    <a:pt x="3679" y="22209"/>
                  </a:lnTo>
                  <a:lnTo>
                    <a:pt x="256" y="29241"/>
                  </a:lnTo>
                  <a:lnTo>
                    <a:pt x="0" y="35736"/>
                  </a:lnTo>
                  <a:lnTo>
                    <a:pt x="2743" y="41398"/>
                  </a:lnTo>
                  <a:lnTo>
                    <a:pt x="8231" y="45975"/>
                  </a:lnTo>
                  <a:lnTo>
                    <a:pt x="16029" y="49464"/>
                  </a:lnTo>
                  <a:lnTo>
                    <a:pt x="25634" y="52180"/>
                  </a:lnTo>
                  <a:lnTo>
                    <a:pt x="36578" y="54634"/>
                  </a:lnTo>
                  <a:lnTo>
                    <a:pt x="48482" y="57146"/>
                  </a:lnTo>
                  <a:lnTo>
                    <a:pt x="60895" y="59838"/>
                  </a:lnTo>
                  <a:lnTo>
                    <a:pt x="73299" y="62725"/>
                  </a:lnTo>
                  <a:lnTo>
                    <a:pt x="85409" y="65791"/>
                  </a:lnTo>
                  <a:lnTo>
                    <a:pt x="96829" y="69325"/>
                  </a:lnTo>
                  <a:lnTo>
                    <a:pt x="106974" y="73908"/>
                  </a:lnTo>
                  <a:lnTo>
                    <a:pt x="115635" y="79771"/>
                  </a:lnTo>
                  <a:lnTo>
                    <a:pt x="122451" y="86827"/>
                  </a:lnTo>
                  <a:lnTo>
                    <a:pt x="126757" y="94858"/>
                  </a:lnTo>
                  <a:lnTo>
                    <a:pt x="128424" y="103623"/>
                  </a:lnTo>
                  <a:lnTo>
                    <a:pt x="127613" y="112591"/>
                  </a:lnTo>
                  <a:lnTo>
                    <a:pt x="124492" y="120991"/>
                  </a:lnTo>
                  <a:lnTo>
                    <a:pt x="119394" y="128444"/>
                  </a:lnTo>
                  <a:lnTo>
                    <a:pt x="112567" y="134766"/>
                  </a:lnTo>
                  <a:lnTo>
                    <a:pt x="104099" y="139796"/>
                  </a:lnTo>
                  <a:lnTo>
                    <a:pt x="94195" y="143586"/>
                  </a:lnTo>
                  <a:lnTo>
                    <a:pt x="83362" y="146342"/>
                  </a:lnTo>
                  <a:lnTo>
                    <a:pt x="71064" y="148590"/>
                  </a:lnTo>
                  <a:lnTo>
                    <a:pt x="53989" y="150530"/>
                  </a:lnTo>
                  <a:lnTo>
                    <a:pt x="26484" y="152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80665" y="390819"/>
              <a:ext cx="110589" cy="159150"/>
            </a:xfrm>
            <a:custGeom>
              <a:avLst/>
              <a:gdLst/>
              <a:ahLst/>
              <a:cxnLst/>
              <a:rect l="0" t="0" r="0" b="0"/>
              <a:pathLst>
                <a:path w="110589" h="159150">
                  <a:moveTo>
                    <a:pt x="100060" y="30320"/>
                  </a:moveTo>
                  <a:lnTo>
                    <a:pt x="94126" y="21653"/>
                  </a:lnTo>
                  <a:lnTo>
                    <a:pt x="87922" y="14587"/>
                  </a:lnTo>
                  <a:lnTo>
                    <a:pt x="80830" y="8495"/>
                  </a:lnTo>
                  <a:lnTo>
                    <a:pt x="73062" y="3612"/>
                  </a:lnTo>
                  <a:lnTo>
                    <a:pt x="65064" y="695"/>
                  </a:lnTo>
                  <a:lnTo>
                    <a:pt x="57123" y="0"/>
                  </a:lnTo>
                  <a:lnTo>
                    <a:pt x="49349" y="1483"/>
                  </a:lnTo>
                  <a:lnTo>
                    <a:pt x="41755" y="5061"/>
                  </a:lnTo>
                  <a:lnTo>
                    <a:pt x="34323" y="10467"/>
                  </a:lnTo>
                  <a:lnTo>
                    <a:pt x="27181" y="17331"/>
                  </a:lnTo>
                  <a:lnTo>
                    <a:pt x="20605" y="25292"/>
                  </a:lnTo>
                  <a:lnTo>
                    <a:pt x="14702" y="34052"/>
                  </a:lnTo>
                  <a:lnTo>
                    <a:pt x="9584" y="43540"/>
                  </a:lnTo>
                  <a:lnTo>
                    <a:pt x="5445" y="53894"/>
                  </a:lnTo>
                  <a:lnTo>
                    <a:pt x="2300" y="65114"/>
                  </a:lnTo>
                  <a:lnTo>
                    <a:pt x="341" y="76921"/>
                  </a:lnTo>
                  <a:lnTo>
                    <a:pt x="0" y="88846"/>
                  </a:lnTo>
                  <a:lnTo>
                    <a:pt x="1363" y="100604"/>
                  </a:lnTo>
                  <a:lnTo>
                    <a:pt x="4229" y="111940"/>
                  </a:lnTo>
                  <a:lnTo>
                    <a:pt x="8285" y="122553"/>
                  </a:lnTo>
                  <a:lnTo>
                    <a:pt x="13242" y="132347"/>
                  </a:lnTo>
                  <a:lnTo>
                    <a:pt x="19181" y="141075"/>
                  </a:lnTo>
                  <a:lnTo>
                    <a:pt x="26521" y="148268"/>
                  </a:lnTo>
                  <a:lnTo>
                    <a:pt x="35375" y="153801"/>
                  </a:lnTo>
                  <a:lnTo>
                    <a:pt x="45253" y="157534"/>
                  </a:lnTo>
                  <a:lnTo>
                    <a:pt x="55269" y="159149"/>
                  </a:lnTo>
                  <a:lnTo>
                    <a:pt x="64887" y="158689"/>
                  </a:lnTo>
                  <a:lnTo>
                    <a:pt x="73842" y="156774"/>
                  </a:lnTo>
                  <a:lnTo>
                    <a:pt x="82943" y="154235"/>
                  </a:lnTo>
                  <a:lnTo>
                    <a:pt x="94102" y="150853"/>
                  </a:lnTo>
                  <a:lnTo>
                    <a:pt x="110588" y="146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33368" y="442196"/>
              <a:ext cx="105286" cy="73299"/>
            </a:xfrm>
            <a:custGeom>
              <a:avLst/>
              <a:gdLst/>
              <a:ahLst/>
              <a:cxnLst/>
              <a:rect l="0" t="0" r="0" b="0"/>
              <a:pathLst>
                <a:path w="105286" h="73299">
                  <a:moveTo>
                    <a:pt x="0" y="31586"/>
                  </a:moveTo>
                  <a:lnTo>
                    <a:pt x="5800" y="43254"/>
                  </a:lnTo>
                  <a:lnTo>
                    <a:pt x="10724" y="53743"/>
                  </a:lnTo>
                  <a:lnTo>
                    <a:pt x="15204" y="63970"/>
                  </a:lnTo>
                  <a:lnTo>
                    <a:pt x="18570" y="71513"/>
                  </a:lnTo>
                  <a:lnTo>
                    <a:pt x="19851" y="73298"/>
                  </a:lnTo>
                  <a:lnTo>
                    <a:pt x="19396" y="70561"/>
                  </a:lnTo>
                  <a:lnTo>
                    <a:pt x="18127" y="64927"/>
                  </a:lnTo>
                  <a:lnTo>
                    <a:pt x="17096" y="57495"/>
                  </a:lnTo>
                  <a:lnTo>
                    <a:pt x="16847" y="48953"/>
                  </a:lnTo>
                  <a:lnTo>
                    <a:pt x="17809" y="40046"/>
                  </a:lnTo>
                  <a:lnTo>
                    <a:pt x="20494" y="31643"/>
                  </a:lnTo>
                  <a:lnTo>
                    <a:pt x="25006" y="24167"/>
                  </a:lnTo>
                  <a:lnTo>
                    <a:pt x="31286" y="17819"/>
                  </a:lnTo>
                  <a:lnTo>
                    <a:pt x="39311" y="12766"/>
                  </a:lnTo>
                  <a:lnTo>
                    <a:pt x="48877" y="8958"/>
                  </a:lnTo>
                  <a:lnTo>
                    <a:pt x="59267" y="6189"/>
                  </a:lnTo>
                  <a:lnTo>
                    <a:pt x="70466" y="3930"/>
                  </a:lnTo>
                  <a:lnTo>
                    <a:pt x="84573" y="19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94386" y="421139"/>
              <a:ext cx="102195" cy="113823"/>
            </a:xfrm>
            <a:custGeom>
              <a:avLst/>
              <a:gdLst/>
              <a:ahLst/>
              <a:cxnLst/>
              <a:rect l="0" t="0" r="0" b="0"/>
              <a:pathLst>
                <a:path w="102195" h="113823">
                  <a:moveTo>
                    <a:pt x="7437" y="10529"/>
                  </a:moveTo>
                  <a:lnTo>
                    <a:pt x="4571" y="22264"/>
                  </a:lnTo>
                  <a:lnTo>
                    <a:pt x="2428" y="33393"/>
                  </a:lnTo>
                  <a:lnTo>
                    <a:pt x="835" y="44982"/>
                  </a:lnTo>
                  <a:lnTo>
                    <a:pt x="0" y="56798"/>
                  </a:lnTo>
                  <a:lnTo>
                    <a:pt x="448" y="68161"/>
                  </a:lnTo>
                  <a:lnTo>
                    <a:pt x="2362" y="78706"/>
                  </a:lnTo>
                  <a:lnTo>
                    <a:pt x="5772" y="88234"/>
                  </a:lnTo>
                  <a:lnTo>
                    <a:pt x="10729" y="96558"/>
                  </a:lnTo>
                  <a:lnTo>
                    <a:pt x="17096" y="103694"/>
                  </a:lnTo>
                  <a:lnTo>
                    <a:pt x="24455" y="109332"/>
                  </a:lnTo>
                  <a:lnTo>
                    <a:pt x="32224" y="112772"/>
                  </a:lnTo>
                  <a:lnTo>
                    <a:pt x="40035" y="113822"/>
                  </a:lnTo>
                  <a:lnTo>
                    <a:pt x="47735" y="112579"/>
                  </a:lnTo>
                  <a:lnTo>
                    <a:pt x="55284" y="109162"/>
                  </a:lnTo>
                  <a:lnTo>
                    <a:pt x="62691" y="103864"/>
                  </a:lnTo>
                  <a:lnTo>
                    <a:pt x="69817" y="97073"/>
                  </a:lnTo>
                  <a:lnTo>
                    <a:pt x="76384" y="89160"/>
                  </a:lnTo>
                  <a:lnTo>
                    <a:pt x="82279" y="80432"/>
                  </a:lnTo>
                  <a:lnTo>
                    <a:pt x="87392" y="70965"/>
                  </a:lnTo>
                  <a:lnTo>
                    <a:pt x="91528" y="60626"/>
                  </a:lnTo>
                  <a:lnTo>
                    <a:pt x="94681" y="49429"/>
                  </a:lnTo>
                  <a:lnTo>
                    <a:pt x="96989" y="38103"/>
                  </a:lnTo>
                  <a:lnTo>
                    <a:pt x="98880" y="26899"/>
                  </a:lnTo>
                  <a:lnTo>
                    <a:pt x="100520" y="14834"/>
                  </a:lnTo>
                  <a:lnTo>
                    <a:pt x="102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62383" y="420124"/>
              <a:ext cx="107176" cy="138617"/>
            </a:xfrm>
            <a:custGeom>
              <a:avLst/>
              <a:gdLst/>
              <a:ahLst/>
              <a:cxnLst/>
              <a:rect l="0" t="0" r="0" b="0"/>
              <a:pathLst>
                <a:path w="107176" h="138617">
                  <a:moveTo>
                    <a:pt x="81596" y="11544"/>
                  </a:moveTo>
                  <a:lnTo>
                    <a:pt x="75662" y="5877"/>
                  </a:lnTo>
                  <a:lnTo>
                    <a:pt x="69457" y="2233"/>
                  </a:lnTo>
                  <a:lnTo>
                    <a:pt x="62362" y="329"/>
                  </a:lnTo>
                  <a:lnTo>
                    <a:pt x="54421" y="0"/>
                  </a:lnTo>
                  <a:lnTo>
                    <a:pt x="45775" y="1268"/>
                  </a:lnTo>
                  <a:lnTo>
                    <a:pt x="36589" y="3997"/>
                  </a:lnTo>
                  <a:lnTo>
                    <a:pt x="27335" y="8090"/>
                  </a:lnTo>
                  <a:lnTo>
                    <a:pt x="18742" y="13574"/>
                  </a:lnTo>
                  <a:lnTo>
                    <a:pt x="11170" y="20327"/>
                  </a:lnTo>
                  <a:lnTo>
                    <a:pt x="5105" y="27961"/>
                  </a:lnTo>
                  <a:lnTo>
                    <a:pt x="1314" y="35921"/>
                  </a:lnTo>
                  <a:lnTo>
                    <a:pt x="0" y="43856"/>
                  </a:lnTo>
                  <a:lnTo>
                    <a:pt x="1221" y="51300"/>
                  </a:lnTo>
                  <a:lnTo>
                    <a:pt x="5147" y="57614"/>
                  </a:lnTo>
                  <a:lnTo>
                    <a:pt x="11602" y="62559"/>
                  </a:lnTo>
                  <a:lnTo>
                    <a:pt x="20152" y="66235"/>
                  </a:lnTo>
                  <a:lnTo>
                    <a:pt x="30316" y="68875"/>
                  </a:lnTo>
                  <a:lnTo>
                    <a:pt x="41661" y="70739"/>
                  </a:lnTo>
                  <a:lnTo>
                    <a:pt x="53679" y="72368"/>
                  </a:lnTo>
                  <a:lnTo>
                    <a:pt x="65811" y="74543"/>
                  </a:lnTo>
                  <a:lnTo>
                    <a:pt x="77727" y="77655"/>
                  </a:lnTo>
                  <a:lnTo>
                    <a:pt x="88676" y="82056"/>
                  </a:lnTo>
                  <a:lnTo>
                    <a:pt x="97438" y="88217"/>
                  </a:lnTo>
                  <a:lnTo>
                    <a:pt x="103540" y="96204"/>
                  </a:lnTo>
                  <a:lnTo>
                    <a:pt x="106839" y="105296"/>
                  </a:lnTo>
                  <a:lnTo>
                    <a:pt x="107175" y="114235"/>
                  </a:lnTo>
                  <a:lnTo>
                    <a:pt x="104765" y="122301"/>
                  </a:lnTo>
                  <a:lnTo>
                    <a:pt x="99931" y="128998"/>
                  </a:lnTo>
                  <a:lnTo>
                    <a:pt x="92892" y="133814"/>
                  </a:lnTo>
                  <a:lnTo>
                    <a:pt x="83985" y="136679"/>
                  </a:lnTo>
                  <a:lnTo>
                    <a:pt x="73643" y="138006"/>
                  </a:lnTo>
                  <a:lnTo>
                    <a:pt x="60994" y="138616"/>
                  </a:lnTo>
                  <a:lnTo>
                    <a:pt x="41577" y="138564"/>
                  </a:lnTo>
                  <a:lnTo>
                    <a:pt x="7897" y="137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70321" y="242155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79"/>
                  </a:lnTo>
                  <a:lnTo>
                    <a:pt x="1" y="74104"/>
                  </a:lnTo>
                  <a:lnTo>
                    <a:pt x="1" y="90429"/>
                  </a:lnTo>
                  <a:lnTo>
                    <a:pt x="1" y="107292"/>
                  </a:lnTo>
                  <a:lnTo>
                    <a:pt x="1" y="124897"/>
                  </a:lnTo>
                  <a:lnTo>
                    <a:pt x="6" y="143289"/>
                  </a:lnTo>
                  <a:lnTo>
                    <a:pt x="178" y="162216"/>
                  </a:lnTo>
                  <a:lnTo>
                    <a:pt x="826" y="181227"/>
                  </a:lnTo>
                  <a:lnTo>
                    <a:pt x="2074" y="200048"/>
                  </a:lnTo>
                  <a:lnTo>
                    <a:pt x="3727" y="218432"/>
                  </a:lnTo>
                  <a:lnTo>
                    <a:pt x="5376" y="236083"/>
                  </a:lnTo>
                  <a:lnTo>
                    <a:pt x="6778" y="252913"/>
                  </a:lnTo>
                  <a:lnTo>
                    <a:pt x="7873" y="268982"/>
                  </a:lnTo>
                  <a:lnTo>
                    <a:pt x="8802" y="286289"/>
                  </a:lnTo>
                  <a:lnTo>
                    <a:pt x="9641" y="309709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01865" y="347440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52642"/>
                  </a:moveTo>
                  <a:lnTo>
                    <a:pt x="272534" y="49776"/>
                  </a:lnTo>
                  <a:lnTo>
                    <a:pt x="261406" y="47634"/>
                  </a:lnTo>
                  <a:lnTo>
                    <a:pt x="249802" y="46021"/>
                  </a:lnTo>
                  <a:lnTo>
                    <a:pt x="237469" y="44495"/>
                  </a:lnTo>
                  <a:lnTo>
                    <a:pt x="224161" y="42350"/>
                  </a:lnTo>
                  <a:lnTo>
                    <a:pt x="209843" y="39251"/>
                  </a:lnTo>
                  <a:lnTo>
                    <a:pt x="194320" y="35358"/>
                  </a:lnTo>
                  <a:lnTo>
                    <a:pt x="177161" y="31129"/>
                  </a:lnTo>
                  <a:lnTo>
                    <a:pt x="158303" y="26877"/>
                  </a:lnTo>
                  <a:lnTo>
                    <a:pt x="138604" y="22735"/>
                  </a:lnTo>
                  <a:lnTo>
                    <a:pt x="119610" y="18734"/>
                  </a:lnTo>
                  <a:lnTo>
                    <a:pt x="102133" y="14868"/>
                  </a:lnTo>
                  <a:lnTo>
                    <a:pt x="86132" y="11272"/>
                  </a:lnTo>
                  <a:lnTo>
                    <a:pt x="71083" y="8231"/>
                  </a:lnTo>
                  <a:lnTo>
                    <a:pt x="56570" y="5850"/>
                  </a:lnTo>
                  <a:lnTo>
                    <a:pt x="42944" y="4077"/>
                  </a:lnTo>
                  <a:lnTo>
                    <a:pt x="29913" y="2612"/>
                  </a:lnTo>
                  <a:lnTo>
                    <a:pt x="16326" y="13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610860" y="1122132"/>
            <a:ext cx="7348892" cy="625599"/>
            <a:chOff x="1610860" y="1122132"/>
            <a:chExt cx="7348892" cy="625599"/>
          </a:xfrm>
        </p:grpSpPr>
        <p:sp>
          <p:nvSpPr>
            <p:cNvPr id="61" name="Freeform 60"/>
            <p:cNvSpPr/>
            <p:nvPr/>
          </p:nvSpPr>
          <p:spPr>
            <a:xfrm>
              <a:off x="1610860" y="156874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4"/>
                  </a:lnTo>
                  <a:lnTo>
                    <a:pt x="69367" y="177"/>
                  </a:lnTo>
                  <a:lnTo>
                    <a:pt x="57355" y="826"/>
                  </a:lnTo>
                  <a:lnTo>
                    <a:pt x="45566" y="2074"/>
                  </a:lnTo>
                  <a:lnTo>
                    <a:pt x="34519" y="3735"/>
                  </a:lnTo>
                  <a:lnTo>
                    <a:pt x="23995" y="5562"/>
                  </a:lnTo>
                  <a:lnTo>
                    <a:pt x="13072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79316" y="1280902"/>
              <a:ext cx="242156" cy="466829"/>
            </a:xfrm>
            <a:custGeom>
              <a:avLst/>
              <a:gdLst/>
              <a:ahLst/>
              <a:cxnLst/>
              <a:rect l="0" t="0" r="0" b="0"/>
              <a:pathLst>
                <a:path w="242156" h="466829">
                  <a:moveTo>
                    <a:pt x="0" y="466828"/>
                  </a:moveTo>
                  <a:lnTo>
                    <a:pt x="67" y="455093"/>
                  </a:lnTo>
                  <a:lnTo>
                    <a:pt x="707" y="443964"/>
                  </a:lnTo>
                  <a:lnTo>
                    <a:pt x="1999" y="432357"/>
                  </a:lnTo>
                  <a:lnTo>
                    <a:pt x="3686" y="419850"/>
                  </a:lnTo>
                  <a:lnTo>
                    <a:pt x="5354" y="405893"/>
                  </a:lnTo>
                  <a:lnTo>
                    <a:pt x="6772" y="390331"/>
                  </a:lnTo>
                  <a:lnTo>
                    <a:pt x="8043" y="373328"/>
                  </a:lnTo>
                  <a:lnTo>
                    <a:pt x="9501" y="355170"/>
                  </a:lnTo>
                  <a:lnTo>
                    <a:pt x="11330" y="336142"/>
                  </a:lnTo>
                  <a:lnTo>
                    <a:pt x="13388" y="316487"/>
                  </a:lnTo>
                  <a:lnTo>
                    <a:pt x="15316" y="296387"/>
                  </a:lnTo>
                  <a:lnTo>
                    <a:pt x="16914" y="275994"/>
                  </a:lnTo>
                  <a:lnTo>
                    <a:pt x="18310" y="255895"/>
                  </a:lnTo>
                  <a:lnTo>
                    <a:pt x="19854" y="237079"/>
                  </a:lnTo>
                  <a:lnTo>
                    <a:pt x="21744" y="219971"/>
                  </a:lnTo>
                  <a:lnTo>
                    <a:pt x="24015" y="204178"/>
                  </a:lnTo>
                  <a:lnTo>
                    <a:pt x="26617" y="188803"/>
                  </a:lnTo>
                  <a:lnTo>
                    <a:pt x="29478" y="173271"/>
                  </a:lnTo>
                  <a:lnTo>
                    <a:pt x="32365" y="157531"/>
                  </a:lnTo>
                  <a:lnTo>
                    <a:pt x="34916" y="141869"/>
                  </a:lnTo>
                  <a:lnTo>
                    <a:pt x="36971" y="126505"/>
                  </a:lnTo>
                  <a:lnTo>
                    <a:pt x="38878" y="112640"/>
                  </a:lnTo>
                  <a:lnTo>
                    <a:pt x="42026" y="102814"/>
                  </a:lnTo>
                  <a:lnTo>
                    <a:pt x="46858" y="98475"/>
                  </a:lnTo>
                  <a:lnTo>
                    <a:pt x="51937" y="99243"/>
                  </a:lnTo>
                  <a:lnTo>
                    <a:pt x="56717" y="103998"/>
                  </a:lnTo>
                  <a:lnTo>
                    <a:pt x="61151" y="111650"/>
                  </a:lnTo>
                  <a:lnTo>
                    <a:pt x="65308" y="121337"/>
                  </a:lnTo>
                  <a:lnTo>
                    <a:pt x="69268" y="132424"/>
                  </a:lnTo>
                  <a:lnTo>
                    <a:pt x="73253" y="144303"/>
                  </a:lnTo>
                  <a:lnTo>
                    <a:pt x="77616" y="156358"/>
                  </a:lnTo>
                  <a:lnTo>
                    <a:pt x="82521" y="168238"/>
                  </a:lnTo>
                  <a:lnTo>
                    <a:pt x="88122" y="179506"/>
                  </a:lnTo>
                  <a:lnTo>
                    <a:pt x="94638" y="189550"/>
                  </a:lnTo>
                  <a:lnTo>
                    <a:pt x="102094" y="198143"/>
                  </a:lnTo>
                  <a:lnTo>
                    <a:pt x="110203" y="204915"/>
                  </a:lnTo>
                  <a:lnTo>
                    <a:pt x="118483" y="209191"/>
                  </a:lnTo>
                  <a:lnTo>
                    <a:pt x="126642" y="210834"/>
                  </a:lnTo>
                  <a:lnTo>
                    <a:pt x="134576" y="209837"/>
                  </a:lnTo>
                  <a:lnTo>
                    <a:pt x="142283" y="206060"/>
                  </a:lnTo>
                  <a:lnTo>
                    <a:pt x="149795" y="199711"/>
                  </a:lnTo>
                  <a:lnTo>
                    <a:pt x="156992" y="191401"/>
                  </a:lnTo>
                  <a:lnTo>
                    <a:pt x="163606" y="181930"/>
                  </a:lnTo>
                  <a:lnTo>
                    <a:pt x="169539" y="171866"/>
                  </a:lnTo>
                  <a:lnTo>
                    <a:pt x="174846" y="161520"/>
                  </a:lnTo>
                  <a:lnTo>
                    <a:pt x="179645" y="151048"/>
                  </a:lnTo>
                  <a:lnTo>
                    <a:pt x="184060" y="140522"/>
                  </a:lnTo>
                  <a:lnTo>
                    <a:pt x="188195" y="129808"/>
                  </a:lnTo>
                  <a:lnTo>
                    <a:pt x="192133" y="118616"/>
                  </a:lnTo>
                  <a:lnTo>
                    <a:pt x="195934" y="106825"/>
                  </a:lnTo>
                  <a:lnTo>
                    <a:pt x="199640" y="94632"/>
                  </a:lnTo>
                  <a:lnTo>
                    <a:pt x="203282" y="82447"/>
                  </a:lnTo>
                  <a:lnTo>
                    <a:pt x="206880" y="70509"/>
                  </a:lnTo>
                  <a:lnTo>
                    <a:pt x="210449" y="58884"/>
                  </a:lnTo>
                  <a:lnTo>
                    <a:pt x="213999" y="47544"/>
                  </a:lnTo>
                  <a:lnTo>
                    <a:pt x="217540" y="36440"/>
                  </a:lnTo>
                  <a:lnTo>
                    <a:pt x="221240" y="25678"/>
                  </a:lnTo>
                  <a:lnTo>
                    <a:pt x="225409" y="15517"/>
                  </a:lnTo>
                  <a:lnTo>
                    <a:pt x="230166" y="6124"/>
                  </a:lnTo>
                  <a:lnTo>
                    <a:pt x="234986" y="0"/>
                  </a:lnTo>
                  <a:lnTo>
                    <a:pt x="238689" y="151"/>
                  </a:lnTo>
                  <a:lnTo>
                    <a:pt x="240796" y="5481"/>
                  </a:lnTo>
                  <a:lnTo>
                    <a:pt x="241787" y="14543"/>
                  </a:lnTo>
                  <a:lnTo>
                    <a:pt x="242020" y="25920"/>
                  </a:lnTo>
                  <a:lnTo>
                    <a:pt x="241501" y="38200"/>
                  </a:lnTo>
                  <a:lnTo>
                    <a:pt x="240267" y="50564"/>
                  </a:lnTo>
                  <a:lnTo>
                    <a:pt x="238588" y="63163"/>
                  </a:lnTo>
                  <a:lnTo>
                    <a:pt x="236904" y="76841"/>
                  </a:lnTo>
                  <a:lnTo>
                    <a:pt x="235464" y="92003"/>
                  </a:lnTo>
                  <a:lnTo>
                    <a:pt x="234172" y="108123"/>
                  </a:lnTo>
                  <a:lnTo>
                    <a:pt x="232696" y="124039"/>
                  </a:lnTo>
                  <a:lnTo>
                    <a:pt x="230855" y="139100"/>
                  </a:lnTo>
                  <a:lnTo>
                    <a:pt x="228788" y="153807"/>
                  </a:lnTo>
                  <a:lnTo>
                    <a:pt x="226853" y="169494"/>
                  </a:lnTo>
                  <a:lnTo>
                    <a:pt x="225255" y="186861"/>
                  </a:lnTo>
                  <a:lnTo>
                    <a:pt x="224029" y="205797"/>
                  </a:lnTo>
                  <a:lnTo>
                    <a:pt x="223131" y="225745"/>
                  </a:lnTo>
                  <a:lnTo>
                    <a:pt x="222492" y="246247"/>
                  </a:lnTo>
                  <a:lnTo>
                    <a:pt x="222047" y="267032"/>
                  </a:lnTo>
                  <a:lnTo>
                    <a:pt x="221740" y="287958"/>
                  </a:lnTo>
                  <a:lnTo>
                    <a:pt x="221535" y="308943"/>
                  </a:lnTo>
                  <a:lnTo>
                    <a:pt x="221566" y="329625"/>
                  </a:lnTo>
                  <a:lnTo>
                    <a:pt x="222119" y="349372"/>
                  </a:lnTo>
                  <a:lnTo>
                    <a:pt x="223307" y="367912"/>
                  </a:lnTo>
                  <a:lnTo>
                    <a:pt x="225090" y="385143"/>
                  </a:lnTo>
                  <a:lnTo>
                    <a:pt x="227358" y="400958"/>
                  </a:lnTo>
                  <a:lnTo>
                    <a:pt x="229990" y="415435"/>
                  </a:lnTo>
                  <a:lnTo>
                    <a:pt x="232733" y="428354"/>
                  </a:lnTo>
                  <a:lnTo>
                    <a:pt x="235478" y="440367"/>
                  </a:lnTo>
                  <a:lnTo>
                    <a:pt x="238462" y="452534"/>
                  </a:lnTo>
                  <a:lnTo>
                    <a:pt x="242155" y="46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62755" y="1588965"/>
              <a:ext cx="120901" cy="135127"/>
            </a:xfrm>
            <a:custGeom>
              <a:avLst/>
              <a:gdLst/>
              <a:ahLst/>
              <a:cxnLst/>
              <a:rect l="0" t="0" r="0" b="0"/>
              <a:pathLst>
                <a:path w="120901" h="135127">
                  <a:moveTo>
                    <a:pt x="85058" y="11366"/>
                  </a:moveTo>
                  <a:lnTo>
                    <a:pt x="79056" y="5700"/>
                  </a:lnTo>
                  <a:lnTo>
                    <a:pt x="72211" y="2056"/>
                  </a:lnTo>
                  <a:lnTo>
                    <a:pt x="63828" y="156"/>
                  </a:lnTo>
                  <a:lnTo>
                    <a:pt x="54374" y="0"/>
                  </a:lnTo>
                  <a:lnTo>
                    <a:pt x="44708" y="1916"/>
                  </a:lnTo>
                  <a:lnTo>
                    <a:pt x="35358" y="5894"/>
                  </a:lnTo>
                  <a:lnTo>
                    <a:pt x="26658" y="11640"/>
                  </a:lnTo>
                  <a:lnTo>
                    <a:pt x="18903" y="18772"/>
                  </a:lnTo>
                  <a:lnTo>
                    <a:pt x="12149" y="26932"/>
                  </a:lnTo>
                  <a:lnTo>
                    <a:pt x="6600" y="35831"/>
                  </a:lnTo>
                  <a:lnTo>
                    <a:pt x="2688" y="45248"/>
                  </a:lnTo>
                  <a:lnTo>
                    <a:pt x="503" y="55023"/>
                  </a:lnTo>
                  <a:lnTo>
                    <a:pt x="0" y="65043"/>
                  </a:lnTo>
                  <a:lnTo>
                    <a:pt x="1174" y="75230"/>
                  </a:lnTo>
                  <a:lnTo>
                    <a:pt x="3851" y="85524"/>
                  </a:lnTo>
                  <a:lnTo>
                    <a:pt x="7748" y="95726"/>
                  </a:lnTo>
                  <a:lnTo>
                    <a:pt x="12573" y="105504"/>
                  </a:lnTo>
                  <a:lnTo>
                    <a:pt x="18076" y="114696"/>
                  </a:lnTo>
                  <a:lnTo>
                    <a:pt x="24227" y="122835"/>
                  </a:lnTo>
                  <a:lnTo>
                    <a:pt x="31187" y="129092"/>
                  </a:lnTo>
                  <a:lnTo>
                    <a:pt x="38981" y="133179"/>
                  </a:lnTo>
                  <a:lnTo>
                    <a:pt x="47503" y="135126"/>
                  </a:lnTo>
                  <a:lnTo>
                    <a:pt x="56602" y="135003"/>
                  </a:lnTo>
                  <a:lnTo>
                    <a:pt x="66127" y="133061"/>
                  </a:lnTo>
                  <a:lnTo>
                    <a:pt x="75794" y="129336"/>
                  </a:lnTo>
                  <a:lnTo>
                    <a:pt x="85205" y="123571"/>
                  </a:lnTo>
                  <a:lnTo>
                    <a:pt x="94152" y="115808"/>
                  </a:lnTo>
                  <a:lnTo>
                    <a:pt x="102294" y="106343"/>
                  </a:lnTo>
                  <a:lnTo>
                    <a:pt x="109085" y="95550"/>
                  </a:lnTo>
                  <a:lnTo>
                    <a:pt x="114349" y="83776"/>
                  </a:lnTo>
                  <a:lnTo>
                    <a:pt x="118070" y="71466"/>
                  </a:lnTo>
                  <a:lnTo>
                    <a:pt x="120209" y="59136"/>
                  </a:lnTo>
                  <a:lnTo>
                    <a:pt x="120900" y="47088"/>
                  </a:lnTo>
                  <a:lnTo>
                    <a:pt x="120078" y="36052"/>
                  </a:lnTo>
                  <a:lnTo>
                    <a:pt x="117407" y="27229"/>
                  </a:lnTo>
                  <a:lnTo>
                    <a:pt x="112880" y="21074"/>
                  </a:lnTo>
                  <a:lnTo>
                    <a:pt x="107023" y="17227"/>
                  </a:lnTo>
                  <a:lnTo>
                    <a:pt x="100045" y="14503"/>
                  </a:lnTo>
                  <a:lnTo>
                    <a:pt x="90216" y="12668"/>
                  </a:lnTo>
                  <a:lnTo>
                    <a:pt x="74530" y="11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53098" y="1526632"/>
              <a:ext cx="126343" cy="146740"/>
            </a:xfrm>
            <a:custGeom>
              <a:avLst/>
              <a:gdLst/>
              <a:ahLst/>
              <a:cxnLst/>
              <a:rect l="0" t="0" r="0" b="0"/>
              <a:pathLst>
                <a:path w="126343" h="146740">
                  <a:moveTo>
                    <a:pt x="0" y="73699"/>
                  </a:moveTo>
                  <a:lnTo>
                    <a:pt x="2934" y="85367"/>
                  </a:lnTo>
                  <a:lnTo>
                    <a:pt x="5716" y="95856"/>
                  </a:lnTo>
                  <a:lnTo>
                    <a:pt x="8620" y="106158"/>
                  </a:lnTo>
                  <a:lnTo>
                    <a:pt x="11833" y="116459"/>
                  </a:lnTo>
                  <a:lnTo>
                    <a:pt x="15647" y="126803"/>
                  </a:lnTo>
                  <a:lnTo>
                    <a:pt x="20144" y="137118"/>
                  </a:lnTo>
                  <a:lnTo>
                    <a:pt x="24536" y="144806"/>
                  </a:lnTo>
                  <a:lnTo>
                    <a:pt x="27324" y="146739"/>
                  </a:lnTo>
                  <a:lnTo>
                    <a:pt x="28033" y="144106"/>
                  </a:lnTo>
                  <a:lnTo>
                    <a:pt x="27163" y="138535"/>
                  </a:lnTo>
                  <a:lnTo>
                    <a:pt x="25282" y="131140"/>
                  </a:lnTo>
                  <a:lnTo>
                    <a:pt x="22787" y="122606"/>
                  </a:lnTo>
                  <a:lnTo>
                    <a:pt x="20085" y="113193"/>
                  </a:lnTo>
                  <a:lnTo>
                    <a:pt x="17626" y="102852"/>
                  </a:lnTo>
                  <a:lnTo>
                    <a:pt x="15637" y="91626"/>
                  </a:lnTo>
                  <a:lnTo>
                    <a:pt x="14467" y="79976"/>
                  </a:lnTo>
                  <a:lnTo>
                    <a:pt x="14660" y="68684"/>
                  </a:lnTo>
                  <a:lnTo>
                    <a:pt x="16389" y="58167"/>
                  </a:lnTo>
                  <a:lnTo>
                    <a:pt x="19669" y="48648"/>
                  </a:lnTo>
                  <a:lnTo>
                    <a:pt x="24537" y="40325"/>
                  </a:lnTo>
                  <a:lnTo>
                    <a:pt x="30847" y="33173"/>
                  </a:lnTo>
                  <a:lnTo>
                    <a:pt x="38337" y="27014"/>
                  </a:lnTo>
                  <a:lnTo>
                    <a:pt x="46726" y="21627"/>
                  </a:lnTo>
                  <a:lnTo>
                    <a:pt x="55772" y="16816"/>
                  </a:lnTo>
                  <a:lnTo>
                    <a:pt x="65406" y="12567"/>
                  </a:lnTo>
                  <a:lnTo>
                    <a:pt x="76982" y="8631"/>
                  </a:lnTo>
                  <a:lnTo>
                    <a:pt x="94867" y="46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11026" y="1538688"/>
              <a:ext cx="115814" cy="132404"/>
            </a:xfrm>
            <a:custGeom>
              <a:avLst/>
              <a:gdLst/>
              <a:ahLst/>
              <a:cxnLst/>
              <a:rect l="0" t="0" r="0" b="0"/>
              <a:pathLst>
                <a:path w="115814" h="132404">
                  <a:moveTo>
                    <a:pt x="0" y="61643"/>
                  </a:moveTo>
                  <a:lnTo>
                    <a:pt x="8868" y="64443"/>
                  </a:lnTo>
                  <a:lnTo>
                    <a:pt x="17855" y="65945"/>
                  </a:lnTo>
                  <a:lnTo>
                    <a:pt x="27841" y="66246"/>
                  </a:lnTo>
                  <a:lnTo>
                    <a:pt x="38476" y="65394"/>
                  </a:lnTo>
                  <a:lnTo>
                    <a:pt x="48991" y="63278"/>
                  </a:lnTo>
                  <a:lnTo>
                    <a:pt x="58938" y="59952"/>
                  </a:lnTo>
                  <a:lnTo>
                    <a:pt x="68052" y="55444"/>
                  </a:lnTo>
                  <a:lnTo>
                    <a:pt x="76092" y="49676"/>
                  </a:lnTo>
                  <a:lnTo>
                    <a:pt x="83034" y="42730"/>
                  </a:lnTo>
                  <a:lnTo>
                    <a:pt x="88542" y="34965"/>
                  </a:lnTo>
                  <a:lnTo>
                    <a:pt x="91893" y="26917"/>
                  </a:lnTo>
                  <a:lnTo>
                    <a:pt x="92884" y="18927"/>
                  </a:lnTo>
                  <a:lnTo>
                    <a:pt x="91601" y="11616"/>
                  </a:lnTo>
                  <a:lnTo>
                    <a:pt x="88158" y="5924"/>
                  </a:lnTo>
                  <a:lnTo>
                    <a:pt x="82842" y="2214"/>
                  </a:lnTo>
                  <a:lnTo>
                    <a:pt x="76039" y="352"/>
                  </a:lnTo>
                  <a:lnTo>
                    <a:pt x="68118" y="0"/>
                  </a:lnTo>
                  <a:lnTo>
                    <a:pt x="59394" y="801"/>
                  </a:lnTo>
                  <a:lnTo>
                    <a:pt x="50269" y="2605"/>
                  </a:lnTo>
                  <a:lnTo>
                    <a:pt x="41224" y="5478"/>
                  </a:lnTo>
                  <a:lnTo>
                    <a:pt x="32523" y="9376"/>
                  </a:lnTo>
                  <a:lnTo>
                    <a:pt x="24545" y="14465"/>
                  </a:lnTo>
                  <a:lnTo>
                    <a:pt x="17865" y="21170"/>
                  </a:lnTo>
                  <a:lnTo>
                    <a:pt x="12675" y="29570"/>
                  </a:lnTo>
                  <a:lnTo>
                    <a:pt x="9003" y="39297"/>
                  </a:lnTo>
                  <a:lnTo>
                    <a:pt x="6896" y="49736"/>
                  </a:lnTo>
                  <a:lnTo>
                    <a:pt x="6223" y="60458"/>
                  </a:lnTo>
                  <a:lnTo>
                    <a:pt x="6887" y="71249"/>
                  </a:lnTo>
                  <a:lnTo>
                    <a:pt x="8919" y="82019"/>
                  </a:lnTo>
                  <a:lnTo>
                    <a:pt x="12213" y="92732"/>
                  </a:lnTo>
                  <a:lnTo>
                    <a:pt x="16711" y="103062"/>
                  </a:lnTo>
                  <a:lnTo>
                    <a:pt x="22478" y="112399"/>
                  </a:lnTo>
                  <a:lnTo>
                    <a:pt x="29432" y="120482"/>
                  </a:lnTo>
                  <a:lnTo>
                    <a:pt x="37372" y="126892"/>
                  </a:lnTo>
                  <a:lnTo>
                    <a:pt x="46072" y="130918"/>
                  </a:lnTo>
                  <a:lnTo>
                    <a:pt x="55326" y="132403"/>
                  </a:lnTo>
                  <a:lnTo>
                    <a:pt x="64903" y="131768"/>
                  </a:lnTo>
                  <a:lnTo>
                    <a:pt x="75691" y="129564"/>
                  </a:lnTo>
                  <a:lnTo>
                    <a:pt x="90870" y="124481"/>
                  </a:lnTo>
                  <a:lnTo>
                    <a:pt x="115813" y="114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63751" y="1358176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71"/>
                  </a:lnTo>
                  <a:lnTo>
                    <a:pt x="2736" y="46978"/>
                  </a:lnTo>
                  <a:lnTo>
                    <a:pt x="1888" y="60935"/>
                  </a:lnTo>
                  <a:lnTo>
                    <a:pt x="1290" y="76493"/>
                  </a:lnTo>
                  <a:lnTo>
                    <a:pt x="876" y="93323"/>
                  </a:lnTo>
                  <a:lnTo>
                    <a:pt x="591" y="110833"/>
                  </a:lnTo>
                  <a:lnTo>
                    <a:pt x="398" y="128602"/>
                  </a:lnTo>
                  <a:lnTo>
                    <a:pt x="267" y="146259"/>
                  </a:lnTo>
                  <a:lnTo>
                    <a:pt x="179" y="163414"/>
                  </a:lnTo>
                  <a:lnTo>
                    <a:pt x="120" y="179911"/>
                  </a:lnTo>
                  <a:lnTo>
                    <a:pt x="80" y="195785"/>
                  </a:lnTo>
                  <a:lnTo>
                    <a:pt x="53" y="211145"/>
                  </a:lnTo>
                  <a:lnTo>
                    <a:pt x="36" y="226100"/>
                  </a:lnTo>
                  <a:lnTo>
                    <a:pt x="24" y="240343"/>
                  </a:lnTo>
                  <a:lnTo>
                    <a:pt x="14" y="254656"/>
                  </a:lnTo>
                  <a:lnTo>
                    <a:pt x="7" y="27141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47937" y="148451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712" y="2933"/>
                  </a:lnTo>
                  <a:lnTo>
                    <a:pt x="172365" y="5716"/>
                  </a:lnTo>
                  <a:lnTo>
                    <a:pt x="163657" y="8611"/>
                  </a:lnTo>
                  <a:lnTo>
                    <a:pt x="154191" y="11478"/>
                  </a:lnTo>
                  <a:lnTo>
                    <a:pt x="143400" y="13995"/>
                  </a:lnTo>
                  <a:lnTo>
                    <a:pt x="131106" y="16006"/>
                  </a:lnTo>
                  <a:lnTo>
                    <a:pt x="117613" y="17518"/>
                  </a:lnTo>
                  <a:lnTo>
                    <a:pt x="103495" y="18613"/>
                  </a:lnTo>
                  <a:lnTo>
                    <a:pt x="89154" y="19390"/>
                  </a:lnTo>
                  <a:lnTo>
                    <a:pt x="74951" y="20099"/>
                  </a:lnTo>
                  <a:lnTo>
                    <a:pt x="61270" y="21116"/>
                  </a:lnTo>
                  <a:lnTo>
                    <a:pt x="48271" y="22615"/>
                  </a:lnTo>
                  <a:lnTo>
                    <a:pt x="36368" y="24446"/>
                  </a:lnTo>
                  <a:lnTo>
                    <a:pt x="25156" y="26406"/>
                  </a:lnTo>
                  <a:lnTo>
                    <a:pt x="13651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43371" y="1326590"/>
              <a:ext cx="152008" cy="315856"/>
            </a:xfrm>
            <a:custGeom>
              <a:avLst/>
              <a:gdLst/>
              <a:ahLst/>
              <a:cxnLst/>
              <a:rect l="0" t="0" r="0" b="0"/>
              <a:pathLst>
                <a:path w="152008" h="315856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1" y="67255"/>
                  </a:lnTo>
                  <a:lnTo>
                    <a:pt x="6548" y="83671"/>
                  </a:lnTo>
                  <a:lnTo>
                    <a:pt x="8723" y="100896"/>
                  </a:lnTo>
                  <a:lnTo>
                    <a:pt x="10516" y="118472"/>
                  </a:lnTo>
                  <a:lnTo>
                    <a:pt x="12056" y="135999"/>
                  </a:lnTo>
                  <a:lnTo>
                    <a:pt x="13704" y="153065"/>
                  </a:lnTo>
                  <a:lnTo>
                    <a:pt x="15668" y="169498"/>
                  </a:lnTo>
                  <a:lnTo>
                    <a:pt x="17988" y="185160"/>
                  </a:lnTo>
                  <a:lnTo>
                    <a:pt x="20625" y="199845"/>
                  </a:lnTo>
                  <a:lnTo>
                    <a:pt x="23509" y="213547"/>
                  </a:lnTo>
                  <a:lnTo>
                    <a:pt x="26412" y="226565"/>
                  </a:lnTo>
                  <a:lnTo>
                    <a:pt x="28974" y="239388"/>
                  </a:lnTo>
                  <a:lnTo>
                    <a:pt x="31030" y="252218"/>
                  </a:lnTo>
                  <a:lnTo>
                    <a:pt x="32703" y="261635"/>
                  </a:lnTo>
                  <a:lnTo>
                    <a:pt x="34062" y="263496"/>
                  </a:lnTo>
                  <a:lnTo>
                    <a:pt x="34959" y="259503"/>
                  </a:lnTo>
                  <a:lnTo>
                    <a:pt x="35655" y="251790"/>
                  </a:lnTo>
                  <a:lnTo>
                    <a:pt x="36601" y="241767"/>
                  </a:lnTo>
                  <a:lnTo>
                    <a:pt x="38029" y="230310"/>
                  </a:lnTo>
                  <a:lnTo>
                    <a:pt x="40125" y="218281"/>
                  </a:lnTo>
                  <a:lnTo>
                    <a:pt x="43127" y="206622"/>
                  </a:lnTo>
                  <a:lnTo>
                    <a:pt x="47076" y="195818"/>
                  </a:lnTo>
                  <a:lnTo>
                    <a:pt x="52014" y="186588"/>
                  </a:lnTo>
                  <a:lnTo>
                    <a:pt x="58076" y="180045"/>
                  </a:lnTo>
                  <a:lnTo>
                    <a:pt x="65223" y="176545"/>
                  </a:lnTo>
                  <a:lnTo>
                    <a:pt x="73123" y="176126"/>
                  </a:lnTo>
                  <a:lnTo>
                    <a:pt x="81263" y="178869"/>
                  </a:lnTo>
                  <a:lnTo>
                    <a:pt x="89323" y="184490"/>
                  </a:lnTo>
                  <a:lnTo>
                    <a:pt x="97020" y="192462"/>
                  </a:lnTo>
                  <a:lnTo>
                    <a:pt x="104037" y="202230"/>
                  </a:lnTo>
                  <a:lnTo>
                    <a:pt x="110272" y="213304"/>
                  </a:lnTo>
                  <a:lnTo>
                    <a:pt x="115798" y="225140"/>
                  </a:lnTo>
                  <a:lnTo>
                    <a:pt x="120751" y="237150"/>
                  </a:lnTo>
                  <a:lnTo>
                    <a:pt x="125272" y="248997"/>
                  </a:lnTo>
                  <a:lnTo>
                    <a:pt x="129523" y="260505"/>
                  </a:lnTo>
                  <a:lnTo>
                    <a:pt x="134204" y="272889"/>
                  </a:lnTo>
                  <a:lnTo>
                    <a:pt x="140848" y="289468"/>
                  </a:lnTo>
                  <a:lnTo>
                    <a:pt x="15200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25094" y="1497651"/>
              <a:ext cx="159797" cy="123195"/>
            </a:xfrm>
            <a:custGeom>
              <a:avLst/>
              <a:gdLst/>
              <a:ahLst/>
              <a:cxnLst/>
              <a:rect l="0" t="0" r="0" b="0"/>
              <a:pathLst>
                <a:path w="159797" h="123195">
                  <a:moveTo>
                    <a:pt x="43983" y="92152"/>
                  </a:moveTo>
                  <a:lnTo>
                    <a:pt x="49851" y="86217"/>
                  </a:lnTo>
                  <a:lnTo>
                    <a:pt x="55415" y="80013"/>
                  </a:lnTo>
                  <a:lnTo>
                    <a:pt x="61201" y="72917"/>
                  </a:lnTo>
                  <a:lnTo>
                    <a:pt x="66763" y="64976"/>
                  </a:lnTo>
                  <a:lnTo>
                    <a:pt x="71148" y="56330"/>
                  </a:lnTo>
                  <a:lnTo>
                    <a:pt x="73912" y="47140"/>
                  </a:lnTo>
                  <a:lnTo>
                    <a:pt x="74938" y="37713"/>
                  </a:lnTo>
                  <a:lnTo>
                    <a:pt x="74183" y="28472"/>
                  </a:lnTo>
                  <a:lnTo>
                    <a:pt x="71810" y="19646"/>
                  </a:lnTo>
                  <a:lnTo>
                    <a:pt x="67793" y="11756"/>
                  </a:lnTo>
                  <a:lnTo>
                    <a:pt x="61832" y="5668"/>
                  </a:lnTo>
                  <a:lnTo>
                    <a:pt x="53950" y="1699"/>
                  </a:lnTo>
                  <a:lnTo>
                    <a:pt x="44915" y="0"/>
                  </a:lnTo>
                  <a:lnTo>
                    <a:pt x="36007" y="823"/>
                  </a:lnTo>
                  <a:lnTo>
                    <a:pt x="27949" y="4043"/>
                  </a:lnTo>
                  <a:lnTo>
                    <a:pt x="20916" y="9271"/>
                  </a:lnTo>
                  <a:lnTo>
                    <a:pt x="14810" y="16051"/>
                  </a:lnTo>
                  <a:lnTo>
                    <a:pt x="9455" y="23978"/>
                  </a:lnTo>
                  <a:lnTo>
                    <a:pt x="4994" y="32890"/>
                  </a:lnTo>
                  <a:lnTo>
                    <a:pt x="1887" y="42848"/>
                  </a:lnTo>
                  <a:lnTo>
                    <a:pt x="273" y="53800"/>
                  </a:lnTo>
                  <a:lnTo>
                    <a:pt x="0" y="65425"/>
                  </a:lnTo>
                  <a:lnTo>
                    <a:pt x="803" y="77227"/>
                  </a:lnTo>
                  <a:lnTo>
                    <a:pt x="2431" y="88894"/>
                  </a:lnTo>
                  <a:lnTo>
                    <a:pt x="5150" y="99829"/>
                  </a:lnTo>
                  <a:lnTo>
                    <a:pt x="9710" y="109108"/>
                  </a:lnTo>
                  <a:lnTo>
                    <a:pt x="16358" y="116366"/>
                  </a:lnTo>
                  <a:lnTo>
                    <a:pt x="24415" y="121254"/>
                  </a:lnTo>
                  <a:lnTo>
                    <a:pt x="32593" y="123194"/>
                  </a:lnTo>
                  <a:lnTo>
                    <a:pt x="40125" y="122164"/>
                  </a:lnTo>
                  <a:lnTo>
                    <a:pt x="46789" y="118575"/>
                  </a:lnTo>
                  <a:lnTo>
                    <a:pt x="52639" y="112978"/>
                  </a:lnTo>
                  <a:lnTo>
                    <a:pt x="57828" y="105889"/>
                  </a:lnTo>
                  <a:lnTo>
                    <a:pt x="62515" y="97728"/>
                  </a:lnTo>
                  <a:lnTo>
                    <a:pt x="66838" y="88814"/>
                  </a:lnTo>
                  <a:lnTo>
                    <a:pt x="70918" y="79413"/>
                  </a:lnTo>
                  <a:lnTo>
                    <a:pt x="75332" y="70886"/>
                  </a:lnTo>
                  <a:lnTo>
                    <a:pt x="80882" y="66513"/>
                  </a:lnTo>
                  <a:lnTo>
                    <a:pt x="87185" y="67607"/>
                  </a:lnTo>
                  <a:lnTo>
                    <a:pt x="93445" y="72158"/>
                  </a:lnTo>
                  <a:lnTo>
                    <a:pt x="99970" y="78276"/>
                  </a:lnTo>
                  <a:lnTo>
                    <a:pt x="107518" y="84284"/>
                  </a:lnTo>
                  <a:lnTo>
                    <a:pt x="116401" y="89331"/>
                  </a:lnTo>
                  <a:lnTo>
                    <a:pt x="125945" y="92846"/>
                  </a:lnTo>
                  <a:lnTo>
                    <a:pt x="135651" y="94351"/>
                  </a:lnTo>
                  <a:lnTo>
                    <a:pt x="146374" y="91729"/>
                  </a:lnTo>
                  <a:lnTo>
                    <a:pt x="159796" y="81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84891" y="1466769"/>
              <a:ext cx="147400" cy="165149"/>
            </a:xfrm>
            <a:custGeom>
              <a:avLst/>
              <a:gdLst/>
              <a:ahLst/>
              <a:cxnLst/>
              <a:rect l="0" t="0" r="0" b="0"/>
              <a:pathLst>
                <a:path w="147400" h="165149">
                  <a:moveTo>
                    <a:pt x="0" y="59863"/>
                  </a:moveTo>
                  <a:lnTo>
                    <a:pt x="67" y="71598"/>
                  </a:lnTo>
                  <a:lnTo>
                    <a:pt x="707" y="82727"/>
                  </a:lnTo>
                  <a:lnTo>
                    <a:pt x="1980" y="94251"/>
                  </a:lnTo>
                  <a:lnTo>
                    <a:pt x="2965" y="103632"/>
                  </a:lnTo>
                  <a:lnTo>
                    <a:pt x="2837" y="107046"/>
                  </a:lnTo>
                  <a:lnTo>
                    <a:pt x="2279" y="104724"/>
                  </a:lnTo>
                  <a:lnTo>
                    <a:pt x="1699" y="98298"/>
                  </a:lnTo>
                  <a:lnTo>
                    <a:pt x="1219" y="89180"/>
                  </a:lnTo>
                  <a:lnTo>
                    <a:pt x="859" y="78336"/>
                  </a:lnTo>
                  <a:lnTo>
                    <a:pt x="767" y="66551"/>
                  </a:lnTo>
                  <a:lnTo>
                    <a:pt x="1229" y="54524"/>
                  </a:lnTo>
                  <a:lnTo>
                    <a:pt x="2361" y="42645"/>
                  </a:lnTo>
                  <a:lnTo>
                    <a:pt x="4444" y="31370"/>
                  </a:lnTo>
                  <a:lnTo>
                    <a:pt x="7976" y="21317"/>
                  </a:lnTo>
                  <a:lnTo>
                    <a:pt x="13094" y="12715"/>
                  </a:lnTo>
                  <a:lnTo>
                    <a:pt x="19463" y="5937"/>
                  </a:lnTo>
                  <a:lnTo>
                    <a:pt x="26494" y="1656"/>
                  </a:lnTo>
                  <a:lnTo>
                    <a:pt x="33774" y="0"/>
                  </a:lnTo>
                  <a:lnTo>
                    <a:pt x="41100" y="649"/>
                  </a:lnTo>
                  <a:lnTo>
                    <a:pt x="48391" y="3128"/>
                  </a:lnTo>
                  <a:lnTo>
                    <a:pt x="55620" y="6978"/>
                  </a:lnTo>
                  <a:lnTo>
                    <a:pt x="62626" y="11982"/>
                  </a:lnTo>
                  <a:lnTo>
                    <a:pt x="69111" y="18156"/>
                  </a:lnTo>
                  <a:lnTo>
                    <a:pt x="74958" y="25415"/>
                  </a:lnTo>
                  <a:lnTo>
                    <a:pt x="80207" y="33575"/>
                  </a:lnTo>
                  <a:lnTo>
                    <a:pt x="84967" y="42430"/>
                  </a:lnTo>
                  <a:lnTo>
                    <a:pt x="89356" y="51796"/>
                  </a:lnTo>
                  <a:lnTo>
                    <a:pt x="93474" y="61527"/>
                  </a:lnTo>
                  <a:lnTo>
                    <a:pt x="97400" y="71512"/>
                  </a:lnTo>
                  <a:lnTo>
                    <a:pt x="101193" y="81672"/>
                  </a:lnTo>
                  <a:lnTo>
                    <a:pt x="104894" y="91953"/>
                  </a:lnTo>
                  <a:lnTo>
                    <a:pt x="108533" y="102314"/>
                  </a:lnTo>
                  <a:lnTo>
                    <a:pt x="112133" y="112722"/>
                  </a:lnTo>
                  <a:lnTo>
                    <a:pt x="115944" y="122895"/>
                  </a:lnTo>
                  <a:lnTo>
                    <a:pt x="121017" y="133413"/>
                  </a:lnTo>
                  <a:lnTo>
                    <a:pt x="130035" y="146317"/>
                  </a:lnTo>
                  <a:lnTo>
                    <a:pt x="147399" y="165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56121" y="1444676"/>
              <a:ext cx="144667" cy="118027"/>
            </a:xfrm>
            <a:custGeom>
              <a:avLst/>
              <a:gdLst/>
              <a:ahLst/>
              <a:cxnLst/>
              <a:rect l="0" t="0" r="0" b="0"/>
              <a:pathLst>
                <a:path w="144667" h="118027">
                  <a:moveTo>
                    <a:pt x="113081" y="71427"/>
                  </a:moveTo>
                  <a:lnTo>
                    <a:pt x="110080" y="62626"/>
                  </a:lnTo>
                  <a:lnTo>
                    <a:pt x="106657" y="54279"/>
                  </a:lnTo>
                  <a:lnTo>
                    <a:pt x="102456" y="45585"/>
                  </a:lnTo>
                  <a:lnTo>
                    <a:pt x="97384" y="36637"/>
                  </a:lnTo>
                  <a:lnTo>
                    <a:pt x="91254" y="27790"/>
                  </a:lnTo>
                  <a:lnTo>
                    <a:pt x="84070" y="19265"/>
                  </a:lnTo>
                  <a:lnTo>
                    <a:pt x="75983" y="11595"/>
                  </a:lnTo>
                  <a:lnTo>
                    <a:pt x="67188" y="5663"/>
                  </a:lnTo>
                  <a:lnTo>
                    <a:pt x="57873" y="1797"/>
                  </a:lnTo>
                  <a:lnTo>
                    <a:pt x="48348" y="0"/>
                  </a:lnTo>
                  <a:lnTo>
                    <a:pt x="39036" y="225"/>
                  </a:lnTo>
                  <a:lnTo>
                    <a:pt x="30153" y="2236"/>
                  </a:lnTo>
                  <a:lnTo>
                    <a:pt x="22056" y="6007"/>
                  </a:lnTo>
                  <a:lnTo>
                    <a:pt x="15295" y="11802"/>
                  </a:lnTo>
                  <a:lnTo>
                    <a:pt x="10045" y="19586"/>
                  </a:lnTo>
                  <a:lnTo>
                    <a:pt x="6165" y="29065"/>
                  </a:lnTo>
                  <a:lnTo>
                    <a:pt x="3387" y="39868"/>
                  </a:lnTo>
                  <a:lnTo>
                    <a:pt x="1444" y="51647"/>
                  </a:lnTo>
                  <a:lnTo>
                    <a:pt x="271" y="63962"/>
                  </a:lnTo>
                  <a:lnTo>
                    <a:pt x="0" y="76294"/>
                  </a:lnTo>
                  <a:lnTo>
                    <a:pt x="642" y="88344"/>
                  </a:lnTo>
                  <a:lnTo>
                    <a:pt x="2564" y="99382"/>
                  </a:lnTo>
                  <a:lnTo>
                    <a:pt x="6521" y="108205"/>
                  </a:lnTo>
                  <a:lnTo>
                    <a:pt x="12733" y="114347"/>
                  </a:lnTo>
                  <a:lnTo>
                    <a:pt x="20482" y="117673"/>
                  </a:lnTo>
                  <a:lnTo>
                    <a:pt x="28445" y="118026"/>
                  </a:lnTo>
                  <a:lnTo>
                    <a:pt x="35835" y="115629"/>
                  </a:lnTo>
                  <a:lnTo>
                    <a:pt x="42571" y="110803"/>
                  </a:lnTo>
                  <a:lnTo>
                    <a:pt x="49002" y="103769"/>
                  </a:lnTo>
                  <a:lnTo>
                    <a:pt x="55397" y="94893"/>
                  </a:lnTo>
                  <a:lnTo>
                    <a:pt x="61879" y="85719"/>
                  </a:lnTo>
                  <a:lnTo>
                    <a:pt x="68479" y="78774"/>
                  </a:lnTo>
                  <a:lnTo>
                    <a:pt x="75192" y="75265"/>
                  </a:lnTo>
                  <a:lnTo>
                    <a:pt x="82162" y="75035"/>
                  </a:lnTo>
                  <a:lnTo>
                    <a:pt x="89673" y="77240"/>
                  </a:lnTo>
                  <a:lnTo>
                    <a:pt x="97829" y="81078"/>
                  </a:lnTo>
                  <a:lnTo>
                    <a:pt x="106316" y="85488"/>
                  </a:lnTo>
                  <a:lnTo>
                    <a:pt x="115436" y="89433"/>
                  </a:lnTo>
                  <a:lnTo>
                    <a:pt x="127110" y="92128"/>
                  </a:lnTo>
                  <a:lnTo>
                    <a:pt x="144666" y="92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27795" y="1171807"/>
              <a:ext cx="141491" cy="383587"/>
            </a:xfrm>
            <a:custGeom>
              <a:avLst/>
              <a:gdLst/>
              <a:ahLst/>
              <a:cxnLst/>
              <a:rect l="0" t="0" r="0" b="0"/>
              <a:pathLst>
                <a:path w="141491" h="383587">
                  <a:moveTo>
                    <a:pt x="130961" y="312711"/>
                  </a:moveTo>
                  <a:lnTo>
                    <a:pt x="127960" y="303909"/>
                  </a:lnTo>
                  <a:lnTo>
                    <a:pt x="124538" y="295563"/>
                  </a:lnTo>
                  <a:lnTo>
                    <a:pt x="120337" y="286873"/>
                  </a:lnTo>
                  <a:lnTo>
                    <a:pt x="115264" y="278098"/>
                  </a:lnTo>
                  <a:lnTo>
                    <a:pt x="109135" y="269900"/>
                  </a:lnTo>
                  <a:lnTo>
                    <a:pt x="101951" y="262623"/>
                  </a:lnTo>
                  <a:lnTo>
                    <a:pt x="93864" y="256606"/>
                  </a:lnTo>
                  <a:lnTo>
                    <a:pt x="85069" y="252322"/>
                  </a:lnTo>
                  <a:lnTo>
                    <a:pt x="75753" y="249858"/>
                  </a:lnTo>
                  <a:lnTo>
                    <a:pt x="66229" y="249155"/>
                  </a:lnTo>
                  <a:lnTo>
                    <a:pt x="56916" y="250187"/>
                  </a:lnTo>
                  <a:lnTo>
                    <a:pt x="48025" y="252771"/>
                  </a:lnTo>
                  <a:lnTo>
                    <a:pt x="39582" y="256774"/>
                  </a:lnTo>
                  <a:lnTo>
                    <a:pt x="31523" y="262201"/>
                  </a:lnTo>
                  <a:lnTo>
                    <a:pt x="23778" y="268928"/>
                  </a:lnTo>
                  <a:lnTo>
                    <a:pt x="16591" y="276883"/>
                  </a:lnTo>
                  <a:lnTo>
                    <a:pt x="10517" y="286126"/>
                  </a:lnTo>
                  <a:lnTo>
                    <a:pt x="5768" y="296562"/>
                  </a:lnTo>
                  <a:lnTo>
                    <a:pt x="2410" y="307823"/>
                  </a:lnTo>
                  <a:lnTo>
                    <a:pt x="523" y="319374"/>
                  </a:lnTo>
                  <a:lnTo>
                    <a:pt x="0" y="330877"/>
                  </a:lnTo>
                  <a:lnTo>
                    <a:pt x="766" y="342041"/>
                  </a:lnTo>
                  <a:lnTo>
                    <a:pt x="2868" y="352537"/>
                  </a:lnTo>
                  <a:lnTo>
                    <a:pt x="6213" y="362248"/>
                  </a:lnTo>
                  <a:lnTo>
                    <a:pt x="10915" y="370752"/>
                  </a:lnTo>
                  <a:lnTo>
                    <a:pt x="17352" y="377261"/>
                  </a:lnTo>
                  <a:lnTo>
                    <a:pt x="25564" y="381522"/>
                  </a:lnTo>
                  <a:lnTo>
                    <a:pt x="34994" y="383586"/>
                  </a:lnTo>
                  <a:lnTo>
                    <a:pt x="44700" y="383543"/>
                  </a:lnTo>
                  <a:lnTo>
                    <a:pt x="54108" y="381659"/>
                  </a:lnTo>
                  <a:lnTo>
                    <a:pt x="62862" y="378143"/>
                  </a:lnTo>
                  <a:lnTo>
                    <a:pt x="70662" y="373051"/>
                  </a:lnTo>
                  <a:lnTo>
                    <a:pt x="77463" y="366552"/>
                  </a:lnTo>
                  <a:lnTo>
                    <a:pt x="83555" y="358751"/>
                  </a:lnTo>
                  <a:lnTo>
                    <a:pt x="89430" y="349613"/>
                  </a:lnTo>
                  <a:lnTo>
                    <a:pt x="95386" y="339237"/>
                  </a:lnTo>
                  <a:lnTo>
                    <a:pt x="101374" y="327677"/>
                  </a:lnTo>
                  <a:lnTo>
                    <a:pt x="107095" y="314861"/>
                  </a:lnTo>
                  <a:lnTo>
                    <a:pt x="112385" y="300868"/>
                  </a:lnTo>
                  <a:lnTo>
                    <a:pt x="117072" y="285895"/>
                  </a:lnTo>
                  <a:lnTo>
                    <a:pt x="120915" y="270166"/>
                  </a:lnTo>
                  <a:lnTo>
                    <a:pt x="123870" y="253892"/>
                  </a:lnTo>
                  <a:lnTo>
                    <a:pt x="126210" y="237557"/>
                  </a:lnTo>
                  <a:lnTo>
                    <a:pt x="128404" y="221897"/>
                  </a:lnTo>
                  <a:lnTo>
                    <a:pt x="130732" y="207238"/>
                  </a:lnTo>
                  <a:lnTo>
                    <a:pt x="133129" y="192920"/>
                  </a:lnTo>
                  <a:lnTo>
                    <a:pt x="135285" y="177554"/>
                  </a:lnTo>
                  <a:lnTo>
                    <a:pt x="137027" y="160445"/>
                  </a:lnTo>
                  <a:lnTo>
                    <a:pt x="138180" y="142205"/>
                  </a:lnTo>
                  <a:lnTo>
                    <a:pt x="138497" y="124328"/>
                  </a:lnTo>
                  <a:lnTo>
                    <a:pt x="137931" y="107665"/>
                  </a:lnTo>
                  <a:lnTo>
                    <a:pt x="136754" y="92071"/>
                  </a:lnTo>
                  <a:lnTo>
                    <a:pt x="135433" y="76780"/>
                  </a:lnTo>
                  <a:lnTo>
                    <a:pt x="134248" y="61284"/>
                  </a:lnTo>
                  <a:lnTo>
                    <a:pt x="133133" y="45724"/>
                  </a:lnTo>
                  <a:lnTo>
                    <a:pt x="131779" y="30710"/>
                  </a:lnTo>
                  <a:lnTo>
                    <a:pt x="130003" y="16618"/>
                  </a:lnTo>
                  <a:lnTo>
                    <a:pt x="127375" y="5360"/>
                  </a:lnTo>
                  <a:lnTo>
                    <a:pt x="123843" y="0"/>
                  </a:lnTo>
                  <a:lnTo>
                    <a:pt x="120368" y="944"/>
                  </a:lnTo>
                  <a:lnTo>
                    <a:pt x="117464" y="6947"/>
                  </a:lnTo>
                  <a:lnTo>
                    <a:pt x="115233" y="16613"/>
                  </a:lnTo>
                  <a:lnTo>
                    <a:pt x="113599" y="28993"/>
                  </a:lnTo>
                  <a:lnTo>
                    <a:pt x="112438" y="43591"/>
                  </a:lnTo>
                  <a:lnTo>
                    <a:pt x="111633" y="59960"/>
                  </a:lnTo>
                  <a:lnTo>
                    <a:pt x="111248" y="77194"/>
                  </a:lnTo>
                  <a:lnTo>
                    <a:pt x="111516" y="94009"/>
                  </a:lnTo>
                  <a:lnTo>
                    <a:pt x="112507" y="109741"/>
                  </a:lnTo>
                  <a:lnTo>
                    <a:pt x="113985" y="124764"/>
                  </a:lnTo>
                  <a:lnTo>
                    <a:pt x="115517" y="140148"/>
                  </a:lnTo>
                  <a:lnTo>
                    <a:pt x="116845" y="156500"/>
                  </a:lnTo>
                  <a:lnTo>
                    <a:pt x="118058" y="173776"/>
                  </a:lnTo>
                  <a:lnTo>
                    <a:pt x="119479" y="191539"/>
                  </a:lnTo>
                  <a:lnTo>
                    <a:pt x="121282" y="209460"/>
                  </a:lnTo>
                  <a:lnTo>
                    <a:pt x="123324" y="227378"/>
                  </a:lnTo>
                  <a:lnTo>
                    <a:pt x="125242" y="245233"/>
                  </a:lnTo>
                  <a:lnTo>
                    <a:pt x="126833" y="262998"/>
                  </a:lnTo>
                  <a:lnTo>
                    <a:pt x="128256" y="280117"/>
                  </a:lnTo>
                  <a:lnTo>
                    <a:pt x="130183" y="297284"/>
                  </a:lnTo>
                  <a:lnTo>
                    <a:pt x="133901" y="317127"/>
                  </a:lnTo>
                  <a:lnTo>
                    <a:pt x="141490" y="344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07933" y="1410818"/>
              <a:ext cx="92153" cy="121289"/>
            </a:xfrm>
            <a:custGeom>
              <a:avLst/>
              <a:gdLst/>
              <a:ahLst/>
              <a:cxnLst/>
              <a:rect l="0" t="0" r="0" b="0"/>
              <a:pathLst>
                <a:path w="92153" h="121289">
                  <a:moveTo>
                    <a:pt x="66637" y="0"/>
                  </a:moveTo>
                  <a:lnTo>
                    <a:pt x="57902" y="3001"/>
                  </a:lnTo>
                  <a:lnTo>
                    <a:pt x="50196" y="6423"/>
                  </a:lnTo>
                  <a:lnTo>
                    <a:pt x="42793" y="10624"/>
                  </a:lnTo>
                  <a:lnTo>
                    <a:pt x="35533" y="15697"/>
                  </a:lnTo>
                  <a:lnTo>
                    <a:pt x="28354" y="21827"/>
                  </a:lnTo>
                  <a:lnTo>
                    <a:pt x="21237" y="29015"/>
                  </a:lnTo>
                  <a:lnTo>
                    <a:pt x="14493" y="37275"/>
                  </a:lnTo>
                  <a:lnTo>
                    <a:pt x="8723" y="46718"/>
                  </a:lnTo>
                  <a:lnTo>
                    <a:pt x="4187" y="57287"/>
                  </a:lnTo>
                  <a:lnTo>
                    <a:pt x="1144" y="68637"/>
                  </a:lnTo>
                  <a:lnTo>
                    <a:pt x="0" y="80246"/>
                  </a:lnTo>
                  <a:lnTo>
                    <a:pt x="800" y="91775"/>
                  </a:lnTo>
                  <a:lnTo>
                    <a:pt x="3607" y="102446"/>
                  </a:lnTo>
                  <a:lnTo>
                    <a:pt x="8683" y="111014"/>
                  </a:lnTo>
                  <a:lnTo>
                    <a:pt x="15943" y="116987"/>
                  </a:lnTo>
                  <a:lnTo>
                    <a:pt x="24884" y="120367"/>
                  </a:lnTo>
                  <a:lnTo>
                    <a:pt x="34785" y="121288"/>
                  </a:lnTo>
                  <a:lnTo>
                    <a:pt x="45133" y="120090"/>
                  </a:lnTo>
                  <a:lnTo>
                    <a:pt x="55332" y="117054"/>
                  </a:lnTo>
                  <a:lnTo>
                    <a:pt x="64639" y="112292"/>
                  </a:lnTo>
                  <a:lnTo>
                    <a:pt x="72740" y="106018"/>
                  </a:lnTo>
                  <a:lnTo>
                    <a:pt x="79516" y="98370"/>
                  </a:lnTo>
                  <a:lnTo>
                    <a:pt x="84860" y="89335"/>
                  </a:lnTo>
                  <a:lnTo>
                    <a:pt x="88855" y="79043"/>
                  </a:lnTo>
                  <a:lnTo>
                    <a:pt x="91405" y="68047"/>
                  </a:lnTo>
                  <a:lnTo>
                    <a:pt x="92152" y="57207"/>
                  </a:lnTo>
                  <a:lnTo>
                    <a:pt x="91065" y="46999"/>
                  </a:lnTo>
                  <a:lnTo>
                    <a:pt x="88313" y="37631"/>
                  </a:lnTo>
                  <a:lnTo>
                    <a:pt x="83626" y="28198"/>
                  </a:lnTo>
                  <a:lnTo>
                    <a:pt x="74357" y="16762"/>
                  </a:lnTo>
                  <a:lnTo>
                    <a:pt x="561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48269" y="1418849"/>
              <a:ext cx="105286" cy="118312"/>
            </a:xfrm>
            <a:custGeom>
              <a:avLst/>
              <a:gdLst/>
              <a:ahLst/>
              <a:cxnLst/>
              <a:rect l="0" t="0" r="0" b="0"/>
              <a:pathLst>
                <a:path w="105286" h="118312">
                  <a:moveTo>
                    <a:pt x="0" y="2498"/>
                  </a:moveTo>
                  <a:lnTo>
                    <a:pt x="11735" y="2498"/>
                  </a:lnTo>
                  <a:lnTo>
                    <a:pt x="22864" y="2498"/>
                  </a:lnTo>
                  <a:lnTo>
                    <a:pt x="34458" y="2493"/>
                  </a:lnTo>
                  <a:lnTo>
                    <a:pt x="46446" y="2320"/>
                  </a:lnTo>
                  <a:lnTo>
                    <a:pt x="58458" y="1672"/>
                  </a:lnTo>
                  <a:lnTo>
                    <a:pt x="70230" y="456"/>
                  </a:lnTo>
                  <a:lnTo>
                    <a:pt x="80584" y="0"/>
                  </a:lnTo>
                  <a:lnTo>
                    <a:pt x="87234" y="2049"/>
                  </a:lnTo>
                  <a:lnTo>
                    <a:pt x="89424" y="6358"/>
                  </a:lnTo>
                  <a:lnTo>
                    <a:pt x="88229" y="12424"/>
                  </a:lnTo>
                  <a:lnTo>
                    <a:pt x="84848" y="19807"/>
                  </a:lnTo>
                  <a:lnTo>
                    <a:pt x="80111" y="27984"/>
                  </a:lnTo>
                  <a:lnTo>
                    <a:pt x="74540" y="36370"/>
                  </a:lnTo>
                  <a:lnTo>
                    <a:pt x="68447" y="44628"/>
                  </a:lnTo>
                  <a:lnTo>
                    <a:pt x="62028" y="52642"/>
                  </a:lnTo>
                  <a:lnTo>
                    <a:pt x="55399" y="60410"/>
                  </a:lnTo>
                  <a:lnTo>
                    <a:pt x="48649" y="67976"/>
                  </a:lnTo>
                  <a:lnTo>
                    <a:pt x="42317" y="75550"/>
                  </a:lnTo>
                  <a:lnTo>
                    <a:pt x="37354" y="83482"/>
                  </a:lnTo>
                  <a:lnTo>
                    <a:pt x="34177" y="91918"/>
                  </a:lnTo>
                  <a:lnTo>
                    <a:pt x="33029" y="100195"/>
                  </a:lnTo>
                  <a:lnTo>
                    <a:pt x="34229" y="107000"/>
                  </a:lnTo>
                  <a:lnTo>
                    <a:pt x="37710" y="111723"/>
                  </a:lnTo>
                  <a:lnTo>
                    <a:pt x="43284" y="114569"/>
                  </a:lnTo>
                  <a:lnTo>
                    <a:pt x="50829" y="116180"/>
                  </a:lnTo>
                  <a:lnTo>
                    <a:pt x="60066" y="117080"/>
                  </a:lnTo>
                  <a:lnTo>
                    <a:pt x="70034" y="117586"/>
                  </a:lnTo>
                  <a:lnTo>
                    <a:pt x="80160" y="117931"/>
                  </a:lnTo>
                  <a:lnTo>
                    <a:pt x="91329" y="118156"/>
                  </a:lnTo>
                  <a:lnTo>
                    <a:pt x="105285" y="118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01129" y="1433610"/>
              <a:ext cx="89297" cy="112146"/>
            </a:xfrm>
            <a:custGeom>
              <a:avLst/>
              <a:gdLst/>
              <a:ahLst/>
              <a:cxnLst/>
              <a:rect l="0" t="0" r="0" b="0"/>
              <a:pathLst>
                <a:path w="89297" h="112146">
                  <a:moveTo>
                    <a:pt x="5068" y="50908"/>
                  </a:moveTo>
                  <a:lnTo>
                    <a:pt x="16735" y="50841"/>
                  </a:lnTo>
                  <a:lnTo>
                    <a:pt x="27224" y="50200"/>
                  </a:lnTo>
                  <a:lnTo>
                    <a:pt x="37517" y="48895"/>
                  </a:lnTo>
                  <a:lnTo>
                    <a:pt x="47472" y="46689"/>
                  </a:lnTo>
                  <a:lnTo>
                    <a:pt x="56519" y="43076"/>
                  </a:lnTo>
                  <a:lnTo>
                    <a:pt x="64389" y="37908"/>
                  </a:lnTo>
                  <a:lnTo>
                    <a:pt x="70647" y="31506"/>
                  </a:lnTo>
                  <a:lnTo>
                    <a:pt x="74568" y="24454"/>
                  </a:lnTo>
                  <a:lnTo>
                    <a:pt x="75967" y="17174"/>
                  </a:lnTo>
                  <a:lnTo>
                    <a:pt x="74803" y="10357"/>
                  </a:lnTo>
                  <a:lnTo>
                    <a:pt x="70913" y="5005"/>
                  </a:lnTo>
                  <a:lnTo>
                    <a:pt x="64493" y="1532"/>
                  </a:lnTo>
                  <a:lnTo>
                    <a:pt x="56304" y="0"/>
                  </a:lnTo>
                  <a:lnTo>
                    <a:pt x="47448" y="403"/>
                  </a:lnTo>
                  <a:lnTo>
                    <a:pt x="38618" y="2528"/>
                  </a:lnTo>
                  <a:lnTo>
                    <a:pt x="30255" y="6206"/>
                  </a:lnTo>
                  <a:lnTo>
                    <a:pt x="22718" y="11407"/>
                  </a:lnTo>
                  <a:lnTo>
                    <a:pt x="16103" y="17978"/>
                  </a:lnTo>
                  <a:lnTo>
                    <a:pt x="10475" y="25827"/>
                  </a:lnTo>
                  <a:lnTo>
                    <a:pt x="5977" y="34998"/>
                  </a:lnTo>
                  <a:lnTo>
                    <a:pt x="2585" y="45381"/>
                  </a:lnTo>
                  <a:lnTo>
                    <a:pt x="457" y="56437"/>
                  </a:lnTo>
                  <a:lnTo>
                    <a:pt x="0" y="67318"/>
                  </a:lnTo>
                  <a:lnTo>
                    <a:pt x="1291" y="77553"/>
                  </a:lnTo>
                  <a:lnTo>
                    <a:pt x="4277" y="86881"/>
                  </a:lnTo>
                  <a:lnTo>
                    <a:pt x="8947" y="95075"/>
                  </a:lnTo>
                  <a:lnTo>
                    <a:pt x="15125" y="102125"/>
                  </a:lnTo>
                  <a:lnTo>
                    <a:pt x="22525" y="107708"/>
                  </a:lnTo>
                  <a:lnTo>
                    <a:pt x="30856" y="111110"/>
                  </a:lnTo>
                  <a:lnTo>
                    <a:pt x="39853" y="112145"/>
                  </a:lnTo>
                  <a:lnTo>
                    <a:pt x="49057" y="111190"/>
                  </a:lnTo>
                  <a:lnTo>
                    <a:pt x="58809" y="108731"/>
                  </a:lnTo>
                  <a:lnTo>
                    <a:pt x="71081" y="103432"/>
                  </a:lnTo>
                  <a:lnTo>
                    <a:pt x="89296" y="93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22010" y="1394146"/>
              <a:ext cx="126343" cy="132487"/>
            </a:xfrm>
            <a:custGeom>
              <a:avLst/>
              <a:gdLst/>
              <a:ahLst/>
              <a:cxnLst/>
              <a:rect l="0" t="0" r="0" b="0"/>
              <a:pathLst>
                <a:path w="126343" h="132487">
                  <a:moveTo>
                    <a:pt x="0" y="79843"/>
                  </a:moveTo>
                  <a:lnTo>
                    <a:pt x="0" y="90493"/>
                  </a:lnTo>
                  <a:lnTo>
                    <a:pt x="0" y="92505"/>
                  </a:lnTo>
                  <a:lnTo>
                    <a:pt x="0" y="88397"/>
                  </a:lnTo>
                  <a:lnTo>
                    <a:pt x="0" y="80827"/>
                  </a:lnTo>
                  <a:lnTo>
                    <a:pt x="0" y="71098"/>
                  </a:lnTo>
                  <a:lnTo>
                    <a:pt x="0" y="59949"/>
                  </a:lnTo>
                  <a:lnTo>
                    <a:pt x="14" y="47863"/>
                  </a:lnTo>
                  <a:lnTo>
                    <a:pt x="532" y="35642"/>
                  </a:lnTo>
                  <a:lnTo>
                    <a:pt x="2477" y="24418"/>
                  </a:lnTo>
                  <a:lnTo>
                    <a:pt x="6232" y="14735"/>
                  </a:lnTo>
                  <a:lnTo>
                    <a:pt x="11536" y="7081"/>
                  </a:lnTo>
                  <a:lnTo>
                    <a:pt x="17777" y="2137"/>
                  </a:lnTo>
                  <a:lnTo>
                    <a:pt x="24492" y="0"/>
                  </a:lnTo>
                  <a:lnTo>
                    <a:pt x="31422" y="309"/>
                  </a:lnTo>
                  <a:lnTo>
                    <a:pt x="38439" y="2551"/>
                  </a:lnTo>
                  <a:lnTo>
                    <a:pt x="45485" y="6240"/>
                  </a:lnTo>
                  <a:lnTo>
                    <a:pt x="52537" y="11134"/>
                  </a:lnTo>
                  <a:lnTo>
                    <a:pt x="59584" y="17232"/>
                  </a:lnTo>
                  <a:lnTo>
                    <a:pt x="66621" y="24441"/>
                  </a:lnTo>
                  <a:lnTo>
                    <a:pt x="73484" y="32567"/>
                  </a:lnTo>
                  <a:lnTo>
                    <a:pt x="79866" y="41400"/>
                  </a:lnTo>
                  <a:lnTo>
                    <a:pt x="85641" y="50750"/>
                  </a:lnTo>
                  <a:lnTo>
                    <a:pt x="90840" y="60471"/>
                  </a:lnTo>
                  <a:lnTo>
                    <a:pt x="95566" y="70449"/>
                  </a:lnTo>
                  <a:lnTo>
                    <a:pt x="99932" y="80595"/>
                  </a:lnTo>
                  <a:lnTo>
                    <a:pt x="104077" y="90592"/>
                  </a:lnTo>
                  <a:lnTo>
                    <a:pt x="108675" y="100972"/>
                  </a:lnTo>
                  <a:lnTo>
                    <a:pt x="115250" y="113763"/>
                  </a:lnTo>
                  <a:lnTo>
                    <a:pt x="126342" y="132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79172" y="1359859"/>
              <a:ext cx="106093" cy="129021"/>
            </a:xfrm>
            <a:custGeom>
              <a:avLst/>
              <a:gdLst/>
              <a:ahLst/>
              <a:cxnLst/>
              <a:rect l="0" t="0" r="0" b="0"/>
              <a:pathLst>
                <a:path w="106093" h="129021">
                  <a:moveTo>
                    <a:pt x="95563" y="40431"/>
                  </a:moveTo>
                  <a:lnTo>
                    <a:pt x="92562" y="31696"/>
                  </a:lnTo>
                  <a:lnTo>
                    <a:pt x="89140" y="23990"/>
                  </a:lnTo>
                  <a:lnTo>
                    <a:pt x="84935" y="16601"/>
                  </a:lnTo>
                  <a:lnTo>
                    <a:pt x="79689" y="9859"/>
                  </a:lnTo>
                  <a:lnTo>
                    <a:pt x="72911" y="4625"/>
                  </a:lnTo>
                  <a:lnTo>
                    <a:pt x="64483" y="1268"/>
                  </a:lnTo>
                  <a:lnTo>
                    <a:pt x="54916" y="0"/>
                  </a:lnTo>
                  <a:lnTo>
                    <a:pt x="45121" y="1120"/>
                  </a:lnTo>
                  <a:lnTo>
                    <a:pt x="35656" y="4543"/>
                  </a:lnTo>
                  <a:lnTo>
                    <a:pt x="26864" y="9909"/>
                  </a:lnTo>
                  <a:lnTo>
                    <a:pt x="19040" y="16782"/>
                  </a:lnTo>
                  <a:lnTo>
                    <a:pt x="12236" y="24768"/>
                  </a:lnTo>
                  <a:lnTo>
                    <a:pt x="6652" y="33549"/>
                  </a:lnTo>
                  <a:lnTo>
                    <a:pt x="2716" y="42887"/>
                  </a:lnTo>
                  <a:lnTo>
                    <a:pt x="514" y="52609"/>
                  </a:lnTo>
                  <a:lnTo>
                    <a:pt x="0" y="62594"/>
                  </a:lnTo>
                  <a:lnTo>
                    <a:pt x="1166" y="72756"/>
                  </a:lnTo>
                  <a:lnTo>
                    <a:pt x="3843" y="83035"/>
                  </a:lnTo>
                  <a:lnTo>
                    <a:pt x="7909" y="93227"/>
                  </a:lnTo>
                  <a:lnTo>
                    <a:pt x="13380" y="102997"/>
                  </a:lnTo>
                  <a:lnTo>
                    <a:pt x="20130" y="112180"/>
                  </a:lnTo>
                  <a:lnTo>
                    <a:pt x="27933" y="120143"/>
                  </a:lnTo>
                  <a:lnTo>
                    <a:pt x="36540" y="125749"/>
                  </a:lnTo>
                  <a:lnTo>
                    <a:pt x="45732" y="128591"/>
                  </a:lnTo>
                  <a:lnTo>
                    <a:pt x="55266" y="129020"/>
                  </a:lnTo>
                  <a:lnTo>
                    <a:pt x="66022" y="127720"/>
                  </a:lnTo>
                  <a:lnTo>
                    <a:pt x="81175" y="123455"/>
                  </a:lnTo>
                  <a:lnTo>
                    <a:pt x="106092" y="114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56553" y="1368704"/>
              <a:ext cx="223509" cy="120246"/>
            </a:xfrm>
            <a:custGeom>
              <a:avLst/>
              <a:gdLst/>
              <a:ahLst/>
              <a:cxnLst/>
              <a:rect l="0" t="0" r="0" b="0"/>
              <a:pathLst>
                <a:path w="223509" h="120246">
                  <a:moveTo>
                    <a:pt x="55052" y="42114"/>
                  </a:moveTo>
                  <a:lnTo>
                    <a:pt x="51985" y="33581"/>
                  </a:lnTo>
                  <a:lnTo>
                    <a:pt x="47922" y="27795"/>
                  </a:lnTo>
                  <a:lnTo>
                    <a:pt x="42434" y="24292"/>
                  </a:lnTo>
                  <a:lnTo>
                    <a:pt x="35847" y="22956"/>
                  </a:lnTo>
                  <a:lnTo>
                    <a:pt x="28697" y="24023"/>
                  </a:lnTo>
                  <a:lnTo>
                    <a:pt x="21363" y="27408"/>
                  </a:lnTo>
                  <a:lnTo>
                    <a:pt x="14348" y="32912"/>
                  </a:lnTo>
                  <a:lnTo>
                    <a:pt x="8336" y="40408"/>
                  </a:lnTo>
                  <a:lnTo>
                    <a:pt x="3613" y="49620"/>
                  </a:lnTo>
                  <a:lnTo>
                    <a:pt x="599" y="59868"/>
                  </a:lnTo>
                  <a:lnTo>
                    <a:pt x="0" y="70196"/>
                  </a:lnTo>
                  <a:lnTo>
                    <a:pt x="1970" y="80048"/>
                  </a:lnTo>
                  <a:lnTo>
                    <a:pt x="6208" y="88777"/>
                  </a:lnTo>
                  <a:lnTo>
                    <a:pt x="12249" y="95504"/>
                  </a:lnTo>
                  <a:lnTo>
                    <a:pt x="19635" y="99943"/>
                  </a:lnTo>
                  <a:lnTo>
                    <a:pt x="27827" y="102143"/>
                  </a:lnTo>
                  <a:lnTo>
                    <a:pt x="36229" y="102198"/>
                  </a:lnTo>
                  <a:lnTo>
                    <a:pt x="44497" y="100383"/>
                  </a:lnTo>
                  <a:lnTo>
                    <a:pt x="52350" y="96915"/>
                  </a:lnTo>
                  <a:lnTo>
                    <a:pt x="59478" y="91856"/>
                  </a:lnTo>
                  <a:lnTo>
                    <a:pt x="65782" y="85385"/>
                  </a:lnTo>
                  <a:lnTo>
                    <a:pt x="71017" y="77772"/>
                  </a:lnTo>
                  <a:lnTo>
                    <a:pt x="74710" y="69292"/>
                  </a:lnTo>
                  <a:lnTo>
                    <a:pt x="76789" y="60191"/>
                  </a:lnTo>
                  <a:lnTo>
                    <a:pt x="78822" y="50978"/>
                  </a:lnTo>
                  <a:lnTo>
                    <a:pt x="82734" y="43221"/>
                  </a:lnTo>
                  <a:lnTo>
                    <a:pt x="88126" y="38695"/>
                  </a:lnTo>
                  <a:lnTo>
                    <a:pt x="94341" y="37741"/>
                  </a:lnTo>
                  <a:lnTo>
                    <a:pt x="100977" y="39892"/>
                  </a:lnTo>
                  <a:lnTo>
                    <a:pt x="107819" y="44312"/>
                  </a:lnTo>
                  <a:lnTo>
                    <a:pt x="114758" y="50060"/>
                  </a:lnTo>
                  <a:lnTo>
                    <a:pt x="121744" y="56499"/>
                  </a:lnTo>
                  <a:lnTo>
                    <a:pt x="128749" y="63439"/>
                  </a:lnTo>
                  <a:lnTo>
                    <a:pt x="135765" y="71008"/>
                  </a:lnTo>
                  <a:lnTo>
                    <a:pt x="142784" y="79244"/>
                  </a:lnTo>
                  <a:lnTo>
                    <a:pt x="149804" y="87912"/>
                  </a:lnTo>
                  <a:lnTo>
                    <a:pt x="156824" y="96586"/>
                  </a:lnTo>
                  <a:lnTo>
                    <a:pt x="163844" y="104998"/>
                  </a:lnTo>
                  <a:lnTo>
                    <a:pt x="170864" y="112426"/>
                  </a:lnTo>
                  <a:lnTo>
                    <a:pt x="177883" y="117665"/>
                  </a:lnTo>
                  <a:lnTo>
                    <a:pt x="184894" y="120245"/>
                  </a:lnTo>
                  <a:lnTo>
                    <a:pt x="191567" y="120024"/>
                  </a:lnTo>
                  <a:lnTo>
                    <a:pt x="197290" y="116842"/>
                  </a:lnTo>
                  <a:lnTo>
                    <a:pt x="201803" y="110923"/>
                  </a:lnTo>
                  <a:lnTo>
                    <a:pt x="205171" y="102749"/>
                  </a:lnTo>
                  <a:lnTo>
                    <a:pt x="207597" y="92845"/>
                  </a:lnTo>
                  <a:lnTo>
                    <a:pt x="209309" y="81680"/>
                  </a:lnTo>
                  <a:lnTo>
                    <a:pt x="210664" y="69782"/>
                  </a:lnTo>
                  <a:lnTo>
                    <a:pt x="212122" y="57731"/>
                  </a:lnTo>
                  <a:lnTo>
                    <a:pt x="213921" y="45866"/>
                  </a:lnTo>
                  <a:lnTo>
                    <a:pt x="215955" y="34743"/>
                  </a:lnTo>
                  <a:lnTo>
                    <a:pt x="218074" y="24148"/>
                  </a:lnTo>
                  <a:lnTo>
                    <a:pt x="220467" y="13154"/>
                  </a:lnTo>
                  <a:lnTo>
                    <a:pt x="2235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32704" y="1370624"/>
              <a:ext cx="84230" cy="113891"/>
            </a:xfrm>
            <a:custGeom>
              <a:avLst/>
              <a:gdLst/>
              <a:ahLst/>
              <a:cxnLst/>
              <a:rect l="0" t="0" r="0" b="0"/>
              <a:pathLst>
                <a:path w="84230" h="113891">
                  <a:moveTo>
                    <a:pt x="0" y="29666"/>
                  </a:moveTo>
                  <a:lnTo>
                    <a:pt x="6002" y="35399"/>
                  </a:lnTo>
                  <a:lnTo>
                    <a:pt x="12847" y="39683"/>
                  </a:lnTo>
                  <a:lnTo>
                    <a:pt x="21230" y="42880"/>
                  </a:lnTo>
                  <a:lnTo>
                    <a:pt x="30685" y="44896"/>
                  </a:lnTo>
                  <a:lnTo>
                    <a:pt x="40351" y="45296"/>
                  </a:lnTo>
                  <a:lnTo>
                    <a:pt x="49691" y="43980"/>
                  </a:lnTo>
                  <a:lnTo>
                    <a:pt x="58046" y="40985"/>
                  </a:lnTo>
                  <a:lnTo>
                    <a:pt x="64505" y="36312"/>
                  </a:lnTo>
                  <a:lnTo>
                    <a:pt x="68752" y="30143"/>
                  </a:lnTo>
                  <a:lnTo>
                    <a:pt x="70650" y="23088"/>
                  </a:lnTo>
                  <a:lnTo>
                    <a:pt x="69969" y="16055"/>
                  </a:lnTo>
                  <a:lnTo>
                    <a:pt x="66846" y="9570"/>
                  </a:lnTo>
                  <a:lnTo>
                    <a:pt x="61685" y="4254"/>
                  </a:lnTo>
                  <a:lnTo>
                    <a:pt x="54951" y="973"/>
                  </a:lnTo>
                  <a:lnTo>
                    <a:pt x="47068" y="0"/>
                  </a:lnTo>
                  <a:lnTo>
                    <a:pt x="38696" y="1281"/>
                  </a:lnTo>
                  <a:lnTo>
                    <a:pt x="30697" y="4716"/>
                  </a:lnTo>
                  <a:lnTo>
                    <a:pt x="23514" y="10027"/>
                  </a:lnTo>
                  <a:lnTo>
                    <a:pt x="17371" y="16995"/>
                  </a:lnTo>
                  <a:lnTo>
                    <a:pt x="12462" y="25558"/>
                  </a:lnTo>
                  <a:lnTo>
                    <a:pt x="8762" y="35531"/>
                  </a:lnTo>
                  <a:lnTo>
                    <a:pt x="6411" y="46478"/>
                  </a:lnTo>
                  <a:lnTo>
                    <a:pt x="5799" y="57817"/>
                  </a:lnTo>
                  <a:lnTo>
                    <a:pt x="6981" y="69174"/>
                  </a:lnTo>
                  <a:lnTo>
                    <a:pt x="9892" y="80068"/>
                  </a:lnTo>
                  <a:lnTo>
                    <a:pt x="14511" y="89852"/>
                  </a:lnTo>
                  <a:lnTo>
                    <a:pt x="20655" y="98272"/>
                  </a:lnTo>
                  <a:lnTo>
                    <a:pt x="28033" y="105094"/>
                  </a:lnTo>
                  <a:lnTo>
                    <a:pt x="36348" y="109936"/>
                  </a:lnTo>
                  <a:lnTo>
                    <a:pt x="45330" y="112785"/>
                  </a:lnTo>
                  <a:lnTo>
                    <a:pt x="54325" y="113890"/>
                  </a:lnTo>
                  <a:lnTo>
                    <a:pt x="63171" y="113576"/>
                  </a:lnTo>
                  <a:lnTo>
                    <a:pt x="72640" y="110698"/>
                  </a:lnTo>
                  <a:lnTo>
                    <a:pt x="84229" y="103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59046" y="1368704"/>
              <a:ext cx="84229" cy="105217"/>
            </a:xfrm>
            <a:custGeom>
              <a:avLst/>
              <a:gdLst/>
              <a:ahLst/>
              <a:cxnLst/>
              <a:rect l="0" t="0" r="0" b="0"/>
              <a:pathLst>
                <a:path w="84229" h="105217">
                  <a:moveTo>
                    <a:pt x="0" y="63171"/>
                  </a:moveTo>
                  <a:lnTo>
                    <a:pt x="2934" y="74839"/>
                  </a:lnTo>
                  <a:lnTo>
                    <a:pt x="5717" y="85328"/>
                  </a:lnTo>
                  <a:lnTo>
                    <a:pt x="8621" y="95559"/>
                  </a:lnTo>
                  <a:lnTo>
                    <a:pt x="11811" y="103216"/>
                  </a:lnTo>
                  <a:lnTo>
                    <a:pt x="14604" y="105216"/>
                  </a:lnTo>
                  <a:lnTo>
                    <a:pt x="15581" y="102569"/>
                  </a:lnTo>
                  <a:lnTo>
                    <a:pt x="14530" y="96907"/>
                  </a:lnTo>
                  <a:lnTo>
                    <a:pt x="12114" y="89232"/>
                  </a:lnTo>
                  <a:lnTo>
                    <a:pt x="9364" y="79955"/>
                  </a:lnTo>
                  <a:lnTo>
                    <a:pt x="6912" y="69394"/>
                  </a:lnTo>
                  <a:lnTo>
                    <a:pt x="5459" y="58334"/>
                  </a:lnTo>
                  <a:lnTo>
                    <a:pt x="5924" y="47957"/>
                  </a:lnTo>
                  <a:lnTo>
                    <a:pt x="8619" y="38864"/>
                  </a:lnTo>
                  <a:lnTo>
                    <a:pt x="13516" y="31282"/>
                  </a:lnTo>
                  <a:lnTo>
                    <a:pt x="20532" y="25328"/>
                  </a:lnTo>
                  <a:lnTo>
                    <a:pt x="29381" y="20876"/>
                  </a:lnTo>
                  <a:lnTo>
                    <a:pt x="39270" y="17458"/>
                  </a:lnTo>
                  <a:lnTo>
                    <a:pt x="50072" y="13942"/>
                  </a:lnTo>
                  <a:lnTo>
                    <a:pt x="63845" y="88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17419" y="1263419"/>
              <a:ext cx="20654" cy="273742"/>
            </a:xfrm>
            <a:custGeom>
              <a:avLst/>
              <a:gdLst/>
              <a:ahLst/>
              <a:cxnLst/>
              <a:rect l="0" t="0" r="0" b="0"/>
              <a:pathLst>
                <a:path w="20654" h="273742">
                  <a:moveTo>
                    <a:pt x="10125" y="0"/>
                  </a:moveTo>
                  <a:lnTo>
                    <a:pt x="7258" y="11802"/>
                  </a:lnTo>
                  <a:lnTo>
                    <a:pt x="5116" y="23572"/>
                  </a:lnTo>
                  <a:lnTo>
                    <a:pt x="3513" y="36471"/>
                  </a:lnTo>
                  <a:lnTo>
                    <a:pt x="2333" y="50665"/>
                  </a:lnTo>
                  <a:lnTo>
                    <a:pt x="1484" y="66289"/>
                  </a:lnTo>
                  <a:lnTo>
                    <a:pt x="887" y="83261"/>
                  </a:lnTo>
                  <a:lnTo>
                    <a:pt x="472" y="101189"/>
                  </a:lnTo>
                  <a:lnTo>
                    <a:pt x="188" y="119509"/>
                  </a:lnTo>
                  <a:lnTo>
                    <a:pt x="0" y="137854"/>
                  </a:lnTo>
                  <a:lnTo>
                    <a:pt x="42" y="155744"/>
                  </a:lnTo>
                  <a:lnTo>
                    <a:pt x="602" y="172530"/>
                  </a:lnTo>
                  <a:lnTo>
                    <a:pt x="1795" y="187965"/>
                  </a:lnTo>
                  <a:lnTo>
                    <a:pt x="3581" y="202143"/>
                  </a:lnTo>
                  <a:lnTo>
                    <a:pt x="5851" y="215295"/>
                  </a:lnTo>
                  <a:lnTo>
                    <a:pt x="8484" y="227652"/>
                  </a:lnTo>
                  <a:lnTo>
                    <a:pt x="11229" y="238977"/>
                  </a:lnTo>
                  <a:lnTo>
                    <a:pt x="13975" y="249665"/>
                  </a:lnTo>
                  <a:lnTo>
                    <a:pt x="16960" y="260661"/>
                  </a:lnTo>
                  <a:lnTo>
                    <a:pt x="2065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53844" y="136870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07" y="10462"/>
                  </a:lnTo>
                  <a:lnTo>
                    <a:pt x="103478" y="9822"/>
                  </a:lnTo>
                  <a:lnTo>
                    <a:pt x="91880" y="8530"/>
                  </a:lnTo>
                  <a:lnTo>
                    <a:pt x="79719" y="6843"/>
                  </a:lnTo>
                  <a:lnTo>
                    <a:pt x="67058" y="5174"/>
                  </a:lnTo>
                  <a:lnTo>
                    <a:pt x="54020" y="3761"/>
                  </a:lnTo>
                  <a:lnTo>
                    <a:pt x="41312" y="2661"/>
                  </a:lnTo>
                  <a:lnTo>
                    <a:pt x="28961" y="1729"/>
                  </a:lnTo>
                  <a:lnTo>
                    <a:pt x="1588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17688" y="1242362"/>
              <a:ext cx="267826" cy="273742"/>
            </a:xfrm>
            <a:custGeom>
              <a:avLst/>
              <a:gdLst/>
              <a:ahLst/>
              <a:cxnLst/>
              <a:rect l="0" t="0" r="0" b="0"/>
              <a:pathLst>
                <a:path w="267826" h="273742">
                  <a:moveTo>
                    <a:pt x="4612" y="0"/>
                  </a:moveTo>
                  <a:lnTo>
                    <a:pt x="1813" y="11668"/>
                  </a:lnTo>
                  <a:lnTo>
                    <a:pt x="310" y="22157"/>
                  </a:lnTo>
                  <a:lnTo>
                    <a:pt x="0" y="32463"/>
                  </a:lnTo>
                  <a:lnTo>
                    <a:pt x="506" y="42938"/>
                  </a:lnTo>
                  <a:lnTo>
                    <a:pt x="1326" y="53930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1" y="90581"/>
                  </a:lnTo>
                  <a:lnTo>
                    <a:pt x="3742" y="103716"/>
                  </a:lnTo>
                  <a:lnTo>
                    <a:pt x="4189" y="117130"/>
                  </a:lnTo>
                  <a:lnTo>
                    <a:pt x="5030" y="130740"/>
                  </a:lnTo>
                  <a:lnTo>
                    <a:pt x="6410" y="144487"/>
                  </a:lnTo>
                  <a:lnTo>
                    <a:pt x="8153" y="158329"/>
                  </a:lnTo>
                  <a:lnTo>
                    <a:pt x="9863" y="172234"/>
                  </a:lnTo>
                  <a:lnTo>
                    <a:pt x="11320" y="186153"/>
                  </a:lnTo>
                  <a:lnTo>
                    <a:pt x="12944" y="198934"/>
                  </a:lnTo>
                  <a:lnTo>
                    <a:pt x="15432" y="207007"/>
                  </a:lnTo>
                  <a:lnTo>
                    <a:pt x="18302" y="208215"/>
                  </a:lnTo>
                  <a:lnTo>
                    <a:pt x="20641" y="204332"/>
                  </a:lnTo>
                  <a:lnTo>
                    <a:pt x="22640" y="197397"/>
                  </a:lnTo>
                  <a:lnTo>
                    <a:pt x="25060" y="189161"/>
                  </a:lnTo>
                  <a:lnTo>
                    <a:pt x="28329" y="180649"/>
                  </a:lnTo>
                  <a:lnTo>
                    <a:pt x="32829" y="172785"/>
                  </a:lnTo>
                  <a:lnTo>
                    <a:pt x="39054" y="166622"/>
                  </a:lnTo>
                  <a:lnTo>
                    <a:pt x="47086" y="162551"/>
                  </a:lnTo>
                  <a:lnTo>
                    <a:pt x="56377" y="160594"/>
                  </a:lnTo>
                  <a:lnTo>
                    <a:pt x="65982" y="160700"/>
                  </a:lnTo>
                  <a:lnTo>
                    <a:pt x="75316" y="162620"/>
                  </a:lnTo>
                  <a:lnTo>
                    <a:pt x="84020" y="166158"/>
                  </a:lnTo>
                  <a:lnTo>
                    <a:pt x="91785" y="171264"/>
                  </a:lnTo>
                  <a:lnTo>
                    <a:pt x="98562" y="177743"/>
                  </a:lnTo>
                  <a:lnTo>
                    <a:pt x="104664" y="184504"/>
                  </a:lnTo>
                  <a:lnTo>
                    <a:pt x="111436" y="189428"/>
                  </a:lnTo>
                  <a:lnTo>
                    <a:pt x="119581" y="191511"/>
                  </a:lnTo>
                  <a:lnTo>
                    <a:pt x="128044" y="191388"/>
                  </a:lnTo>
                  <a:lnTo>
                    <a:pt x="136694" y="189886"/>
                  </a:lnTo>
                  <a:lnTo>
                    <a:pt x="145656" y="187572"/>
                  </a:lnTo>
                  <a:lnTo>
                    <a:pt x="154969" y="184784"/>
                  </a:lnTo>
                  <a:lnTo>
                    <a:pt x="164598" y="181718"/>
                  </a:lnTo>
                  <a:lnTo>
                    <a:pt x="174484" y="178486"/>
                  </a:lnTo>
                  <a:lnTo>
                    <a:pt x="184562" y="175152"/>
                  </a:lnTo>
                  <a:lnTo>
                    <a:pt x="194774" y="171750"/>
                  </a:lnTo>
                  <a:lnTo>
                    <a:pt x="204917" y="168140"/>
                  </a:lnTo>
                  <a:lnTo>
                    <a:pt x="214653" y="164030"/>
                  </a:lnTo>
                  <a:lnTo>
                    <a:pt x="223817" y="159293"/>
                  </a:lnTo>
                  <a:lnTo>
                    <a:pt x="231935" y="153806"/>
                  </a:lnTo>
                  <a:lnTo>
                    <a:pt x="238178" y="147365"/>
                  </a:lnTo>
                  <a:lnTo>
                    <a:pt x="242253" y="139964"/>
                  </a:lnTo>
                  <a:lnTo>
                    <a:pt x="244020" y="132063"/>
                  </a:lnTo>
                  <a:lnTo>
                    <a:pt x="243245" y="124453"/>
                  </a:lnTo>
                  <a:lnTo>
                    <a:pt x="240047" y="117571"/>
                  </a:lnTo>
                  <a:lnTo>
                    <a:pt x="234495" y="111819"/>
                  </a:lnTo>
                  <a:lnTo>
                    <a:pt x="226432" y="107711"/>
                  </a:lnTo>
                  <a:lnTo>
                    <a:pt x="216026" y="105371"/>
                  </a:lnTo>
                  <a:lnTo>
                    <a:pt x="204160" y="104919"/>
                  </a:lnTo>
                  <a:lnTo>
                    <a:pt x="192207" y="106653"/>
                  </a:lnTo>
                  <a:lnTo>
                    <a:pt x="180964" y="110525"/>
                  </a:lnTo>
                  <a:lnTo>
                    <a:pt x="170979" y="116377"/>
                  </a:lnTo>
                  <a:lnTo>
                    <a:pt x="162804" y="124116"/>
                  </a:lnTo>
                  <a:lnTo>
                    <a:pt x="156538" y="133500"/>
                  </a:lnTo>
                  <a:lnTo>
                    <a:pt x="152110" y="144036"/>
                  </a:lnTo>
                  <a:lnTo>
                    <a:pt x="149481" y="155090"/>
                  </a:lnTo>
                  <a:lnTo>
                    <a:pt x="148449" y="166261"/>
                  </a:lnTo>
                  <a:lnTo>
                    <a:pt x="148870" y="177370"/>
                  </a:lnTo>
                  <a:lnTo>
                    <a:pt x="150738" y="188362"/>
                  </a:lnTo>
                  <a:lnTo>
                    <a:pt x="153917" y="199232"/>
                  </a:lnTo>
                  <a:lnTo>
                    <a:pt x="158167" y="209838"/>
                  </a:lnTo>
                  <a:lnTo>
                    <a:pt x="163236" y="219894"/>
                  </a:lnTo>
                  <a:lnTo>
                    <a:pt x="168908" y="229287"/>
                  </a:lnTo>
                  <a:lnTo>
                    <a:pt x="175173" y="237900"/>
                  </a:lnTo>
                  <a:lnTo>
                    <a:pt x="182210" y="245541"/>
                  </a:lnTo>
                  <a:lnTo>
                    <a:pt x="190060" y="252194"/>
                  </a:lnTo>
                  <a:lnTo>
                    <a:pt x="198791" y="257831"/>
                  </a:lnTo>
                  <a:lnTo>
                    <a:pt x="208562" y="262328"/>
                  </a:lnTo>
                  <a:lnTo>
                    <a:pt x="219342" y="265725"/>
                  </a:lnTo>
                  <a:lnTo>
                    <a:pt x="230371" y="268199"/>
                  </a:lnTo>
                  <a:lnTo>
                    <a:pt x="241334" y="270219"/>
                  </a:lnTo>
                  <a:lnTo>
                    <a:pt x="253195" y="271965"/>
                  </a:lnTo>
                  <a:lnTo>
                    <a:pt x="26782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48725" y="1286652"/>
              <a:ext cx="124453" cy="166990"/>
            </a:xfrm>
            <a:custGeom>
              <a:avLst/>
              <a:gdLst/>
              <a:ahLst/>
              <a:cxnLst/>
              <a:rect l="0" t="0" r="0" b="0"/>
              <a:pathLst>
                <a:path w="124453" h="166990">
                  <a:moveTo>
                    <a:pt x="0" y="71524"/>
                  </a:moveTo>
                  <a:lnTo>
                    <a:pt x="8802" y="74457"/>
                  </a:lnTo>
                  <a:lnTo>
                    <a:pt x="17149" y="77240"/>
                  </a:lnTo>
                  <a:lnTo>
                    <a:pt x="25848" y="80130"/>
                  </a:lnTo>
                  <a:lnTo>
                    <a:pt x="34968" y="82825"/>
                  </a:lnTo>
                  <a:lnTo>
                    <a:pt x="44463" y="84693"/>
                  </a:lnTo>
                  <a:lnTo>
                    <a:pt x="54251" y="85446"/>
                  </a:lnTo>
                  <a:lnTo>
                    <a:pt x="64091" y="84960"/>
                  </a:lnTo>
                  <a:lnTo>
                    <a:pt x="73617" y="83110"/>
                  </a:lnTo>
                  <a:lnTo>
                    <a:pt x="82650" y="79974"/>
                  </a:lnTo>
                  <a:lnTo>
                    <a:pt x="91189" y="75766"/>
                  </a:lnTo>
                  <a:lnTo>
                    <a:pt x="99310" y="70733"/>
                  </a:lnTo>
                  <a:lnTo>
                    <a:pt x="107094" y="65089"/>
                  </a:lnTo>
                  <a:lnTo>
                    <a:pt x="114135" y="58844"/>
                  </a:lnTo>
                  <a:lnTo>
                    <a:pt x="119581" y="51822"/>
                  </a:lnTo>
                  <a:lnTo>
                    <a:pt x="123084" y="43991"/>
                  </a:lnTo>
                  <a:lnTo>
                    <a:pt x="124452" y="35613"/>
                  </a:lnTo>
                  <a:lnTo>
                    <a:pt x="123401" y="27144"/>
                  </a:lnTo>
                  <a:lnTo>
                    <a:pt x="120019" y="18868"/>
                  </a:lnTo>
                  <a:lnTo>
                    <a:pt x="114510" y="11364"/>
                  </a:lnTo>
                  <a:lnTo>
                    <a:pt x="107009" y="5541"/>
                  </a:lnTo>
                  <a:lnTo>
                    <a:pt x="97793" y="1748"/>
                  </a:lnTo>
                  <a:lnTo>
                    <a:pt x="87542" y="0"/>
                  </a:lnTo>
                  <a:lnTo>
                    <a:pt x="77211" y="257"/>
                  </a:lnTo>
                  <a:lnTo>
                    <a:pt x="67343" y="2285"/>
                  </a:lnTo>
                  <a:lnTo>
                    <a:pt x="58093" y="5897"/>
                  </a:lnTo>
                  <a:lnTo>
                    <a:pt x="49421" y="11054"/>
                  </a:lnTo>
                  <a:lnTo>
                    <a:pt x="41226" y="17596"/>
                  </a:lnTo>
                  <a:lnTo>
                    <a:pt x="33722" y="25426"/>
                  </a:lnTo>
                  <a:lnTo>
                    <a:pt x="27425" y="34583"/>
                  </a:lnTo>
                  <a:lnTo>
                    <a:pt x="22525" y="44966"/>
                  </a:lnTo>
                  <a:lnTo>
                    <a:pt x="19063" y="56362"/>
                  </a:lnTo>
                  <a:lnTo>
                    <a:pt x="17104" y="68536"/>
                  </a:lnTo>
                  <a:lnTo>
                    <a:pt x="16529" y="81276"/>
                  </a:lnTo>
                  <a:lnTo>
                    <a:pt x="17091" y="94253"/>
                  </a:lnTo>
                  <a:lnTo>
                    <a:pt x="18522" y="107038"/>
                  </a:lnTo>
                  <a:lnTo>
                    <a:pt x="20601" y="119405"/>
                  </a:lnTo>
                  <a:lnTo>
                    <a:pt x="23468" y="130996"/>
                  </a:lnTo>
                  <a:lnTo>
                    <a:pt x="27602" y="141255"/>
                  </a:lnTo>
                  <a:lnTo>
                    <a:pt x="33163" y="149997"/>
                  </a:lnTo>
                  <a:lnTo>
                    <a:pt x="40017" y="157037"/>
                  </a:lnTo>
                  <a:lnTo>
                    <a:pt x="47914" y="162025"/>
                  </a:lnTo>
                  <a:lnTo>
                    <a:pt x="56584" y="164978"/>
                  </a:lnTo>
                  <a:lnTo>
                    <a:pt x="65353" y="166350"/>
                  </a:lnTo>
                  <a:lnTo>
                    <a:pt x="74015" y="166989"/>
                  </a:lnTo>
                  <a:lnTo>
                    <a:pt x="83327" y="166952"/>
                  </a:lnTo>
                  <a:lnTo>
                    <a:pt x="94757" y="166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91048" y="1331042"/>
              <a:ext cx="173533" cy="132420"/>
            </a:xfrm>
            <a:custGeom>
              <a:avLst/>
              <a:gdLst/>
              <a:ahLst/>
              <a:cxnLst/>
              <a:rect l="0" t="0" r="0" b="0"/>
              <a:pathLst>
                <a:path w="173533" h="132420">
                  <a:moveTo>
                    <a:pt x="57719" y="100833"/>
                  </a:moveTo>
                  <a:lnTo>
                    <a:pt x="63519" y="94899"/>
                  </a:lnTo>
                  <a:lnTo>
                    <a:pt x="68444" y="88694"/>
                  </a:lnTo>
                  <a:lnTo>
                    <a:pt x="72936" y="81598"/>
                  </a:lnTo>
                  <a:lnTo>
                    <a:pt x="76811" y="73658"/>
                  </a:lnTo>
                  <a:lnTo>
                    <a:pt x="79529" y="65012"/>
                  </a:lnTo>
                  <a:lnTo>
                    <a:pt x="80885" y="55817"/>
                  </a:lnTo>
                  <a:lnTo>
                    <a:pt x="80986" y="46217"/>
                  </a:lnTo>
                  <a:lnTo>
                    <a:pt x="80068" y="36328"/>
                  </a:lnTo>
                  <a:lnTo>
                    <a:pt x="78364" y="26253"/>
                  </a:lnTo>
                  <a:lnTo>
                    <a:pt x="75594" y="16711"/>
                  </a:lnTo>
                  <a:lnTo>
                    <a:pt x="71002" y="8975"/>
                  </a:lnTo>
                  <a:lnTo>
                    <a:pt x="64327" y="3598"/>
                  </a:lnTo>
                  <a:lnTo>
                    <a:pt x="56082" y="634"/>
                  </a:lnTo>
                  <a:lnTo>
                    <a:pt x="47246" y="0"/>
                  </a:lnTo>
                  <a:lnTo>
                    <a:pt x="38459" y="1398"/>
                  </a:lnTo>
                  <a:lnTo>
                    <a:pt x="30137" y="4741"/>
                  </a:lnTo>
                  <a:lnTo>
                    <a:pt x="22636" y="10241"/>
                  </a:lnTo>
                  <a:lnTo>
                    <a:pt x="16048" y="17824"/>
                  </a:lnTo>
                  <a:lnTo>
                    <a:pt x="10439" y="27166"/>
                  </a:lnTo>
                  <a:lnTo>
                    <a:pt x="5955" y="37876"/>
                  </a:lnTo>
                  <a:lnTo>
                    <a:pt x="2573" y="49594"/>
                  </a:lnTo>
                  <a:lnTo>
                    <a:pt x="451" y="61866"/>
                  </a:lnTo>
                  <a:lnTo>
                    <a:pt x="0" y="74171"/>
                  </a:lnTo>
                  <a:lnTo>
                    <a:pt x="1294" y="86202"/>
                  </a:lnTo>
                  <a:lnTo>
                    <a:pt x="4282" y="97228"/>
                  </a:lnTo>
                  <a:lnTo>
                    <a:pt x="8952" y="106042"/>
                  </a:lnTo>
                  <a:lnTo>
                    <a:pt x="15126" y="112183"/>
                  </a:lnTo>
                  <a:lnTo>
                    <a:pt x="22355" y="115678"/>
                  </a:lnTo>
                  <a:lnTo>
                    <a:pt x="30037" y="116677"/>
                  </a:lnTo>
                  <a:lnTo>
                    <a:pt x="37787" y="115532"/>
                  </a:lnTo>
                  <a:lnTo>
                    <a:pt x="45274" y="112530"/>
                  </a:lnTo>
                  <a:lnTo>
                    <a:pt x="52148" y="107792"/>
                  </a:lnTo>
                  <a:lnTo>
                    <a:pt x="58288" y="101539"/>
                  </a:lnTo>
                  <a:lnTo>
                    <a:pt x="63750" y="94074"/>
                  </a:lnTo>
                  <a:lnTo>
                    <a:pt x="68661" y="85694"/>
                  </a:lnTo>
                  <a:lnTo>
                    <a:pt x="73169" y="76696"/>
                  </a:lnTo>
                  <a:lnTo>
                    <a:pt x="77876" y="68881"/>
                  </a:lnTo>
                  <a:lnTo>
                    <a:pt x="82982" y="65129"/>
                  </a:lnTo>
                  <a:lnTo>
                    <a:pt x="87689" y="65939"/>
                  </a:lnTo>
                  <a:lnTo>
                    <a:pt x="91915" y="70181"/>
                  </a:lnTo>
                  <a:lnTo>
                    <a:pt x="95828" y="76681"/>
                  </a:lnTo>
                  <a:lnTo>
                    <a:pt x="99728" y="84452"/>
                  </a:lnTo>
                  <a:lnTo>
                    <a:pt x="104006" y="92662"/>
                  </a:lnTo>
                  <a:lnTo>
                    <a:pt x="108844" y="100841"/>
                  </a:lnTo>
                  <a:lnTo>
                    <a:pt x="114562" y="108486"/>
                  </a:lnTo>
                  <a:lnTo>
                    <a:pt x="121688" y="114954"/>
                  </a:lnTo>
                  <a:lnTo>
                    <a:pt x="130355" y="120012"/>
                  </a:lnTo>
                  <a:lnTo>
                    <a:pt x="139790" y="123774"/>
                  </a:lnTo>
                  <a:lnTo>
                    <a:pt x="149430" y="126883"/>
                  </a:lnTo>
                  <a:lnTo>
                    <a:pt x="160119" y="129608"/>
                  </a:lnTo>
                  <a:lnTo>
                    <a:pt x="173532" y="132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75109" y="1337119"/>
              <a:ext cx="94757" cy="105039"/>
            </a:xfrm>
            <a:custGeom>
              <a:avLst/>
              <a:gdLst/>
              <a:ahLst/>
              <a:cxnLst/>
              <a:rect l="0" t="0" r="0" b="0"/>
              <a:pathLst>
                <a:path w="94757" h="105039">
                  <a:moveTo>
                    <a:pt x="0" y="63171"/>
                  </a:moveTo>
                  <a:lnTo>
                    <a:pt x="2933" y="74839"/>
                  </a:lnTo>
                  <a:lnTo>
                    <a:pt x="5715" y="85327"/>
                  </a:lnTo>
                  <a:lnTo>
                    <a:pt x="8598" y="95558"/>
                  </a:lnTo>
                  <a:lnTo>
                    <a:pt x="10997" y="103211"/>
                  </a:lnTo>
                  <a:lnTo>
                    <a:pt x="11990" y="105038"/>
                  </a:lnTo>
                  <a:lnTo>
                    <a:pt x="11571" y="101743"/>
                  </a:lnTo>
                  <a:lnTo>
                    <a:pt x="10114" y="94832"/>
                  </a:lnTo>
                  <a:lnTo>
                    <a:pt x="8291" y="85504"/>
                  </a:lnTo>
                  <a:lnTo>
                    <a:pt x="6957" y="74579"/>
                  </a:lnTo>
                  <a:lnTo>
                    <a:pt x="6546" y="62621"/>
                  </a:lnTo>
                  <a:lnTo>
                    <a:pt x="7589" y="50640"/>
                  </a:lnTo>
                  <a:lnTo>
                    <a:pt x="10870" y="40103"/>
                  </a:lnTo>
                  <a:lnTo>
                    <a:pt x="16595" y="31677"/>
                  </a:lnTo>
                  <a:lnTo>
                    <a:pt x="24336" y="25169"/>
                  </a:lnTo>
                  <a:lnTo>
                    <a:pt x="33351" y="19936"/>
                  </a:lnTo>
                  <a:lnTo>
                    <a:pt x="43064" y="15451"/>
                  </a:lnTo>
                  <a:lnTo>
                    <a:pt x="52884" y="11539"/>
                  </a:lnTo>
                  <a:lnTo>
                    <a:pt x="63182" y="7924"/>
                  </a:lnTo>
                  <a:lnTo>
                    <a:pt x="75969" y="427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97259" y="1231834"/>
              <a:ext cx="9477" cy="221099"/>
            </a:xfrm>
            <a:custGeom>
              <a:avLst/>
              <a:gdLst/>
              <a:ahLst/>
              <a:cxnLst/>
              <a:rect l="0" t="0" r="0" b="0"/>
              <a:pathLst>
                <a:path w="9477" h="221099">
                  <a:moveTo>
                    <a:pt x="9476" y="0"/>
                  </a:moveTo>
                  <a:lnTo>
                    <a:pt x="6608" y="14602"/>
                  </a:lnTo>
                  <a:lnTo>
                    <a:pt x="4467" y="27873"/>
                  </a:lnTo>
                  <a:lnTo>
                    <a:pt x="2864" y="41074"/>
                  </a:lnTo>
                  <a:lnTo>
                    <a:pt x="1684" y="54415"/>
                  </a:lnTo>
                  <a:lnTo>
                    <a:pt x="835" y="67924"/>
                  </a:lnTo>
                  <a:lnTo>
                    <a:pt x="242" y="81573"/>
                  </a:lnTo>
                  <a:lnTo>
                    <a:pt x="0" y="95167"/>
                  </a:lnTo>
                  <a:lnTo>
                    <a:pt x="365" y="108368"/>
                  </a:lnTo>
                  <a:lnTo>
                    <a:pt x="1420" y="121027"/>
                  </a:lnTo>
                  <a:lnTo>
                    <a:pt x="2942" y="133325"/>
                  </a:lnTo>
                  <a:lnTo>
                    <a:pt x="4502" y="145655"/>
                  </a:lnTo>
                  <a:lnTo>
                    <a:pt x="5846" y="158236"/>
                  </a:lnTo>
                  <a:lnTo>
                    <a:pt x="6901" y="170711"/>
                  </a:lnTo>
                  <a:lnTo>
                    <a:pt x="7799" y="183563"/>
                  </a:lnTo>
                  <a:lnTo>
                    <a:pt x="8612" y="199043"/>
                  </a:lnTo>
                  <a:lnTo>
                    <a:pt x="9476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22507" y="1347647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135665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9" y="5"/>
                  </a:lnTo>
                  <a:lnTo>
                    <a:pt x="61958" y="206"/>
                  </a:lnTo>
                  <a:lnTo>
                    <a:pt x="47804" y="1108"/>
                  </a:lnTo>
                  <a:lnTo>
                    <a:pt x="29129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93677" y="1168663"/>
              <a:ext cx="123630" cy="263213"/>
            </a:xfrm>
            <a:custGeom>
              <a:avLst/>
              <a:gdLst/>
              <a:ahLst/>
              <a:cxnLst/>
              <a:rect l="0" t="0" r="0" b="0"/>
              <a:pathLst>
                <a:path w="123630" h="26321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9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5" y="67254"/>
                  </a:lnTo>
                  <a:lnTo>
                    <a:pt x="2067" y="83670"/>
                  </a:lnTo>
                  <a:lnTo>
                    <a:pt x="4079" y="100896"/>
                  </a:lnTo>
                  <a:lnTo>
                    <a:pt x="6537" y="118472"/>
                  </a:lnTo>
                  <a:lnTo>
                    <a:pt x="9152" y="135998"/>
                  </a:lnTo>
                  <a:lnTo>
                    <a:pt x="11520" y="153064"/>
                  </a:lnTo>
                  <a:lnTo>
                    <a:pt x="13446" y="169503"/>
                  </a:lnTo>
                  <a:lnTo>
                    <a:pt x="15077" y="185337"/>
                  </a:lnTo>
                  <a:lnTo>
                    <a:pt x="16786" y="200671"/>
                  </a:lnTo>
                  <a:lnTo>
                    <a:pt x="18778" y="215591"/>
                  </a:lnTo>
                  <a:lnTo>
                    <a:pt x="20675" y="229087"/>
                  </a:lnTo>
                  <a:lnTo>
                    <a:pt x="21697" y="237685"/>
                  </a:lnTo>
                  <a:lnTo>
                    <a:pt x="22066" y="239251"/>
                  </a:lnTo>
                  <a:lnTo>
                    <a:pt x="22699" y="235589"/>
                  </a:lnTo>
                  <a:lnTo>
                    <a:pt x="24096" y="228784"/>
                  </a:lnTo>
                  <a:lnTo>
                    <a:pt x="26558" y="220625"/>
                  </a:lnTo>
                  <a:lnTo>
                    <a:pt x="30111" y="212159"/>
                  </a:lnTo>
                  <a:lnTo>
                    <a:pt x="34769" y="204322"/>
                  </a:lnTo>
                  <a:lnTo>
                    <a:pt x="40638" y="198177"/>
                  </a:lnTo>
                  <a:lnTo>
                    <a:pt x="47652" y="194122"/>
                  </a:lnTo>
                  <a:lnTo>
                    <a:pt x="55460" y="192344"/>
                  </a:lnTo>
                  <a:lnTo>
                    <a:pt x="63539" y="193102"/>
                  </a:lnTo>
                  <a:lnTo>
                    <a:pt x="71557" y="196274"/>
                  </a:lnTo>
                  <a:lnTo>
                    <a:pt x="79227" y="201466"/>
                  </a:lnTo>
                  <a:lnTo>
                    <a:pt x="86225" y="208222"/>
                  </a:lnTo>
                  <a:lnTo>
                    <a:pt x="92448" y="216118"/>
                  </a:lnTo>
                  <a:lnTo>
                    <a:pt x="98010" y="224562"/>
                  </a:lnTo>
                  <a:lnTo>
                    <a:pt x="103795" y="233713"/>
                  </a:lnTo>
                  <a:lnTo>
                    <a:pt x="111429" y="245485"/>
                  </a:lnTo>
                  <a:lnTo>
                    <a:pt x="12362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44283" y="1158134"/>
              <a:ext cx="15137" cy="94758"/>
            </a:xfrm>
            <a:custGeom>
              <a:avLst/>
              <a:gdLst/>
              <a:ahLst/>
              <a:cxnLst/>
              <a:rect l="0" t="0" r="0" b="0"/>
              <a:pathLst>
                <a:path w="15137" h="94758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3"/>
                  </a:lnTo>
                  <a:lnTo>
                    <a:pt x="4211" y="54241"/>
                  </a:lnTo>
                  <a:lnTo>
                    <a:pt x="6558" y="63772"/>
                  </a:lnTo>
                  <a:lnTo>
                    <a:pt x="8986" y="73036"/>
                  </a:lnTo>
                  <a:lnTo>
                    <a:pt x="11705" y="82844"/>
                  </a:lnTo>
                  <a:lnTo>
                    <a:pt x="1513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15272" y="1284476"/>
              <a:ext cx="143810" cy="178986"/>
            </a:xfrm>
            <a:custGeom>
              <a:avLst/>
              <a:gdLst/>
              <a:ahLst/>
              <a:cxnLst/>
              <a:rect l="0" t="0" r="0" b="0"/>
              <a:pathLst>
                <a:path w="143810" h="178986">
                  <a:moveTo>
                    <a:pt x="123132" y="0"/>
                  </a:moveTo>
                  <a:lnTo>
                    <a:pt x="111397" y="0"/>
                  </a:lnTo>
                  <a:lnTo>
                    <a:pt x="100267" y="0"/>
                  </a:lnTo>
                  <a:lnTo>
                    <a:pt x="88675" y="5"/>
                  </a:lnTo>
                  <a:lnTo>
                    <a:pt x="76686" y="178"/>
                  </a:lnTo>
                  <a:lnTo>
                    <a:pt x="64675" y="826"/>
                  </a:lnTo>
                  <a:lnTo>
                    <a:pt x="52877" y="2084"/>
                  </a:lnTo>
                  <a:lnTo>
                    <a:pt x="41523" y="4082"/>
                  </a:lnTo>
                  <a:lnTo>
                    <a:pt x="30902" y="7027"/>
                  </a:lnTo>
                  <a:lnTo>
                    <a:pt x="21109" y="10941"/>
                  </a:lnTo>
                  <a:lnTo>
                    <a:pt x="12552" y="15858"/>
                  </a:lnTo>
                  <a:lnTo>
                    <a:pt x="6009" y="21907"/>
                  </a:lnTo>
                  <a:lnTo>
                    <a:pt x="1734" y="29036"/>
                  </a:lnTo>
                  <a:lnTo>
                    <a:pt x="0" y="36585"/>
                  </a:lnTo>
                  <a:lnTo>
                    <a:pt x="1329" y="43425"/>
                  </a:lnTo>
                  <a:lnTo>
                    <a:pt x="5709" y="48981"/>
                  </a:lnTo>
                  <a:lnTo>
                    <a:pt x="12698" y="53199"/>
                  </a:lnTo>
                  <a:lnTo>
                    <a:pt x="21732" y="56269"/>
                  </a:lnTo>
                  <a:lnTo>
                    <a:pt x="32278" y="58449"/>
                  </a:lnTo>
                  <a:lnTo>
                    <a:pt x="43744" y="60136"/>
                  </a:lnTo>
                  <a:lnTo>
                    <a:pt x="55497" y="61825"/>
                  </a:lnTo>
                  <a:lnTo>
                    <a:pt x="67172" y="63792"/>
                  </a:lnTo>
                  <a:lnTo>
                    <a:pt x="78637" y="66270"/>
                  </a:lnTo>
                  <a:lnTo>
                    <a:pt x="89875" y="69539"/>
                  </a:lnTo>
                  <a:lnTo>
                    <a:pt x="100911" y="73671"/>
                  </a:lnTo>
                  <a:lnTo>
                    <a:pt x="111458" y="78734"/>
                  </a:lnTo>
                  <a:lnTo>
                    <a:pt x="120943" y="84881"/>
                  </a:lnTo>
                  <a:lnTo>
                    <a:pt x="129130" y="92090"/>
                  </a:lnTo>
                  <a:lnTo>
                    <a:pt x="135781" y="100200"/>
                  </a:lnTo>
                  <a:lnTo>
                    <a:pt x="140499" y="109015"/>
                  </a:lnTo>
                  <a:lnTo>
                    <a:pt x="143250" y="118340"/>
                  </a:lnTo>
                  <a:lnTo>
                    <a:pt x="143809" y="127702"/>
                  </a:lnTo>
                  <a:lnTo>
                    <a:pt x="141615" y="136374"/>
                  </a:lnTo>
                  <a:lnTo>
                    <a:pt x="136620" y="144017"/>
                  </a:lnTo>
                  <a:lnTo>
                    <a:pt x="129200" y="150639"/>
                  </a:lnTo>
                  <a:lnTo>
                    <a:pt x="119868" y="156403"/>
                  </a:lnTo>
                  <a:lnTo>
                    <a:pt x="109125" y="161499"/>
                  </a:lnTo>
                  <a:lnTo>
                    <a:pt x="97591" y="165955"/>
                  </a:lnTo>
                  <a:lnTo>
                    <a:pt x="84682" y="170060"/>
                  </a:lnTo>
                  <a:lnTo>
                    <a:pt x="67035" y="174179"/>
                  </a:lnTo>
                  <a:lnTo>
                    <a:pt x="3890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42042" y="1273948"/>
              <a:ext cx="128269" cy="154697"/>
            </a:xfrm>
            <a:custGeom>
              <a:avLst/>
              <a:gdLst/>
              <a:ahLst/>
              <a:cxnLst/>
              <a:rect l="0" t="0" r="0" b="0"/>
              <a:pathLst>
                <a:path w="128269" h="154697">
                  <a:moveTo>
                    <a:pt x="128031" y="0"/>
                  </a:moveTo>
                  <a:lnTo>
                    <a:pt x="116362" y="67"/>
                  </a:lnTo>
                  <a:lnTo>
                    <a:pt x="105873" y="707"/>
                  </a:lnTo>
                  <a:lnTo>
                    <a:pt x="95572" y="2008"/>
                  </a:lnTo>
                  <a:lnTo>
                    <a:pt x="85271" y="4041"/>
                  </a:lnTo>
                  <a:lnTo>
                    <a:pt x="74927" y="7005"/>
                  </a:lnTo>
                  <a:lnTo>
                    <a:pt x="64537" y="10920"/>
                  </a:lnTo>
                  <a:lnTo>
                    <a:pt x="54109" y="15497"/>
                  </a:lnTo>
                  <a:lnTo>
                    <a:pt x="43651" y="20252"/>
                  </a:lnTo>
                  <a:lnTo>
                    <a:pt x="33180" y="24899"/>
                  </a:lnTo>
                  <a:lnTo>
                    <a:pt x="23031" y="29662"/>
                  </a:lnTo>
                  <a:lnTo>
                    <a:pt x="13822" y="35151"/>
                  </a:lnTo>
                  <a:lnTo>
                    <a:pt x="5858" y="41662"/>
                  </a:lnTo>
                  <a:lnTo>
                    <a:pt x="618" y="49190"/>
                  </a:lnTo>
                  <a:lnTo>
                    <a:pt x="0" y="56598"/>
                  </a:lnTo>
                  <a:lnTo>
                    <a:pt x="3545" y="62250"/>
                  </a:lnTo>
                  <a:lnTo>
                    <a:pt x="10255" y="66125"/>
                  </a:lnTo>
                  <a:lnTo>
                    <a:pt x="19249" y="68698"/>
                  </a:lnTo>
                  <a:lnTo>
                    <a:pt x="29848" y="70393"/>
                  </a:lnTo>
                  <a:lnTo>
                    <a:pt x="41554" y="71510"/>
                  </a:lnTo>
                  <a:lnTo>
                    <a:pt x="54010" y="72257"/>
                  </a:lnTo>
                  <a:lnTo>
                    <a:pt x="66645" y="73090"/>
                  </a:lnTo>
                  <a:lnTo>
                    <a:pt x="78678" y="74710"/>
                  </a:lnTo>
                  <a:lnTo>
                    <a:pt x="89730" y="77435"/>
                  </a:lnTo>
                  <a:lnTo>
                    <a:pt x="99626" y="81402"/>
                  </a:lnTo>
                  <a:lnTo>
                    <a:pt x="108210" y="86738"/>
                  </a:lnTo>
                  <a:lnTo>
                    <a:pt x="115532" y="93366"/>
                  </a:lnTo>
                  <a:lnTo>
                    <a:pt x="121468" y="101070"/>
                  </a:lnTo>
                  <a:lnTo>
                    <a:pt x="125641" y="109604"/>
                  </a:lnTo>
                  <a:lnTo>
                    <a:pt x="127992" y="118733"/>
                  </a:lnTo>
                  <a:lnTo>
                    <a:pt x="128268" y="127792"/>
                  </a:lnTo>
                  <a:lnTo>
                    <a:pt x="125875" y="135728"/>
                  </a:lnTo>
                  <a:lnTo>
                    <a:pt x="120745" y="142058"/>
                  </a:lnTo>
                  <a:lnTo>
                    <a:pt x="113232" y="146814"/>
                  </a:lnTo>
                  <a:lnTo>
                    <a:pt x="103839" y="150255"/>
                  </a:lnTo>
                  <a:lnTo>
                    <a:pt x="93048" y="152677"/>
                  </a:lnTo>
                  <a:lnTo>
                    <a:pt x="81416" y="154189"/>
                  </a:lnTo>
                  <a:lnTo>
                    <a:pt x="69551" y="154696"/>
                  </a:lnTo>
                  <a:lnTo>
                    <a:pt x="57814" y="154233"/>
                  </a:lnTo>
                  <a:lnTo>
                    <a:pt x="46780" y="153105"/>
                  </a:lnTo>
                  <a:lnTo>
                    <a:pt x="36253" y="151696"/>
                  </a:lnTo>
                  <a:lnTo>
                    <a:pt x="25316" y="149883"/>
                  </a:lnTo>
                  <a:lnTo>
                    <a:pt x="1221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27316" y="1316062"/>
              <a:ext cx="106685" cy="135023"/>
            </a:xfrm>
            <a:custGeom>
              <a:avLst/>
              <a:gdLst/>
              <a:ahLst/>
              <a:cxnLst/>
              <a:rect l="0" t="0" r="0" b="0"/>
              <a:pathLst>
                <a:path w="106685" h="135023">
                  <a:moveTo>
                    <a:pt x="16455" y="0"/>
                  </a:moveTo>
                  <a:lnTo>
                    <a:pt x="10722" y="6068"/>
                  </a:lnTo>
                  <a:lnTo>
                    <a:pt x="6438" y="13553"/>
                  </a:lnTo>
                  <a:lnTo>
                    <a:pt x="3237" y="23233"/>
                  </a:lnTo>
                  <a:lnTo>
                    <a:pt x="1048" y="34547"/>
                  </a:lnTo>
                  <a:lnTo>
                    <a:pt x="0" y="46530"/>
                  </a:lnTo>
                  <a:lnTo>
                    <a:pt x="63" y="58546"/>
                  </a:lnTo>
                  <a:lnTo>
                    <a:pt x="1231" y="70169"/>
                  </a:lnTo>
                  <a:lnTo>
                    <a:pt x="3609" y="81032"/>
                  </a:lnTo>
                  <a:lnTo>
                    <a:pt x="7131" y="91031"/>
                  </a:lnTo>
                  <a:lnTo>
                    <a:pt x="11612" y="100249"/>
                  </a:lnTo>
                  <a:lnTo>
                    <a:pt x="16837" y="108842"/>
                  </a:lnTo>
                  <a:lnTo>
                    <a:pt x="22613" y="116950"/>
                  </a:lnTo>
                  <a:lnTo>
                    <a:pt x="28948" y="124211"/>
                  </a:lnTo>
                  <a:lnTo>
                    <a:pt x="36032" y="129806"/>
                  </a:lnTo>
                  <a:lnTo>
                    <a:pt x="43904" y="133413"/>
                  </a:lnTo>
                  <a:lnTo>
                    <a:pt x="52309" y="135022"/>
                  </a:lnTo>
                  <a:lnTo>
                    <a:pt x="60797" y="134663"/>
                  </a:lnTo>
                  <a:lnTo>
                    <a:pt x="69094" y="132564"/>
                  </a:lnTo>
                  <a:lnTo>
                    <a:pt x="76952" y="128902"/>
                  </a:lnTo>
                  <a:lnTo>
                    <a:pt x="84078" y="123711"/>
                  </a:lnTo>
                  <a:lnTo>
                    <a:pt x="90381" y="117146"/>
                  </a:lnTo>
                  <a:lnTo>
                    <a:pt x="95783" y="109301"/>
                  </a:lnTo>
                  <a:lnTo>
                    <a:pt x="100121" y="100133"/>
                  </a:lnTo>
                  <a:lnTo>
                    <a:pt x="103406" y="89747"/>
                  </a:lnTo>
                  <a:lnTo>
                    <a:pt x="105631" y="78519"/>
                  </a:lnTo>
                  <a:lnTo>
                    <a:pt x="106684" y="66990"/>
                  </a:lnTo>
                  <a:lnTo>
                    <a:pt x="106620" y="55507"/>
                  </a:lnTo>
                  <a:lnTo>
                    <a:pt x="105774" y="44459"/>
                  </a:lnTo>
                  <a:lnTo>
                    <a:pt x="104593" y="33186"/>
                  </a:lnTo>
                  <a:lnTo>
                    <a:pt x="102973" y="19584"/>
                  </a:lnTo>
                  <a:lnTo>
                    <a:pt x="100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01699" y="1305533"/>
              <a:ext cx="94757" cy="126532"/>
            </a:xfrm>
            <a:custGeom>
              <a:avLst/>
              <a:gdLst/>
              <a:ahLst/>
              <a:cxnLst/>
              <a:rect l="0" t="0" r="0" b="0"/>
              <a:pathLst>
                <a:path w="94757" h="126532">
                  <a:moveTo>
                    <a:pt x="0" y="63171"/>
                  </a:moveTo>
                  <a:lnTo>
                    <a:pt x="3000" y="71973"/>
                  </a:lnTo>
                  <a:lnTo>
                    <a:pt x="6422" y="80319"/>
                  </a:lnTo>
                  <a:lnTo>
                    <a:pt x="10614" y="89018"/>
                  </a:lnTo>
                  <a:lnTo>
                    <a:pt x="15342" y="98139"/>
                  </a:lnTo>
                  <a:lnTo>
                    <a:pt x="20175" y="107634"/>
                  </a:lnTo>
                  <a:lnTo>
                    <a:pt x="24816" y="117355"/>
                  </a:lnTo>
                  <a:lnTo>
                    <a:pt x="27914" y="124716"/>
                  </a:lnTo>
                  <a:lnTo>
                    <a:pt x="28156" y="126531"/>
                  </a:lnTo>
                  <a:lnTo>
                    <a:pt x="26512" y="123773"/>
                  </a:lnTo>
                  <a:lnTo>
                    <a:pt x="23891" y="118054"/>
                  </a:lnTo>
                  <a:lnTo>
                    <a:pt x="20790" y="110516"/>
                  </a:lnTo>
                  <a:lnTo>
                    <a:pt x="17460" y="101868"/>
                  </a:lnTo>
                  <a:lnTo>
                    <a:pt x="14032" y="92535"/>
                  </a:lnTo>
                  <a:lnTo>
                    <a:pt x="10896" y="82775"/>
                  </a:lnTo>
                  <a:lnTo>
                    <a:pt x="8690" y="72745"/>
                  </a:lnTo>
                  <a:lnTo>
                    <a:pt x="7695" y="62551"/>
                  </a:lnTo>
                  <a:lnTo>
                    <a:pt x="8178" y="52581"/>
                  </a:lnTo>
                  <a:lnTo>
                    <a:pt x="10555" y="43490"/>
                  </a:lnTo>
                  <a:lnTo>
                    <a:pt x="14860" y="35560"/>
                  </a:lnTo>
                  <a:lnTo>
                    <a:pt x="20836" y="28744"/>
                  </a:lnTo>
                  <a:lnTo>
                    <a:pt x="28128" y="22850"/>
                  </a:lnTo>
                  <a:lnTo>
                    <a:pt x="36392" y="17665"/>
                  </a:lnTo>
                  <a:lnTo>
                    <a:pt x="45285" y="13150"/>
                  </a:lnTo>
                  <a:lnTo>
                    <a:pt x="55529" y="8998"/>
                  </a:lnTo>
                  <a:lnTo>
                    <a:pt x="70256" y="484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73659" y="1122132"/>
              <a:ext cx="101782" cy="351858"/>
            </a:xfrm>
            <a:custGeom>
              <a:avLst/>
              <a:gdLst/>
              <a:ahLst/>
              <a:cxnLst/>
              <a:rect l="0" t="0" r="0" b="0"/>
              <a:pathLst>
                <a:path w="101782" h="351858">
                  <a:moveTo>
                    <a:pt x="59667" y="351857"/>
                  </a:moveTo>
                  <a:lnTo>
                    <a:pt x="53934" y="342922"/>
                  </a:lnTo>
                  <a:lnTo>
                    <a:pt x="49649" y="333295"/>
                  </a:lnTo>
                  <a:lnTo>
                    <a:pt x="46437" y="322007"/>
                  </a:lnTo>
                  <a:lnTo>
                    <a:pt x="43904" y="309340"/>
                  </a:lnTo>
                  <a:lnTo>
                    <a:pt x="41559" y="295860"/>
                  </a:lnTo>
                  <a:lnTo>
                    <a:pt x="39110" y="281993"/>
                  </a:lnTo>
                  <a:lnTo>
                    <a:pt x="36456" y="268130"/>
                  </a:lnTo>
                  <a:lnTo>
                    <a:pt x="33592" y="254687"/>
                  </a:lnTo>
                  <a:lnTo>
                    <a:pt x="30549" y="241830"/>
                  </a:lnTo>
                  <a:lnTo>
                    <a:pt x="27370" y="229216"/>
                  </a:lnTo>
                  <a:lnTo>
                    <a:pt x="24088" y="216134"/>
                  </a:lnTo>
                  <a:lnTo>
                    <a:pt x="20735" y="202218"/>
                  </a:lnTo>
                  <a:lnTo>
                    <a:pt x="17332" y="187596"/>
                  </a:lnTo>
                  <a:lnTo>
                    <a:pt x="13896" y="172702"/>
                  </a:lnTo>
                  <a:lnTo>
                    <a:pt x="10440" y="157823"/>
                  </a:lnTo>
                  <a:lnTo>
                    <a:pt x="7135" y="142917"/>
                  </a:lnTo>
                  <a:lnTo>
                    <a:pt x="4297" y="127697"/>
                  </a:lnTo>
                  <a:lnTo>
                    <a:pt x="2059" y="112020"/>
                  </a:lnTo>
                  <a:lnTo>
                    <a:pt x="558" y="96051"/>
                  </a:lnTo>
                  <a:lnTo>
                    <a:pt x="0" y="80172"/>
                  </a:lnTo>
                  <a:lnTo>
                    <a:pt x="413" y="64612"/>
                  </a:lnTo>
                  <a:lnTo>
                    <a:pt x="1995" y="49908"/>
                  </a:lnTo>
                  <a:lnTo>
                    <a:pt x="5185" y="36946"/>
                  </a:lnTo>
                  <a:lnTo>
                    <a:pt x="10078" y="26052"/>
                  </a:lnTo>
                  <a:lnTo>
                    <a:pt x="16635" y="17231"/>
                  </a:lnTo>
                  <a:lnTo>
                    <a:pt x="24856" y="10432"/>
                  </a:lnTo>
                  <a:lnTo>
                    <a:pt x="34563" y="5417"/>
                  </a:lnTo>
                  <a:lnTo>
                    <a:pt x="45248" y="2016"/>
                  </a:lnTo>
                  <a:lnTo>
                    <a:pt x="57421" y="0"/>
                  </a:lnTo>
                  <a:lnTo>
                    <a:pt x="74388" y="305"/>
                  </a:lnTo>
                  <a:lnTo>
                    <a:pt x="101781" y="4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28042" y="1305533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117474" y="2867"/>
                  </a:lnTo>
                  <a:lnTo>
                    <a:pt x="108486" y="5009"/>
                  </a:lnTo>
                  <a:lnTo>
                    <a:pt x="98491" y="6612"/>
                  </a:lnTo>
                  <a:lnTo>
                    <a:pt x="87510" y="7793"/>
                  </a:lnTo>
                  <a:lnTo>
                    <a:pt x="75699" y="8641"/>
                  </a:lnTo>
                  <a:lnTo>
                    <a:pt x="63254" y="9239"/>
                  </a:lnTo>
                  <a:lnTo>
                    <a:pt x="50758" y="9654"/>
                  </a:lnTo>
                  <a:lnTo>
                    <a:pt x="37835" y="9983"/>
                  </a:lnTo>
                  <a:lnTo>
                    <a:pt x="2223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81352" y="1370180"/>
              <a:ext cx="162545" cy="93282"/>
            </a:xfrm>
            <a:custGeom>
              <a:avLst/>
              <a:gdLst/>
              <a:ahLst/>
              <a:cxnLst/>
              <a:rect l="0" t="0" r="0" b="0"/>
              <a:pathLst>
                <a:path w="162545" h="93282">
                  <a:moveTo>
                    <a:pt x="78317" y="82752"/>
                  </a:moveTo>
                  <a:lnTo>
                    <a:pt x="83983" y="73951"/>
                  </a:lnTo>
                  <a:lnTo>
                    <a:pt x="87628" y="65604"/>
                  </a:lnTo>
                  <a:lnTo>
                    <a:pt x="89531" y="56910"/>
                  </a:lnTo>
                  <a:lnTo>
                    <a:pt x="89859" y="47962"/>
                  </a:lnTo>
                  <a:lnTo>
                    <a:pt x="88593" y="39115"/>
                  </a:lnTo>
                  <a:lnTo>
                    <a:pt x="85863" y="30581"/>
                  </a:lnTo>
                  <a:lnTo>
                    <a:pt x="81770" y="22565"/>
                  </a:lnTo>
                  <a:lnTo>
                    <a:pt x="76286" y="15336"/>
                  </a:lnTo>
                  <a:lnTo>
                    <a:pt x="69528" y="8973"/>
                  </a:lnTo>
                  <a:lnTo>
                    <a:pt x="61722" y="3871"/>
                  </a:lnTo>
                  <a:lnTo>
                    <a:pt x="53113" y="799"/>
                  </a:lnTo>
                  <a:lnTo>
                    <a:pt x="43925" y="0"/>
                  </a:lnTo>
                  <a:lnTo>
                    <a:pt x="34656" y="1412"/>
                  </a:lnTo>
                  <a:lnTo>
                    <a:pt x="26046" y="4944"/>
                  </a:lnTo>
                  <a:lnTo>
                    <a:pt x="18449" y="10323"/>
                  </a:lnTo>
                  <a:lnTo>
                    <a:pt x="12027" y="17339"/>
                  </a:lnTo>
                  <a:lnTo>
                    <a:pt x="6930" y="25934"/>
                  </a:lnTo>
                  <a:lnTo>
                    <a:pt x="3105" y="35925"/>
                  </a:lnTo>
                  <a:lnTo>
                    <a:pt x="669" y="46714"/>
                  </a:lnTo>
                  <a:lnTo>
                    <a:pt x="0" y="57415"/>
                  </a:lnTo>
                  <a:lnTo>
                    <a:pt x="1145" y="67520"/>
                  </a:lnTo>
                  <a:lnTo>
                    <a:pt x="4031" y="76421"/>
                  </a:lnTo>
                  <a:lnTo>
                    <a:pt x="8633" y="83263"/>
                  </a:lnTo>
                  <a:lnTo>
                    <a:pt x="14765" y="87780"/>
                  </a:lnTo>
                  <a:lnTo>
                    <a:pt x="22135" y="90033"/>
                  </a:lnTo>
                  <a:lnTo>
                    <a:pt x="30447" y="90123"/>
                  </a:lnTo>
                  <a:lnTo>
                    <a:pt x="39429" y="88332"/>
                  </a:lnTo>
                  <a:lnTo>
                    <a:pt x="48560" y="84880"/>
                  </a:lnTo>
                  <a:lnTo>
                    <a:pt x="57077" y="79831"/>
                  </a:lnTo>
                  <a:lnTo>
                    <a:pt x="64617" y="73367"/>
                  </a:lnTo>
                  <a:lnTo>
                    <a:pt x="71169" y="65758"/>
                  </a:lnTo>
                  <a:lnTo>
                    <a:pt x="76885" y="57282"/>
                  </a:lnTo>
                  <a:lnTo>
                    <a:pt x="81970" y="48218"/>
                  </a:lnTo>
                  <a:lnTo>
                    <a:pt x="87094" y="40358"/>
                  </a:lnTo>
                  <a:lnTo>
                    <a:pt x="92509" y="36574"/>
                  </a:lnTo>
                  <a:lnTo>
                    <a:pt x="97590" y="37364"/>
                  </a:lnTo>
                  <a:lnTo>
                    <a:pt x="102591" y="41593"/>
                  </a:lnTo>
                  <a:lnTo>
                    <a:pt x="107836" y="48081"/>
                  </a:lnTo>
                  <a:lnTo>
                    <a:pt x="113613" y="55674"/>
                  </a:lnTo>
                  <a:lnTo>
                    <a:pt x="120218" y="63232"/>
                  </a:lnTo>
                  <a:lnTo>
                    <a:pt x="127710" y="70160"/>
                  </a:lnTo>
                  <a:lnTo>
                    <a:pt x="135528" y="76171"/>
                  </a:lnTo>
                  <a:lnTo>
                    <a:pt x="143370" y="81645"/>
                  </a:lnTo>
                  <a:lnTo>
                    <a:pt x="151927" y="87055"/>
                  </a:lnTo>
                  <a:lnTo>
                    <a:pt x="162544" y="93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72279" y="1287445"/>
              <a:ext cx="287473" cy="159065"/>
            </a:xfrm>
            <a:custGeom>
              <a:avLst/>
              <a:gdLst/>
              <a:ahLst/>
              <a:cxnLst/>
              <a:rect l="0" t="0" r="0" b="0"/>
              <a:pathLst>
                <a:path w="287473" h="159065">
                  <a:moveTo>
                    <a:pt x="76902" y="39145"/>
                  </a:moveTo>
                  <a:lnTo>
                    <a:pt x="70967" y="33345"/>
                  </a:lnTo>
                  <a:lnTo>
                    <a:pt x="64762" y="28420"/>
                  </a:lnTo>
                  <a:lnTo>
                    <a:pt x="57667" y="23931"/>
                  </a:lnTo>
                  <a:lnTo>
                    <a:pt x="49727" y="20229"/>
                  </a:lnTo>
                  <a:lnTo>
                    <a:pt x="41081" y="18161"/>
                  </a:lnTo>
                  <a:lnTo>
                    <a:pt x="31899" y="18068"/>
                  </a:lnTo>
                  <a:lnTo>
                    <a:pt x="22818" y="20138"/>
                  </a:lnTo>
                  <a:lnTo>
                    <a:pt x="14874" y="24649"/>
                  </a:lnTo>
                  <a:lnTo>
                    <a:pt x="8546" y="31496"/>
                  </a:lnTo>
                  <a:lnTo>
                    <a:pt x="3961" y="40144"/>
                  </a:lnTo>
                  <a:lnTo>
                    <a:pt x="1169" y="49841"/>
                  </a:lnTo>
                  <a:lnTo>
                    <a:pt x="0" y="60054"/>
                  </a:lnTo>
                  <a:lnTo>
                    <a:pt x="315" y="70329"/>
                  </a:lnTo>
                  <a:lnTo>
                    <a:pt x="2106" y="80221"/>
                  </a:lnTo>
                  <a:lnTo>
                    <a:pt x="5233" y="89536"/>
                  </a:lnTo>
                  <a:lnTo>
                    <a:pt x="9618" y="98281"/>
                  </a:lnTo>
                  <a:lnTo>
                    <a:pt x="15309" y="106549"/>
                  </a:lnTo>
                  <a:lnTo>
                    <a:pt x="22212" y="114435"/>
                  </a:lnTo>
                  <a:lnTo>
                    <a:pt x="30118" y="121548"/>
                  </a:lnTo>
                  <a:lnTo>
                    <a:pt x="38795" y="127041"/>
                  </a:lnTo>
                  <a:lnTo>
                    <a:pt x="48032" y="130577"/>
                  </a:lnTo>
                  <a:lnTo>
                    <a:pt x="57506" y="131967"/>
                  </a:lnTo>
                  <a:lnTo>
                    <a:pt x="66786" y="130930"/>
                  </a:lnTo>
                  <a:lnTo>
                    <a:pt x="75659" y="127567"/>
                  </a:lnTo>
                  <a:lnTo>
                    <a:pt x="84260" y="122411"/>
                  </a:lnTo>
                  <a:lnTo>
                    <a:pt x="92956" y="116211"/>
                  </a:lnTo>
                  <a:lnTo>
                    <a:pt x="101963" y="109505"/>
                  </a:lnTo>
                  <a:lnTo>
                    <a:pt x="111490" y="102906"/>
                  </a:lnTo>
                  <a:lnTo>
                    <a:pt x="121803" y="97169"/>
                  </a:lnTo>
                  <a:lnTo>
                    <a:pt x="132965" y="92610"/>
                  </a:lnTo>
                  <a:lnTo>
                    <a:pt x="144716" y="89025"/>
                  </a:lnTo>
                  <a:lnTo>
                    <a:pt x="156597" y="85914"/>
                  </a:lnTo>
                  <a:lnTo>
                    <a:pt x="168327" y="82920"/>
                  </a:lnTo>
                  <a:lnTo>
                    <a:pt x="179810" y="79719"/>
                  </a:lnTo>
                  <a:lnTo>
                    <a:pt x="191054" y="75949"/>
                  </a:lnTo>
                  <a:lnTo>
                    <a:pt x="202085" y="71469"/>
                  </a:lnTo>
                  <a:lnTo>
                    <a:pt x="212458" y="66000"/>
                  </a:lnTo>
                  <a:lnTo>
                    <a:pt x="221293" y="59047"/>
                  </a:lnTo>
                  <a:lnTo>
                    <a:pt x="228225" y="50487"/>
                  </a:lnTo>
                  <a:lnTo>
                    <a:pt x="233050" y="40825"/>
                  </a:lnTo>
                  <a:lnTo>
                    <a:pt x="235471" y="30963"/>
                  </a:lnTo>
                  <a:lnTo>
                    <a:pt x="235567" y="21460"/>
                  </a:lnTo>
                  <a:lnTo>
                    <a:pt x="233381" y="12982"/>
                  </a:lnTo>
                  <a:lnTo>
                    <a:pt x="228730" y="6433"/>
                  </a:lnTo>
                  <a:lnTo>
                    <a:pt x="221762" y="2116"/>
                  </a:lnTo>
                  <a:lnTo>
                    <a:pt x="213191" y="0"/>
                  </a:lnTo>
                  <a:lnTo>
                    <a:pt x="204070" y="2"/>
                  </a:lnTo>
                  <a:lnTo>
                    <a:pt x="195053" y="1850"/>
                  </a:lnTo>
                  <a:lnTo>
                    <a:pt x="186393" y="5171"/>
                  </a:lnTo>
                  <a:lnTo>
                    <a:pt x="178125" y="9599"/>
                  </a:lnTo>
                  <a:lnTo>
                    <a:pt x="170200" y="14833"/>
                  </a:lnTo>
                  <a:lnTo>
                    <a:pt x="162709" y="20802"/>
                  </a:lnTo>
                  <a:lnTo>
                    <a:pt x="155889" y="27638"/>
                  </a:lnTo>
                  <a:lnTo>
                    <a:pt x="149820" y="35354"/>
                  </a:lnTo>
                  <a:lnTo>
                    <a:pt x="144589" y="43993"/>
                  </a:lnTo>
                  <a:lnTo>
                    <a:pt x="140373" y="53703"/>
                  </a:lnTo>
                  <a:lnTo>
                    <a:pt x="137172" y="64457"/>
                  </a:lnTo>
                  <a:lnTo>
                    <a:pt x="135005" y="75933"/>
                  </a:lnTo>
                  <a:lnTo>
                    <a:pt x="133992" y="87629"/>
                  </a:lnTo>
                  <a:lnTo>
                    <a:pt x="134091" y="99230"/>
                  </a:lnTo>
                  <a:lnTo>
                    <a:pt x="135293" y="110458"/>
                  </a:lnTo>
                  <a:lnTo>
                    <a:pt x="137694" y="120998"/>
                  </a:lnTo>
                  <a:lnTo>
                    <a:pt x="141245" y="130743"/>
                  </a:lnTo>
                  <a:lnTo>
                    <a:pt x="146085" y="139438"/>
                  </a:lnTo>
                  <a:lnTo>
                    <a:pt x="152616" y="146609"/>
                  </a:lnTo>
                  <a:lnTo>
                    <a:pt x="160896" y="152131"/>
                  </a:lnTo>
                  <a:lnTo>
                    <a:pt x="170541" y="156028"/>
                  </a:lnTo>
                  <a:lnTo>
                    <a:pt x="180924" y="158285"/>
                  </a:lnTo>
                  <a:lnTo>
                    <a:pt x="191613" y="159064"/>
                  </a:lnTo>
                  <a:lnTo>
                    <a:pt x="202550" y="158641"/>
                  </a:lnTo>
                  <a:lnTo>
                    <a:pt x="213952" y="157302"/>
                  </a:lnTo>
                  <a:lnTo>
                    <a:pt x="225903" y="155296"/>
                  </a:lnTo>
                  <a:lnTo>
                    <a:pt x="237952" y="152778"/>
                  </a:lnTo>
                  <a:lnTo>
                    <a:pt x="250470" y="149465"/>
                  </a:lnTo>
                  <a:lnTo>
                    <a:pt x="265678" y="143955"/>
                  </a:lnTo>
                  <a:lnTo>
                    <a:pt x="287472" y="133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579274" y="2168870"/>
            <a:ext cx="3021680" cy="768581"/>
            <a:chOff x="1579274" y="2168870"/>
            <a:chExt cx="3021680" cy="768581"/>
          </a:xfrm>
        </p:grpSpPr>
        <p:sp>
          <p:nvSpPr>
            <p:cNvPr id="100" name="Freeform 99"/>
            <p:cNvSpPr/>
            <p:nvPr/>
          </p:nvSpPr>
          <p:spPr>
            <a:xfrm>
              <a:off x="1579274" y="259001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4"/>
                  </a:lnTo>
                  <a:lnTo>
                    <a:pt x="83582" y="3864"/>
                  </a:lnTo>
                  <a:lnTo>
                    <a:pt x="73239" y="6180"/>
                  </a:lnTo>
                  <a:lnTo>
                    <a:pt x="62854" y="8842"/>
                  </a:lnTo>
                  <a:lnTo>
                    <a:pt x="52504" y="11604"/>
                  </a:lnTo>
                  <a:lnTo>
                    <a:pt x="41108" y="14362"/>
                  </a:lnTo>
                  <a:lnTo>
                    <a:pt x="2542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00373" y="2286054"/>
              <a:ext cx="252685" cy="514527"/>
            </a:xfrm>
            <a:custGeom>
              <a:avLst/>
              <a:gdLst/>
              <a:ahLst/>
              <a:cxnLst/>
              <a:rect l="0" t="0" r="0" b="0"/>
              <a:pathLst>
                <a:path w="252685" h="514527">
                  <a:moveTo>
                    <a:pt x="0" y="514526"/>
                  </a:moveTo>
                  <a:lnTo>
                    <a:pt x="67" y="499924"/>
                  </a:lnTo>
                  <a:lnTo>
                    <a:pt x="707" y="486653"/>
                  </a:lnTo>
                  <a:lnTo>
                    <a:pt x="2003" y="473443"/>
                  </a:lnTo>
                  <a:lnTo>
                    <a:pt x="3863" y="459755"/>
                  </a:lnTo>
                  <a:lnTo>
                    <a:pt x="6179" y="444950"/>
                  </a:lnTo>
                  <a:lnTo>
                    <a:pt x="8841" y="428790"/>
                  </a:lnTo>
                  <a:lnTo>
                    <a:pt x="11592" y="411373"/>
                  </a:lnTo>
                  <a:lnTo>
                    <a:pt x="14051" y="392930"/>
                  </a:lnTo>
                  <a:lnTo>
                    <a:pt x="16038" y="373723"/>
                  </a:lnTo>
                  <a:lnTo>
                    <a:pt x="17709" y="354455"/>
                  </a:lnTo>
                  <a:lnTo>
                    <a:pt x="19445" y="336213"/>
                  </a:lnTo>
                  <a:lnTo>
                    <a:pt x="21468" y="319493"/>
                  </a:lnTo>
                  <a:lnTo>
                    <a:pt x="23828" y="303794"/>
                  </a:lnTo>
                  <a:lnTo>
                    <a:pt x="26492" y="287950"/>
                  </a:lnTo>
                  <a:lnTo>
                    <a:pt x="29393" y="271282"/>
                  </a:lnTo>
                  <a:lnTo>
                    <a:pt x="32308" y="253625"/>
                  </a:lnTo>
                  <a:lnTo>
                    <a:pt x="34879" y="235073"/>
                  </a:lnTo>
                  <a:lnTo>
                    <a:pt x="36941" y="215818"/>
                  </a:lnTo>
                  <a:lnTo>
                    <a:pt x="38663" y="196530"/>
                  </a:lnTo>
                  <a:lnTo>
                    <a:pt x="40433" y="178281"/>
                  </a:lnTo>
                  <a:lnTo>
                    <a:pt x="42474" y="161569"/>
                  </a:lnTo>
                  <a:lnTo>
                    <a:pt x="44677" y="146216"/>
                  </a:lnTo>
                  <a:lnTo>
                    <a:pt x="46703" y="131670"/>
                  </a:lnTo>
                  <a:lnTo>
                    <a:pt x="48376" y="117540"/>
                  </a:lnTo>
                  <a:lnTo>
                    <a:pt x="50155" y="104741"/>
                  </a:lnTo>
                  <a:lnTo>
                    <a:pt x="52926" y="96730"/>
                  </a:lnTo>
                  <a:lnTo>
                    <a:pt x="56517" y="95591"/>
                  </a:lnTo>
                  <a:lnTo>
                    <a:pt x="60151" y="99536"/>
                  </a:lnTo>
                  <a:lnTo>
                    <a:pt x="63829" y="106851"/>
                  </a:lnTo>
                  <a:lnTo>
                    <a:pt x="67913" y="116406"/>
                  </a:lnTo>
                  <a:lnTo>
                    <a:pt x="72584" y="127448"/>
                  </a:lnTo>
                  <a:lnTo>
                    <a:pt x="77837" y="139318"/>
                  </a:lnTo>
                  <a:lnTo>
                    <a:pt x="83576" y="151377"/>
                  </a:lnTo>
                  <a:lnTo>
                    <a:pt x="89696" y="163264"/>
                  </a:lnTo>
                  <a:lnTo>
                    <a:pt x="96261" y="174539"/>
                  </a:lnTo>
                  <a:lnTo>
                    <a:pt x="103497" y="184589"/>
                  </a:lnTo>
                  <a:lnTo>
                    <a:pt x="111472" y="193184"/>
                  </a:lnTo>
                  <a:lnTo>
                    <a:pt x="119945" y="199785"/>
                  </a:lnTo>
                  <a:lnTo>
                    <a:pt x="128479" y="203415"/>
                  </a:lnTo>
                  <a:lnTo>
                    <a:pt x="136811" y="203816"/>
                  </a:lnTo>
                  <a:lnTo>
                    <a:pt x="144862" y="201340"/>
                  </a:lnTo>
                  <a:lnTo>
                    <a:pt x="152649" y="196565"/>
                  </a:lnTo>
                  <a:lnTo>
                    <a:pt x="160215" y="190058"/>
                  </a:lnTo>
                  <a:lnTo>
                    <a:pt x="167448" y="182134"/>
                  </a:lnTo>
                  <a:lnTo>
                    <a:pt x="174086" y="172856"/>
                  </a:lnTo>
                  <a:lnTo>
                    <a:pt x="180035" y="162363"/>
                  </a:lnTo>
                  <a:lnTo>
                    <a:pt x="185353" y="150879"/>
                  </a:lnTo>
                  <a:lnTo>
                    <a:pt x="190159" y="138640"/>
                  </a:lnTo>
                  <a:lnTo>
                    <a:pt x="194583" y="125849"/>
                  </a:lnTo>
                  <a:lnTo>
                    <a:pt x="198895" y="112665"/>
                  </a:lnTo>
                  <a:lnTo>
                    <a:pt x="203483" y="99209"/>
                  </a:lnTo>
                  <a:lnTo>
                    <a:pt x="208534" y="85569"/>
                  </a:lnTo>
                  <a:lnTo>
                    <a:pt x="213893" y="71968"/>
                  </a:lnTo>
                  <a:lnTo>
                    <a:pt x="219184" y="58757"/>
                  </a:lnTo>
                  <a:lnTo>
                    <a:pt x="224186" y="46091"/>
                  </a:lnTo>
                  <a:lnTo>
                    <a:pt x="228848" y="33959"/>
                  </a:lnTo>
                  <a:lnTo>
                    <a:pt x="233206" y="22271"/>
                  </a:lnTo>
                  <a:lnTo>
                    <a:pt x="237327" y="10994"/>
                  </a:lnTo>
                  <a:lnTo>
                    <a:pt x="241473" y="2496"/>
                  </a:lnTo>
                  <a:lnTo>
                    <a:pt x="245353" y="0"/>
                  </a:lnTo>
                  <a:lnTo>
                    <a:pt x="248114" y="2852"/>
                  </a:lnTo>
                  <a:lnTo>
                    <a:pt x="249856" y="9502"/>
                  </a:lnTo>
                  <a:lnTo>
                    <a:pt x="250920" y="19016"/>
                  </a:lnTo>
                  <a:lnTo>
                    <a:pt x="251571" y="31142"/>
                  </a:lnTo>
                  <a:lnTo>
                    <a:pt x="251969" y="45554"/>
                  </a:lnTo>
                  <a:lnTo>
                    <a:pt x="252049" y="61322"/>
                  </a:lnTo>
                  <a:lnTo>
                    <a:pt x="251561" y="77079"/>
                  </a:lnTo>
                  <a:lnTo>
                    <a:pt x="250415" y="92070"/>
                  </a:lnTo>
                  <a:lnTo>
                    <a:pt x="248829" y="106749"/>
                  </a:lnTo>
                  <a:lnTo>
                    <a:pt x="247224" y="122427"/>
                  </a:lnTo>
                  <a:lnTo>
                    <a:pt x="245850" y="139792"/>
                  </a:lnTo>
                  <a:lnTo>
                    <a:pt x="244776" y="158730"/>
                  </a:lnTo>
                  <a:lnTo>
                    <a:pt x="243980" y="178680"/>
                  </a:lnTo>
                  <a:lnTo>
                    <a:pt x="243410" y="199179"/>
                  </a:lnTo>
                  <a:lnTo>
                    <a:pt x="243011" y="219792"/>
                  </a:lnTo>
                  <a:lnTo>
                    <a:pt x="242735" y="240071"/>
                  </a:lnTo>
                  <a:lnTo>
                    <a:pt x="242546" y="259813"/>
                  </a:lnTo>
                  <a:lnTo>
                    <a:pt x="242418" y="279015"/>
                  </a:lnTo>
                  <a:lnTo>
                    <a:pt x="242331" y="297763"/>
                  </a:lnTo>
                  <a:lnTo>
                    <a:pt x="242278" y="316149"/>
                  </a:lnTo>
                  <a:lnTo>
                    <a:pt x="242412" y="333940"/>
                  </a:lnTo>
                  <a:lnTo>
                    <a:pt x="243034" y="350595"/>
                  </a:lnTo>
                  <a:lnTo>
                    <a:pt x="244265" y="365912"/>
                  </a:lnTo>
                  <a:lnTo>
                    <a:pt x="245914" y="380125"/>
                  </a:lnTo>
                  <a:lnTo>
                    <a:pt x="247732" y="395447"/>
                  </a:lnTo>
                  <a:lnTo>
                    <a:pt x="249879" y="416575"/>
                  </a:lnTo>
                  <a:lnTo>
                    <a:pt x="252684" y="451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14992" y="2570265"/>
              <a:ext cx="111644" cy="157521"/>
            </a:xfrm>
            <a:custGeom>
              <a:avLst/>
              <a:gdLst/>
              <a:ahLst/>
              <a:cxnLst/>
              <a:rect l="0" t="0" r="0" b="0"/>
              <a:pathLst>
                <a:path w="111644" h="157521">
                  <a:moveTo>
                    <a:pt x="95992" y="9216"/>
                  </a:moveTo>
                  <a:lnTo>
                    <a:pt x="90057" y="3617"/>
                  </a:lnTo>
                  <a:lnTo>
                    <a:pt x="83853" y="613"/>
                  </a:lnTo>
                  <a:lnTo>
                    <a:pt x="76762" y="0"/>
                  </a:lnTo>
                  <a:lnTo>
                    <a:pt x="68994" y="1359"/>
                  </a:lnTo>
                  <a:lnTo>
                    <a:pt x="60996" y="4294"/>
                  </a:lnTo>
                  <a:lnTo>
                    <a:pt x="53055" y="8442"/>
                  </a:lnTo>
                  <a:lnTo>
                    <a:pt x="45280" y="13806"/>
                  </a:lnTo>
                  <a:lnTo>
                    <a:pt x="37687" y="20748"/>
                  </a:lnTo>
                  <a:lnTo>
                    <a:pt x="30255" y="29335"/>
                  </a:lnTo>
                  <a:lnTo>
                    <a:pt x="23113" y="39199"/>
                  </a:lnTo>
                  <a:lnTo>
                    <a:pt x="16536" y="49736"/>
                  </a:lnTo>
                  <a:lnTo>
                    <a:pt x="10638" y="60527"/>
                  </a:lnTo>
                  <a:lnTo>
                    <a:pt x="5694" y="71365"/>
                  </a:lnTo>
                  <a:lnTo>
                    <a:pt x="2202" y="82168"/>
                  </a:lnTo>
                  <a:lnTo>
                    <a:pt x="306" y="92908"/>
                  </a:lnTo>
                  <a:lnTo>
                    <a:pt x="0" y="103425"/>
                  </a:lnTo>
                  <a:lnTo>
                    <a:pt x="1307" y="113420"/>
                  </a:lnTo>
                  <a:lnTo>
                    <a:pt x="4079" y="122772"/>
                  </a:lnTo>
                  <a:lnTo>
                    <a:pt x="8209" y="131359"/>
                  </a:lnTo>
                  <a:lnTo>
                    <a:pt x="13722" y="138981"/>
                  </a:lnTo>
                  <a:lnTo>
                    <a:pt x="20502" y="145617"/>
                  </a:lnTo>
                  <a:lnTo>
                    <a:pt x="28324" y="151073"/>
                  </a:lnTo>
                  <a:lnTo>
                    <a:pt x="36944" y="154916"/>
                  </a:lnTo>
                  <a:lnTo>
                    <a:pt x="46143" y="157052"/>
                  </a:lnTo>
                  <a:lnTo>
                    <a:pt x="55591" y="157520"/>
                  </a:lnTo>
                  <a:lnTo>
                    <a:pt x="64853" y="156322"/>
                  </a:lnTo>
                  <a:lnTo>
                    <a:pt x="73706" y="153624"/>
                  </a:lnTo>
                  <a:lnTo>
                    <a:pt x="81954" y="149543"/>
                  </a:lnTo>
                  <a:lnTo>
                    <a:pt x="89349" y="144063"/>
                  </a:lnTo>
                  <a:lnTo>
                    <a:pt x="95836" y="137300"/>
                  </a:lnTo>
                  <a:lnTo>
                    <a:pt x="101363" y="129321"/>
                  </a:lnTo>
                  <a:lnTo>
                    <a:pt x="105785" y="120062"/>
                  </a:lnTo>
                  <a:lnTo>
                    <a:pt x="109123" y="109615"/>
                  </a:lnTo>
                  <a:lnTo>
                    <a:pt x="111214" y="98347"/>
                  </a:lnTo>
                  <a:lnTo>
                    <a:pt x="111643" y="86791"/>
                  </a:lnTo>
                  <a:lnTo>
                    <a:pt x="110334" y="75289"/>
                  </a:lnTo>
                  <a:lnTo>
                    <a:pt x="107337" y="64296"/>
                  </a:lnTo>
                  <a:lnTo>
                    <a:pt x="102659" y="54447"/>
                  </a:lnTo>
                  <a:lnTo>
                    <a:pt x="96489" y="45979"/>
                  </a:lnTo>
                  <a:lnTo>
                    <a:pt x="89572" y="38935"/>
                  </a:lnTo>
                  <a:lnTo>
                    <a:pt x="82437" y="32656"/>
                  </a:lnTo>
                  <a:lnTo>
                    <a:pt x="74462" y="26593"/>
                  </a:lnTo>
                  <a:lnTo>
                    <a:pt x="64407" y="19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63626" y="2537367"/>
              <a:ext cx="115815" cy="122100"/>
            </a:xfrm>
            <a:custGeom>
              <a:avLst/>
              <a:gdLst/>
              <a:ahLst/>
              <a:cxnLst/>
              <a:rect l="0" t="0" r="0" b="0"/>
              <a:pathLst>
                <a:path w="115815" h="122100">
                  <a:moveTo>
                    <a:pt x="0" y="21058"/>
                  </a:moveTo>
                  <a:lnTo>
                    <a:pt x="3001" y="29859"/>
                  </a:lnTo>
                  <a:lnTo>
                    <a:pt x="6424" y="38206"/>
                  </a:lnTo>
                  <a:lnTo>
                    <a:pt x="10620" y="46904"/>
                  </a:lnTo>
                  <a:lnTo>
                    <a:pt x="15520" y="56025"/>
                  </a:lnTo>
                  <a:lnTo>
                    <a:pt x="21001" y="65520"/>
                  </a:lnTo>
                  <a:lnTo>
                    <a:pt x="26932" y="75312"/>
                  </a:lnTo>
                  <a:lnTo>
                    <a:pt x="33193" y="85326"/>
                  </a:lnTo>
                  <a:lnTo>
                    <a:pt x="39692" y="95500"/>
                  </a:lnTo>
                  <a:lnTo>
                    <a:pt x="46351" y="105759"/>
                  </a:lnTo>
                  <a:lnTo>
                    <a:pt x="52975" y="115069"/>
                  </a:lnTo>
                  <a:lnTo>
                    <a:pt x="59820" y="120975"/>
                  </a:lnTo>
                  <a:lnTo>
                    <a:pt x="66830" y="122099"/>
                  </a:lnTo>
                  <a:lnTo>
                    <a:pt x="72926" y="119072"/>
                  </a:lnTo>
                  <a:lnTo>
                    <a:pt x="78078" y="112845"/>
                  </a:lnTo>
                  <a:lnTo>
                    <a:pt x="82590" y="104419"/>
                  </a:lnTo>
                  <a:lnTo>
                    <a:pt x="86709" y="94773"/>
                  </a:lnTo>
                  <a:lnTo>
                    <a:pt x="90594" y="84541"/>
                  </a:lnTo>
                  <a:lnTo>
                    <a:pt x="94337" y="74060"/>
                  </a:lnTo>
                  <a:lnTo>
                    <a:pt x="97995" y="63486"/>
                  </a:lnTo>
                  <a:lnTo>
                    <a:pt x="101594" y="52899"/>
                  </a:lnTo>
                  <a:lnTo>
                    <a:pt x="105004" y="42586"/>
                  </a:lnTo>
                  <a:lnTo>
                    <a:pt x="108275" y="31951"/>
                  </a:lnTo>
                  <a:lnTo>
                    <a:pt x="111696" y="1894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26176" y="2504601"/>
              <a:ext cx="109642" cy="157396"/>
            </a:xfrm>
            <a:custGeom>
              <a:avLst/>
              <a:gdLst/>
              <a:ahLst/>
              <a:cxnLst/>
              <a:rect l="0" t="0" r="0" b="0"/>
              <a:pathLst>
                <a:path w="109642" h="157396">
                  <a:moveTo>
                    <a:pt x="5906" y="53824"/>
                  </a:moveTo>
                  <a:lnTo>
                    <a:pt x="11841" y="59624"/>
                  </a:lnTo>
                  <a:lnTo>
                    <a:pt x="18046" y="64548"/>
                  </a:lnTo>
                  <a:lnTo>
                    <a:pt x="25141" y="69042"/>
                  </a:lnTo>
                  <a:lnTo>
                    <a:pt x="33082" y="72917"/>
                  </a:lnTo>
                  <a:lnTo>
                    <a:pt x="41728" y="75634"/>
                  </a:lnTo>
                  <a:lnTo>
                    <a:pt x="50918" y="76985"/>
                  </a:lnTo>
                  <a:lnTo>
                    <a:pt x="60345" y="76913"/>
                  </a:lnTo>
                  <a:lnTo>
                    <a:pt x="69586" y="75347"/>
                  </a:lnTo>
                  <a:lnTo>
                    <a:pt x="78422" y="72399"/>
                  </a:lnTo>
                  <a:lnTo>
                    <a:pt x="86657" y="68150"/>
                  </a:lnTo>
                  <a:lnTo>
                    <a:pt x="94041" y="62557"/>
                  </a:lnTo>
                  <a:lnTo>
                    <a:pt x="100513" y="55723"/>
                  </a:lnTo>
                  <a:lnTo>
                    <a:pt x="105689" y="47865"/>
                  </a:lnTo>
                  <a:lnTo>
                    <a:pt x="108812" y="39221"/>
                  </a:lnTo>
                  <a:lnTo>
                    <a:pt x="109641" y="30014"/>
                  </a:lnTo>
                  <a:lnTo>
                    <a:pt x="108079" y="20902"/>
                  </a:lnTo>
                  <a:lnTo>
                    <a:pt x="103915" y="12929"/>
                  </a:lnTo>
                  <a:lnTo>
                    <a:pt x="97302" y="6582"/>
                  </a:lnTo>
                  <a:lnTo>
                    <a:pt x="88813" y="2155"/>
                  </a:lnTo>
                  <a:lnTo>
                    <a:pt x="79222" y="0"/>
                  </a:lnTo>
                  <a:lnTo>
                    <a:pt x="69081" y="71"/>
                  </a:lnTo>
                  <a:lnTo>
                    <a:pt x="58854" y="2033"/>
                  </a:lnTo>
                  <a:lnTo>
                    <a:pt x="48995" y="5467"/>
                  </a:lnTo>
                  <a:lnTo>
                    <a:pt x="39706" y="9995"/>
                  </a:lnTo>
                  <a:lnTo>
                    <a:pt x="31147" y="15471"/>
                  </a:lnTo>
                  <a:lnTo>
                    <a:pt x="23538" y="21969"/>
                  </a:lnTo>
                  <a:lnTo>
                    <a:pt x="16901" y="29453"/>
                  </a:lnTo>
                  <a:lnTo>
                    <a:pt x="11273" y="37936"/>
                  </a:lnTo>
                  <a:lnTo>
                    <a:pt x="6782" y="47540"/>
                  </a:lnTo>
                  <a:lnTo>
                    <a:pt x="3393" y="58222"/>
                  </a:lnTo>
                  <a:lnTo>
                    <a:pt x="1099" y="69651"/>
                  </a:lnTo>
                  <a:lnTo>
                    <a:pt x="0" y="81315"/>
                  </a:lnTo>
                  <a:lnTo>
                    <a:pt x="42" y="92894"/>
                  </a:lnTo>
                  <a:lnTo>
                    <a:pt x="1205" y="104108"/>
                  </a:lnTo>
                  <a:lnTo>
                    <a:pt x="3580" y="114638"/>
                  </a:lnTo>
                  <a:lnTo>
                    <a:pt x="7108" y="124381"/>
                  </a:lnTo>
                  <a:lnTo>
                    <a:pt x="11764" y="133246"/>
                  </a:lnTo>
                  <a:lnTo>
                    <a:pt x="17639" y="141062"/>
                  </a:lnTo>
                  <a:lnTo>
                    <a:pt x="24665" y="147827"/>
                  </a:lnTo>
                  <a:lnTo>
                    <a:pt x="32653" y="153201"/>
                  </a:lnTo>
                  <a:lnTo>
                    <a:pt x="41386" y="156457"/>
                  </a:lnTo>
                  <a:lnTo>
                    <a:pt x="50652" y="157395"/>
                  </a:lnTo>
                  <a:lnTo>
                    <a:pt x="59840" y="156572"/>
                  </a:lnTo>
                  <a:lnTo>
                    <a:pt x="68836" y="154958"/>
                  </a:lnTo>
                  <a:lnTo>
                    <a:pt x="78428" y="152412"/>
                  </a:lnTo>
                  <a:lnTo>
                    <a:pt x="90134" y="14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58466" y="2442611"/>
              <a:ext cx="136871" cy="177753"/>
            </a:xfrm>
            <a:custGeom>
              <a:avLst/>
              <a:gdLst/>
              <a:ahLst/>
              <a:cxnLst/>
              <a:rect l="0" t="0" r="0" b="0"/>
              <a:pathLst>
                <a:path w="136871" h="177753">
                  <a:moveTo>
                    <a:pt x="0" y="21057"/>
                  </a:moveTo>
                  <a:lnTo>
                    <a:pt x="134" y="32792"/>
                  </a:lnTo>
                  <a:lnTo>
                    <a:pt x="1415" y="43921"/>
                  </a:lnTo>
                  <a:lnTo>
                    <a:pt x="4003" y="55515"/>
                  </a:lnTo>
                  <a:lnTo>
                    <a:pt x="7550" y="67503"/>
                  </a:lnTo>
                  <a:lnTo>
                    <a:pt x="11534" y="79515"/>
                  </a:lnTo>
                  <a:lnTo>
                    <a:pt x="15618" y="91317"/>
                  </a:lnTo>
                  <a:lnTo>
                    <a:pt x="19813" y="102844"/>
                  </a:lnTo>
                  <a:lnTo>
                    <a:pt x="24379" y="114112"/>
                  </a:lnTo>
                  <a:lnTo>
                    <a:pt x="29442" y="125172"/>
                  </a:lnTo>
                  <a:lnTo>
                    <a:pt x="34825" y="136072"/>
                  </a:lnTo>
                  <a:lnTo>
                    <a:pt x="40137" y="146858"/>
                  </a:lnTo>
                  <a:lnTo>
                    <a:pt x="45161" y="157539"/>
                  </a:lnTo>
                  <a:lnTo>
                    <a:pt x="50034" y="167316"/>
                  </a:lnTo>
                  <a:lnTo>
                    <a:pt x="55923" y="174418"/>
                  </a:lnTo>
                  <a:lnTo>
                    <a:pt x="63091" y="177752"/>
                  </a:lnTo>
                  <a:lnTo>
                    <a:pt x="69843" y="177391"/>
                  </a:lnTo>
                  <a:lnTo>
                    <a:pt x="75728" y="174049"/>
                  </a:lnTo>
                  <a:lnTo>
                    <a:pt x="80876" y="168499"/>
                  </a:lnTo>
                  <a:lnTo>
                    <a:pt x="85494" y="161381"/>
                  </a:lnTo>
                  <a:lnTo>
                    <a:pt x="89748" y="153164"/>
                  </a:lnTo>
                  <a:lnTo>
                    <a:pt x="93756" y="144028"/>
                  </a:lnTo>
                  <a:lnTo>
                    <a:pt x="97598" y="133906"/>
                  </a:lnTo>
                  <a:lnTo>
                    <a:pt x="101330" y="122837"/>
                  </a:lnTo>
                  <a:lnTo>
                    <a:pt x="104988" y="111130"/>
                  </a:lnTo>
                  <a:lnTo>
                    <a:pt x="108596" y="99271"/>
                  </a:lnTo>
                  <a:lnTo>
                    <a:pt x="112172" y="87552"/>
                  </a:lnTo>
                  <a:lnTo>
                    <a:pt x="115725" y="76073"/>
                  </a:lnTo>
                  <a:lnTo>
                    <a:pt x="119264" y="64831"/>
                  </a:lnTo>
                  <a:lnTo>
                    <a:pt x="122789" y="53797"/>
                  </a:lnTo>
                  <a:lnTo>
                    <a:pt x="126151" y="43185"/>
                  </a:lnTo>
                  <a:lnTo>
                    <a:pt x="129386" y="32317"/>
                  </a:lnTo>
                  <a:lnTo>
                    <a:pt x="132778" y="1912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62351" y="2440309"/>
              <a:ext cx="111971" cy="182031"/>
            </a:xfrm>
            <a:custGeom>
              <a:avLst/>
              <a:gdLst/>
              <a:ahLst/>
              <a:cxnLst/>
              <a:rect l="0" t="0" r="0" b="0"/>
              <a:pathLst>
                <a:path w="111971" h="182031">
                  <a:moveTo>
                    <a:pt x="6685" y="76001"/>
                  </a:moveTo>
                  <a:lnTo>
                    <a:pt x="15486" y="78801"/>
                  </a:lnTo>
                  <a:lnTo>
                    <a:pt x="23833" y="80303"/>
                  </a:lnTo>
                  <a:lnTo>
                    <a:pt x="32532" y="80605"/>
                  </a:lnTo>
                  <a:lnTo>
                    <a:pt x="41653" y="79753"/>
                  </a:lnTo>
                  <a:lnTo>
                    <a:pt x="51148" y="77637"/>
                  </a:lnTo>
                  <a:lnTo>
                    <a:pt x="60935" y="74314"/>
                  </a:lnTo>
                  <a:lnTo>
                    <a:pt x="70776" y="69980"/>
                  </a:lnTo>
                  <a:lnTo>
                    <a:pt x="80302" y="64860"/>
                  </a:lnTo>
                  <a:lnTo>
                    <a:pt x="89321" y="59153"/>
                  </a:lnTo>
                  <a:lnTo>
                    <a:pt x="97342" y="52696"/>
                  </a:lnTo>
                  <a:lnTo>
                    <a:pt x="103518" y="44998"/>
                  </a:lnTo>
                  <a:lnTo>
                    <a:pt x="107542" y="35910"/>
                  </a:lnTo>
                  <a:lnTo>
                    <a:pt x="109107" y="26214"/>
                  </a:lnTo>
                  <a:lnTo>
                    <a:pt x="107663" y="17385"/>
                  </a:lnTo>
                  <a:lnTo>
                    <a:pt x="103212" y="10199"/>
                  </a:lnTo>
                  <a:lnTo>
                    <a:pt x="96343" y="4903"/>
                  </a:lnTo>
                  <a:lnTo>
                    <a:pt x="87923" y="1567"/>
                  </a:lnTo>
                  <a:lnTo>
                    <a:pt x="78607" y="0"/>
                  </a:lnTo>
                  <a:lnTo>
                    <a:pt x="68952" y="31"/>
                  </a:lnTo>
                  <a:lnTo>
                    <a:pt x="59485" y="1624"/>
                  </a:lnTo>
                  <a:lnTo>
                    <a:pt x="50463" y="4616"/>
                  </a:lnTo>
                  <a:lnTo>
                    <a:pt x="42086" y="8908"/>
                  </a:lnTo>
                  <a:lnTo>
                    <a:pt x="34597" y="14537"/>
                  </a:lnTo>
                  <a:lnTo>
                    <a:pt x="28038" y="21396"/>
                  </a:lnTo>
                  <a:lnTo>
                    <a:pt x="22292" y="29273"/>
                  </a:lnTo>
                  <a:lnTo>
                    <a:pt x="17190" y="37931"/>
                  </a:lnTo>
                  <a:lnTo>
                    <a:pt x="12572" y="47166"/>
                  </a:lnTo>
                  <a:lnTo>
                    <a:pt x="8469" y="56977"/>
                  </a:lnTo>
                  <a:lnTo>
                    <a:pt x="5084" y="67548"/>
                  </a:lnTo>
                  <a:lnTo>
                    <a:pt x="2477" y="78914"/>
                  </a:lnTo>
                  <a:lnTo>
                    <a:pt x="727" y="90819"/>
                  </a:lnTo>
                  <a:lnTo>
                    <a:pt x="0" y="102810"/>
                  </a:lnTo>
                  <a:lnTo>
                    <a:pt x="297" y="114617"/>
                  </a:lnTo>
                  <a:lnTo>
                    <a:pt x="1631" y="126154"/>
                  </a:lnTo>
                  <a:lnTo>
                    <a:pt x="4122" y="137435"/>
                  </a:lnTo>
                  <a:lnTo>
                    <a:pt x="7733" y="148490"/>
                  </a:lnTo>
                  <a:lnTo>
                    <a:pt x="12615" y="158880"/>
                  </a:lnTo>
                  <a:lnTo>
                    <a:pt x="19173" y="167727"/>
                  </a:lnTo>
                  <a:lnTo>
                    <a:pt x="27466" y="174667"/>
                  </a:lnTo>
                  <a:lnTo>
                    <a:pt x="36950" y="179495"/>
                  </a:lnTo>
                  <a:lnTo>
                    <a:pt x="46693" y="181921"/>
                  </a:lnTo>
                  <a:lnTo>
                    <a:pt x="56129" y="182030"/>
                  </a:lnTo>
                  <a:lnTo>
                    <a:pt x="65072" y="180190"/>
                  </a:lnTo>
                  <a:lnTo>
                    <a:pt x="73532" y="176837"/>
                  </a:lnTo>
                  <a:lnTo>
                    <a:pt x="81580" y="172377"/>
                  </a:lnTo>
                  <a:lnTo>
                    <a:pt x="89010" y="167435"/>
                  </a:lnTo>
                  <a:lnTo>
                    <a:pt x="96046" y="162372"/>
                  </a:lnTo>
                  <a:lnTo>
                    <a:pt x="103310" y="156751"/>
                  </a:lnTo>
                  <a:lnTo>
                    <a:pt x="111970" y="149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37492" y="2432082"/>
              <a:ext cx="136871" cy="156486"/>
            </a:xfrm>
            <a:custGeom>
              <a:avLst/>
              <a:gdLst/>
              <a:ahLst/>
              <a:cxnLst/>
              <a:rect l="0" t="0" r="0" b="0"/>
              <a:pathLst>
                <a:path w="136871" h="156486">
                  <a:moveTo>
                    <a:pt x="0" y="84228"/>
                  </a:moveTo>
                  <a:lnTo>
                    <a:pt x="2934" y="93097"/>
                  </a:lnTo>
                  <a:lnTo>
                    <a:pt x="5716" y="102084"/>
                  </a:lnTo>
                  <a:lnTo>
                    <a:pt x="8616" y="112075"/>
                  </a:lnTo>
                  <a:lnTo>
                    <a:pt x="11656" y="122882"/>
                  </a:lnTo>
                  <a:lnTo>
                    <a:pt x="14821" y="134046"/>
                  </a:lnTo>
                  <a:lnTo>
                    <a:pt x="18090" y="145182"/>
                  </a:lnTo>
                  <a:lnTo>
                    <a:pt x="21605" y="153717"/>
                  </a:lnTo>
                  <a:lnTo>
                    <a:pt x="24840" y="156485"/>
                  </a:lnTo>
                  <a:lnTo>
                    <a:pt x="26648" y="154367"/>
                  </a:lnTo>
                  <a:lnTo>
                    <a:pt x="26958" y="149034"/>
                  </a:lnTo>
                  <a:lnTo>
                    <a:pt x="26261" y="141556"/>
                  </a:lnTo>
                  <a:lnTo>
                    <a:pt x="25200" y="132398"/>
                  </a:lnTo>
                  <a:lnTo>
                    <a:pt x="24167" y="121902"/>
                  </a:lnTo>
                  <a:lnTo>
                    <a:pt x="23476" y="110542"/>
                  </a:lnTo>
                  <a:lnTo>
                    <a:pt x="23462" y="98896"/>
                  </a:lnTo>
                  <a:lnTo>
                    <a:pt x="24235" y="87315"/>
                  </a:lnTo>
                  <a:lnTo>
                    <a:pt x="25889" y="76093"/>
                  </a:lnTo>
                  <a:lnTo>
                    <a:pt x="28594" y="65554"/>
                  </a:lnTo>
                  <a:lnTo>
                    <a:pt x="32338" y="55799"/>
                  </a:lnTo>
                  <a:lnTo>
                    <a:pt x="36970" y="46757"/>
                  </a:lnTo>
                  <a:lnTo>
                    <a:pt x="42294" y="38288"/>
                  </a:lnTo>
                  <a:lnTo>
                    <a:pt x="48142" y="30262"/>
                  </a:lnTo>
                  <a:lnTo>
                    <a:pt x="54695" y="22887"/>
                  </a:lnTo>
                  <a:lnTo>
                    <a:pt x="62456" y="16685"/>
                  </a:lnTo>
                  <a:lnTo>
                    <a:pt x="71598" y="11846"/>
                  </a:lnTo>
                  <a:lnTo>
                    <a:pt x="81768" y="8251"/>
                  </a:lnTo>
                  <a:lnTo>
                    <a:pt x="93476" y="5282"/>
                  </a:lnTo>
                  <a:lnTo>
                    <a:pt x="109988" y="268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05948" y="2495253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15" y="23844"/>
                  </a:lnTo>
                  <a:lnTo>
                    <a:pt x="15390" y="31188"/>
                  </a:lnTo>
                  <a:lnTo>
                    <a:pt x="20971" y="39626"/>
                  </a:lnTo>
                  <a:lnTo>
                    <a:pt x="28966" y="52142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95419" y="2421554"/>
              <a:ext cx="126343" cy="515897"/>
            </a:xfrm>
            <a:custGeom>
              <a:avLst/>
              <a:gdLst/>
              <a:ahLst/>
              <a:cxnLst/>
              <a:rect l="0" t="0" r="0" b="0"/>
              <a:pathLst>
                <a:path w="126343" h="515897">
                  <a:moveTo>
                    <a:pt x="126342" y="0"/>
                  </a:moveTo>
                  <a:lnTo>
                    <a:pt x="120542" y="6002"/>
                  </a:lnTo>
                  <a:lnTo>
                    <a:pt x="115618" y="12847"/>
                  </a:lnTo>
                  <a:lnTo>
                    <a:pt x="111115" y="21239"/>
                  </a:lnTo>
                  <a:lnTo>
                    <a:pt x="106894" y="31039"/>
                  </a:lnTo>
                  <a:lnTo>
                    <a:pt x="102880" y="42002"/>
                  </a:lnTo>
                  <a:lnTo>
                    <a:pt x="99019" y="53858"/>
                  </a:lnTo>
                  <a:lnTo>
                    <a:pt x="95267" y="66209"/>
                  </a:lnTo>
                  <a:lnTo>
                    <a:pt x="91591" y="78557"/>
                  </a:lnTo>
                  <a:lnTo>
                    <a:pt x="87965" y="90646"/>
                  </a:lnTo>
                  <a:lnTo>
                    <a:pt x="84206" y="102896"/>
                  </a:lnTo>
                  <a:lnTo>
                    <a:pt x="79997" y="116259"/>
                  </a:lnTo>
                  <a:lnTo>
                    <a:pt x="75204" y="131182"/>
                  </a:lnTo>
                  <a:lnTo>
                    <a:pt x="70019" y="147632"/>
                  </a:lnTo>
                  <a:lnTo>
                    <a:pt x="64846" y="165357"/>
                  </a:lnTo>
                  <a:lnTo>
                    <a:pt x="59928" y="184055"/>
                  </a:lnTo>
                  <a:lnTo>
                    <a:pt x="55491" y="203135"/>
                  </a:lnTo>
                  <a:lnTo>
                    <a:pt x="51818" y="221776"/>
                  </a:lnTo>
                  <a:lnTo>
                    <a:pt x="48976" y="239561"/>
                  </a:lnTo>
                  <a:lnTo>
                    <a:pt x="46712" y="256279"/>
                  </a:lnTo>
                  <a:lnTo>
                    <a:pt x="44570" y="271747"/>
                  </a:lnTo>
                  <a:lnTo>
                    <a:pt x="42271" y="286019"/>
                  </a:lnTo>
                  <a:lnTo>
                    <a:pt x="39724" y="299776"/>
                  </a:lnTo>
                  <a:lnTo>
                    <a:pt x="36935" y="314168"/>
                  </a:lnTo>
                  <a:lnTo>
                    <a:pt x="33944" y="329790"/>
                  </a:lnTo>
                  <a:lnTo>
                    <a:pt x="30800" y="346712"/>
                  </a:lnTo>
                  <a:lnTo>
                    <a:pt x="27543" y="364755"/>
                  </a:lnTo>
                  <a:lnTo>
                    <a:pt x="24207" y="383666"/>
                  </a:lnTo>
                  <a:lnTo>
                    <a:pt x="20815" y="402889"/>
                  </a:lnTo>
                  <a:lnTo>
                    <a:pt x="17385" y="421626"/>
                  </a:lnTo>
                  <a:lnTo>
                    <a:pt x="13934" y="439465"/>
                  </a:lnTo>
                  <a:lnTo>
                    <a:pt x="10621" y="455964"/>
                  </a:lnTo>
                  <a:lnTo>
                    <a:pt x="7424" y="472191"/>
                  </a:lnTo>
                  <a:lnTo>
                    <a:pt x="4063" y="49068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09404" y="2392682"/>
              <a:ext cx="144027" cy="145798"/>
            </a:xfrm>
            <a:custGeom>
              <a:avLst/>
              <a:gdLst/>
              <a:ahLst/>
              <a:cxnLst/>
              <a:rect l="0" t="0" r="0" b="0"/>
              <a:pathLst>
                <a:path w="144027" h="145798">
                  <a:moveTo>
                    <a:pt x="144026" y="7815"/>
                  </a:moveTo>
                  <a:lnTo>
                    <a:pt x="135157" y="4948"/>
                  </a:lnTo>
                  <a:lnTo>
                    <a:pt x="126170" y="2806"/>
                  </a:lnTo>
                  <a:lnTo>
                    <a:pt x="116175" y="1208"/>
                  </a:lnTo>
                  <a:lnTo>
                    <a:pt x="105194" y="200"/>
                  </a:lnTo>
                  <a:lnTo>
                    <a:pt x="93383" y="0"/>
                  </a:lnTo>
                  <a:lnTo>
                    <a:pt x="80929" y="655"/>
                  </a:lnTo>
                  <a:lnTo>
                    <a:pt x="68165" y="2066"/>
                  </a:lnTo>
                  <a:lnTo>
                    <a:pt x="55532" y="4079"/>
                  </a:lnTo>
                  <a:lnTo>
                    <a:pt x="43272" y="6551"/>
                  </a:lnTo>
                  <a:lnTo>
                    <a:pt x="31756" y="9684"/>
                  </a:lnTo>
                  <a:lnTo>
                    <a:pt x="21546" y="13997"/>
                  </a:lnTo>
                  <a:lnTo>
                    <a:pt x="12843" y="19674"/>
                  </a:lnTo>
                  <a:lnTo>
                    <a:pt x="6000" y="26435"/>
                  </a:lnTo>
                  <a:lnTo>
                    <a:pt x="1676" y="33738"/>
                  </a:lnTo>
                  <a:lnTo>
                    <a:pt x="0" y="41195"/>
                  </a:lnTo>
                  <a:lnTo>
                    <a:pt x="976" y="48301"/>
                  </a:lnTo>
                  <a:lnTo>
                    <a:pt x="4738" y="54381"/>
                  </a:lnTo>
                  <a:lnTo>
                    <a:pt x="11078" y="59170"/>
                  </a:lnTo>
                  <a:lnTo>
                    <a:pt x="19383" y="62909"/>
                  </a:lnTo>
                  <a:lnTo>
                    <a:pt x="28849" y="66124"/>
                  </a:lnTo>
                  <a:lnTo>
                    <a:pt x="38915" y="69181"/>
                  </a:lnTo>
                  <a:lnTo>
                    <a:pt x="49432" y="72257"/>
                  </a:lnTo>
                  <a:lnTo>
                    <a:pt x="60551" y="75409"/>
                  </a:lnTo>
                  <a:lnTo>
                    <a:pt x="72316" y="78651"/>
                  </a:lnTo>
                  <a:lnTo>
                    <a:pt x="84336" y="82136"/>
                  </a:lnTo>
                  <a:lnTo>
                    <a:pt x="95879" y="86154"/>
                  </a:lnTo>
                  <a:lnTo>
                    <a:pt x="106567" y="90823"/>
                  </a:lnTo>
                  <a:lnTo>
                    <a:pt x="116201" y="96264"/>
                  </a:lnTo>
                  <a:lnTo>
                    <a:pt x="124601" y="102673"/>
                  </a:lnTo>
                  <a:lnTo>
                    <a:pt x="131786" y="110052"/>
                  </a:lnTo>
                  <a:lnTo>
                    <a:pt x="137289" y="117939"/>
                  </a:lnTo>
                  <a:lnTo>
                    <a:pt x="140105" y="125539"/>
                  </a:lnTo>
                  <a:lnTo>
                    <a:pt x="139924" y="132413"/>
                  </a:lnTo>
                  <a:lnTo>
                    <a:pt x="137041" y="138161"/>
                  </a:lnTo>
                  <a:lnTo>
                    <a:pt x="131983" y="142265"/>
                  </a:lnTo>
                  <a:lnTo>
                    <a:pt x="125283" y="144618"/>
                  </a:lnTo>
                  <a:lnTo>
                    <a:pt x="117229" y="145587"/>
                  </a:lnTo>
                  <a:lnTo>
                    <a:pt x="107862" y="145797"/>
                  </a:lnTo>
                  <a:lnTo>
                    <a:pt x="97328" y="145688"/>
                  </a:lnTo>
                  <a:lnTo>
                    <a:pt x="86452" y="145484"/>
                  </a:lnTo>
                  <a:lnTo>
                    <a:pt x="75601" y="145260"/>
                  </a:lnTo>
                  <a:lnTo>
                    <a:pt x="63825" y="145005"/>
                  </a:lnTo>
                  <a:lnTo>
                    <a:pt x="49269" y="144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16601" y="216887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83"/>
                  </a:lnTo>
                  <a:lnTo>
                    <a:pt x="3863" y="58457"/>
                  </a:lnTo>
                  <a:lnTo>
                    <a:pt x="6180" y="74930"/>
                  </a:lnTo>
                  <a:lnTo>
                    <a:pt x="8846" y="92503"/>
                  </a:lnTo>
                  <a:lnTo>
                    <a:pt x="11770" y="111019"/>
                  </a:lnTo>
                  <a:lnTo>
                    <a:pt x="14877" y="130272"/>
                  </a:lnTo>
                  <a:lnTo>
                    <a:pt x="18108" y="150067"/>
                  </a:lnTo>
                  <a:lnTo>
                    <a:pt x="21259" y="170086"/>
                  </a:lnTo>
                  <a:lnTo>
                    <a:pt x="23995" y="189905"/>
                  </a:lnTo>
                  <a:lnTo>
                    <a:pt x="26171" y="209305"/>
                  </a:lnTo>
                  <a:lnTo>
                    <a:pt x="27972" y="228094"/>
                  </a:lnTo>
                  <a:lnTo>
                    <a:pt x="29795" y="246024"/>
                  </a:lnTo>
                  <a:lnTo>
                    <a:pt x="31872" y="263046"/>
                  </a:lnTo>
                  <a:lnTo>
                    <a:pt x="34109" y="279245"/>
                  </a:lnTo>
                  <a:lnTo>
                    <a:pt x="36393" y="296654"/>
                  </a:lnTo>
                  <a:lnTo>
                    <a:pt x="38928" y="320156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09211" y="2389969"/>
              <a:ext cx="97642" cy="123610"/>
            </a:xfrm>
            <a:custGeom>
              <a:avLst/>
              <a:gdLst/>
              <a:ahLst/>
              <a:cxnLst/>
              <a:rect l="0" t="0" r="0" b="0"/>
              <a:pathLst>
                <a:path w="97642" h="123610">
                  <a:moveTo>
                    <a:pt x="75846" y="0"/>
                  </a:moveTo>
                  <a:lnTo>
                    <a:pt x="64245" y="134"/>
                  </a:lnTo>
                  <a:lnTo>
                    <a:pt x="54396" y="1414"/>
                  </a:lnTo>
                  <a:lnTo>
                    <a:pt x="45395" y="4012"/>
                  </a:lnTo>
                  <a:lnTo>
                    <a:pt x="37127" y="7904"/>
                  </a:lnTo>
                  <a:lnTo>
                    <a:pt x="29748" y="13185"/>
                  </a:lnTo>
                  <a:lnTo>
                    <a:pt x="23278" y="19771"/>
                  </a:lnTo>
                  <a:lnTo>
                    <a:pt x="17599" y="27444"/>
                  </a:lnTo>
                  <a:lnTo>
                    <a:pt x="12545" y="35955"/>
                  </a:lnTo>
                  <a:lnTo>
                    <a:pt x="7965" y="45082"/>
                  </a:lnTo>
                  <a:lnTo>
                    <a:pt x="4058" y="54648"/>
                  </a:lnTo>
                  <a:lnTo>
                    <a:pt x="1338" y="64521"/>
                  </a:lnTo>
                  <a:lnTo>
                    <a:pt x="0" y="74601"/>
                  </a:lnTo>
                  <a:lnTo>
                    <a:pt x="254" y="84658"/>
                  </a:lnTo>
                  <a:lnTo>
                    <a:pt x="2479" y="94337"/>
                  </a:lnTo>
                  <a:lnTo>
                    <a:pt x="6687" y="103464"/>
                  </a:lnTo>
                  <a:lnTo>
                    <a:pt x="12768" y="111558"/>
                  </a:lnTo>
                  <a:lnTo>
                    <a:pt x="20662" y="117785"/>
                  </a:lnTo>
                  <a:lnTo>
                    <a:pt x="30145" y="121848"/>
                  </a:lnTo>
                  <a:lnTo>
                    <a:pt x="40577" y="123609"/>
                  </a:lnTo>
                  <a:lnTo>
                    <a:pt x="51031" y="122829"/>
                  </a:lnTo>
                  <a:lnTo>
                    <a:pt x="60975" y="119637"/>
                  </a:lnTo>
                  <a:lnTo>
                    <a:pt x="70107" y="114428"/>
                  </a:lnTo>
                  <a:lnTo>
                    <a:pt x="78168" y="107661"/>
                  </a:lnTo>
                  <a:lnTo>
                    <a:pt x="85135" y="99746"/>
                  </a:lnTo>
                  <a:lnTo>
                    <a:pt x="90830" y="91013"/>
                  </a:lnTo>
                  <a:lnTo>
                    <a:pt x="94840" y="81707"/>
                  </a:lnTo>
                  <a:lnTo>
                    <a:pt x="97092" y="72006"/>
                  </a:lnTo>
                  <a:lnTo>
                    <a:pt x="97641" y="62036"/>
                  </a:lnTo>
                  <a:lnTo>
                    <a:pt x="96497" y="51883"/>
                  </a:lnTo>
                  <a:lnTo>
                    <a:pt x="93845" y="41620"/>
                  </a:lnTo>
                  <a:lnTo>
                    <a:pt x="90087" y="31742"/>
                  </a:lnTo>
                  <a:lnTo>
                    <a:pt x="85285" y="22198"/>
                  </a:lnTo>
                  <a:lnTo>
                    <a:pt x="77903" y="12152"/>
                  </a:lnTo>
                  <a:lnTo>
                    <a:pt x="653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37699" y="2326798"/>
              <a:ext cx="164530" cy="176596"/>
            </a:xfrm>
            <a:custGeom>
              <a:avLst/>
              <a:gdLst/>
              <a:ahLst/>
              <a:cxnLst/>
              <a:rect l="0" t="0" r="0" b="0"/>
              <a:pathLst>
                <a:path w="164530" h="176596">
                  <a:moveTo>
                    <a:pt x="0" y="42113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5" y="76571"/>
                  </a:lnTo>
                  <a:lnTo>
                    <a:pt x="178" y="88559"/>
                  </a:lnTo>
                  <a:lnTo>
                    <a:pt x="826" y="100571"/>
                  </a:lnTo>
                  <a:lnTo>
                    <a:pt x="2084" y="112370"/>
                  </a:lnTo>
                  <a:lnTo>
                    <a:pt x="4083" y="123723"/>
                  </a:lnTo>
                  <a:lnTo>
                    <a:pt x="7027" y="134343"/>
                  </a:lnTo>
                  <a:lnTo>
                    <a:pt x="10937" y="144131"/>
                  </a:lnTo>
                  <a:lnTo>
                    <a:pt x="15680" y="152515"/>
                  </a:lnTo>
                  <a:lnTo>
                    <a:pt x="21081" y="158411"/>
                  </a:lnTo>
                  <a:lnTo>
                    <a:pt x="26966" y="161442"/>
                  </a:lnTo>
                  <a:lnTo>
                    <a:pt x="33035" y="161697"/>
                  </a:lnTo>
                  <a:lnTo>
                    <a:pt x="38875" y="159367"/>
                  </a:lnTo>
                  <a:lnTo>
                    <a:pt x="44282" y="154838"/>
                  </a:lnTo>
                  <a:lnTo>
                    <a:pt x="49233" y="148581"/>
                  </a:lnTo>
                  <a:lnTo>
                    <a:pt x="53792" y="141036"/>
                  </a:lnTo>
                  <a:lnTo>
                    <a:pt x="58059" y="132608"/>
                  </a:lnTo>
                  <a:lnTo>
                    <a:pt x="62599" y="125192"/>
                  </a:lnTo>
                  <a:lnTo>
                    <a:pt x="67586" y="121724"/>
                  </a:lnTo>
                  <a:lnTo>
                    <a:pt x="72216" y="122720"/>
                  </a:lnTo>
                  <a:lnTo>
                    <a:pt x="76393" y="127078"/>
                  </a:lnTo>
                  <a:lnTo>
                    <a:pt x="80276" y="133649"/>
                  </a:lnTo>
                  <a:lnTo>
                    <a:pt x="84158" y="141466"/>
                  </a:lnTo>
                  <a:lnTo>
                    <a:pt x="88423" y="149703"/>
                  </a:lnTo>
                  <a:lnTo>
                    <a:pt x="93250" y="157896"/>
                  </a:lnTo>
                  <a:lnTo>
                    <a:pt x="98791" y="165381"/>
                  </a:lnTo>
                  <a:lnTo>
                    <a:pt x="105264" y="171208"/>
                  </a:lnTo>
                  <a:lnTo>
                    <a:pt x="112685" y="175008"/>
                  </a:lnTo>
                  <a:lnTo>
                    <a:pt x="120599" y="176595"/>
                  </a:lnTo>
                  <a:lnTo>
                    <a:pt x="128217" y="175699"/>
                  </a:lnTo>
                  <a:lnTo>
                    <a:pt x="135113" y="172431"/>
                  </a:lnTo>
                  <a:lnTo>
                    <a:pt x="141215" y="167171"/>
                  </a:lnTo>
                  <a:lnTo>
                    <a:pt x="146620" y="160370"/>
                  </a:lnTo>
                  <a:lnTo>
                    <a:pt x="151473" y="152424"/>
                  </a:lnTo>
                  <a:lnTo>
                    <a:pt x="155750" y="143330"/>
                  </a:lnTo>
                  <a:lnTo>
                    <a:pt x="159258" y="132717"/>
                  </a:lnTo>
                  <a:lnTo>
                    <a:pt x="161951" y="120513"/>
                  </a:lnTo>
                  <a:lnTo>
                    <a:pt x="163762" y="107233"/>
                  </a:lnTo>
                  <a:lnTo>
                    <a:pt x="164529" y="93780"/>
                  </a:lnTo>
                  <a:lnTo>
                    <a:pt x="164269" y="80696"/>
                  </a:lnTo>
                  <a:lnTo>
                    <a:pt x="163291" y="68021"/>
                  </a:lnTo>
                  <a:lnTo>
                    <a:pt x="162005" y="53916"/>
                  </a:lnTo>
                  <a:lnTo>
                    <a:pt x="160300" y="3379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69326" y="2189927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9" y="83809"/>
                  </a:lnTo>
                  <a:lnTo>
                    <a:pt x="3904" y="98050"/>
                  </a:lnTo>
                  <a:lnTo>
                    <a:pt x="6201" y="112886"/>
                  </a:lnTo>
                  <a:lnTo>
                    <a:pt x="8853" y="128859"/>
                  </a:lnTo>
                  <a:lnTo>
                    <a:pt x="11598" y="145874"/>
                  </a:lnTo>
                  <a:lnTo>
                    <a:pt x="14054" y="163461"/>
                  </a:lnTo>
                  <a:lnTo>
                    <a:pt x="16040" y="181258"/>
                  </a:lnTo>
                  <a:lnTo>
                    <a:pt x="17710" y="198922"/>
                  </a:lnTo>
                  <a:lnTo>
                    <a:pt x="19446" y="216075"/>
                  </a:lnTo>
                  <a:lnTo>
                    <a:pt x="21468" y="232565"/>
                  </a:lnTo>
                  <a:lnTo>
                    <a:pt x="23829" y="248262"/>
                  </a:lnTo>
                  <a:lnTo>
                    <a:pt x="26492" y="262971"/>
                  </a:lnTo>
                  <a:lnTo>
                    <a:pt x="29398" y="276670"/>
                  </a:lnTo>
                  <a:lnTo>
                    <a:pt x="32527" y="289048"/>
                  </a:lnTo>
                  <a:lnTo>
                    <a:pt x="36315" y="300632"/>
                  </a:lnTo>
                  <a:lnTo>
                    <a:pt x="42215" y="312440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32497" y="2411026"/>
              <a:ext cx="84229" cy="84228"/>
            </a:xfrm>
            <a:custGeom>
              <a:avLst/>
              <a:gdLst/>
              <a:ahLst/>
              <a:cxnLst/>
              <a:rect l="0" t="0" r="0" b="0"/>
              <a:pathLst>
                <a:path w="84229" h="84228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70" y="38239"/>
                  </a:lnTo>
                  <a:lnTo>
                    <a:pt x="42928" y="46456"/>
                  </a:lnTo>
                  <a:lnTo>
                    <a:pt x="50906" y="55360"/>
                  </a:lnTo>
                  <a:lnTo>
                    <a:pt x="63042" y="66852"/>
                  </a:lnTo>
                  <a:lnTo>
                    <a:pt x="84228" y="8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16725" y="2347854"/>
              <a:ext cx="84229" cy="547483"/>
            </a:xfrm>
            <a:custGeom>
              <a:avLst/>
              <a:gdLst/>
              <a:ahLst/>
              <a:cxnLst/>
              <a:rect l="0" t="0" r="0" b="0"/>
              <a:pathLst>
                <a:path w="84229" h="547483">
                  <a:moveTo>
                    <a:pt x="84228" y="0"/>
                  </a:moveTo>
                  <a:lnTo>
                    <a:pt x="81362" y="8869"/>
                  </a:lnTo>
                  <a:lnTo>
                    <a:pt x="79220" y="17856"/>
                  </a:lnTo>
                  <a:lnTo>
                    <a:pt x="77607" y="27856"/>
                  </a:lnTo>
                  <a:lnTo>
                    <a:pt x="76081" y="39009"/>
                  </a:lnTo>
                  <a:lnTo>
                    <a:pt x="73936" y="51469"/>
                  </a:lnTo>
                  <a:lnTo>
                    <a:pt x="70841" y="65176"/>
                  </a:lnTo>
                  <a:lnTo>
                    <a:pt x="67121" y="79767"/>
                  </a:lnTo>
                  <a:lnTo>
                    <a:pt x="63541" y="94696"/>
                  </a:lnTo>
                  <a:lnTo>
                    <a:pt x="60537" y="109616"/>
                  </a:lnTo>
                  <a:lnTo>
                    <a:pt x="58048" y="124224"/>
                  </a:lnTo>
                  <a:lnTo>
                    <a:pt x="55695" y="138185"/>
                  </a:lnTo>
                  <a:lnTo>
                    <a:pt x="53227" y="151394"/>
                  </a:lnTo>
                  <a:lnTo>
                    <a:pt x="50552" y="164078"/>
                  </a:lnTo>
                  <a:lnTo>
                    <a:pt x="47669" y="176676"/>
                  </a:lnTo>
                  <a:lnTo>
                    <a:pt x="44618" y="189454"/>
                  </a:lnTo>
                  <a:lnTo>
                    <a:pt x="41601" y="202497"/>
                  </a:lnTo>
                  <a:lnTo>
                    <a:pt x="38962" y="215794"/>
                  </a:lnTo>
                  <a:lnTo>
                    <a:pt x="36853" y="229298"/>
                  </a:lnTo>
                  <a:lnTo>
                    <a:pt x="35100" y="242962"/>
                  </a:lnTo>
                  <a:lnTo>
                    <a:pt x="33309" y="256740"/>
                  </a:lnTo>
                  <a:lnTo>
                    <a:pt x="31253" y="270605"/>
                  </a:lnTo>
                  <a:lnTo>
                    <a:pt x="29041" y="284695"/>
                  </a:lnTo>
                  <a:lnTo>
                    <a:pt x="27010" y="299300"/>
                  </a:lnTo>
                  <a:lnTo>
                    <a:pt x="25341" y="314532"/>
                  </a:lnTo>
                  <a:lnTo>
                    <a:pt x="23899" y="330186"/>
                  </a:lnTo>
                  <a:lnTo>
                    <a:pt x="22323" y="345847"/>
                  </a:lnTo>
                  <a:lnTo>
                    <a:pt x="20416" y="361276"/>
                  </a:lnTo>
                  <a:lnTo>
                    <a:pt x="18305" y="376569"/>
                  </a:lnTo>
                  <a:lnTo>
                    <a:pt x="16341" y="392055"/>
                  </a:lnTo>
                  <a:lnTo>
                    <a:pt x="14719" y="407915"/>
                  </a:lnTo>
                  <a:lnTo>
                    <a:pt x="13307" y="424008"/>
                  </a:lnTo>
                  <a:lnTo>
                    <a:pt x="11752" y="439971"/>
                  </a:lnTo>
                  <a:lnTo>
                    <a:pt x="9859" y="455597"/>
                  </a:lnTo>
                  <a:lnTo>
                    <a:pt x="7748" y="470822"/>
                  </a:lnTo>
                  <a:lnTo>
                    <a:pt x="5563" y="487455"/>
                  </a:lnTo>
                  <a:lnTo>
                    <a:pt x="3108" y="51030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998722" y="2010943"/>
            <a:ext cx="1128864" cy="547483"/>
            <a:chOff x="4998722" y="2010943"/>
            <a:chExt cx="1128864" cy="547483"/>
          </a:xfrm>
        </p:grpSpPr>
        <p:sp>
          <p:nvSpPr>
            <p:cNvPr id="118" name="Freeform 117"/>
            <p:cNvSpPr/>
            <p:nvPr/>
          </p:nvSpPr>
          <p:spPr>
            <a:xfrm>
              <a:off x="4998722" y="2010943"/>
              <a:ext cx="160242" cy="547483"/>
            </a:xfrm>
            <a:custGeom>
              <a:avLst/>
              <a:gdLst/>
              <a:ahLst/>
              <a:cxnLst/>
              <a:rect l="0" t="0" r="0" b="0"/>
              <a:pathLst>
                <a:path w="160242" h="547483">
                  <a:moveTo>
                    <a:pt x="160241" y="0"/>
                  </a:moveTo>
                  <a:lnTo>
                    <a:pt x="154307" y="5800"/>
                  </a:lnTo>
                  <a:lnTo>
                    <a:pt x="148102" y="10725"/>
                  </a:lnTo>
                  <a:lnTo>
                    <a:pt x="141011" y="15236"/>
                  </a:lnTo>
                  <a:lnTo>
                    <a:pt x="133243" y="19803"/>
                  </a:lnTo>
                  <a:lnTo>
                    <a:pt x="125246" y="25113"/>
                  </a:lnTo>
                  <a:lnTo>
                    <a:pt x="117299" y="31481"/>
                  </a:lnTo>
                  <a:lnTo>
                    <a:pt x="109353" y="38884"/>
                  </a:lnTo>
                  <a:lnTo>
                    <a:pt x="101111" y="47153"/>
                  </a:lnTo>
                  <a:lnTo>
                    <a:pt x="92426" y="56092"/>
                  </a:lnTo>
                  <a:lnTo>
                    <a:pt x="83458" y="65687"/>
                  </a:lnTo>
                  <a:lnTo>
                    <a:pt x="74585" y="76104"/>
                  </a:lnTo>
                  <a:lnTo>
                    <a:pt x="66021" y="87370"/>
                  </a:lnTo>
                  <a:lnTo>
                    <a:pt x="57813" y="99374"/>
                  </a:lnTo>
                  <a:lnTo>
                    <a:pt x="49921" y="111964"/>
                  </a:lnTo>
                  <a:lnTo>
                    <a:pt x="42285" y="124986"/>
                  </a:lnTo>
                  <a:lnTo>
                    <a:pt x="35004" y="138154"/>
                  </a:lnTo>
                  <a:lnTo>
                    <a:pt x="28333" y="151067"/>
                  </a:lnTo>
                  <a:lnTo>
                    <a:pt x="22363" y="163538"/>
                  </a:lnTo>
                  <a:lnTo>
                    <a:pt x="17031" y="175878"/>
                  </a:lnTo>
                  <a:lnTo>
                    <a:pt x="12215" y="188770"/>
                  </a:lnTo>
                  <a:lnTo>
                    <a:pt x="7798" y="202564"/>
                  </a:lnTo>
                  <a:lnTo>
                    <a:pt x="4001" y="217442"/>
                  </a:lnTo>
                  <a:lnTo>
                    <a:pt x="1354" y="233573"/>
                  </a:lnTo>
                  <a:lnTo>
                    <a:pt x="57" y="250912"/>
                  </a:lnTo>
                  <a:lnTo>
                    <a:pt x="0" y="269270"/>
                  </a:lnTo>
                  <a:lnTo>
                    <a:pt x="950" y="288416"/>
                  </a:lnTo>
                  <a:lnTo>
                    <a:pt x="2667" y="308139"/>
                  </a:lnTo>
                  <a:lnTo>
                    <a:pt x="5107" y="328111"/>
                  </a:lnTo>
                  <a:lnTo>
                    <a:pt x="8414" y="347897"/>
                  </a:lnTo>
                  <a:lnTo>
                    <a:pt x="12599" y="367266"/>
                  </a:lnTo>
                  <a:lnTo>
                    <a:pt x="17544" y="385695"/>
                  </a:lnTo>
                  <a:lnTo>
                    <a:pt x="23086" y="402319"/>
                  </a:lnTo>
                  <a:lnTo>
                    <a:pt x="29076" y="416842"/>
                  </a:lnTo>
                  <a:lnTo>
                    <a:pt x="35385" y="429764"/>
                  </a:lnTo>
                  <a:lnTo>
                    <a:pt x="41920" y="442066"/>
                  </a:lnTo>
                  <a:lnTo>
                    <a:pt x="48615" y="454380"/>
                  </a:lnTo>
                  <a:lnTo>
                    <a:pt x="55585" y="466638"/>
                  </a:lnTo>
                  <a:lnTo>
                    <a:pt x="63103" y="478277"/>
                  </a:lnTo>
                  <a:lnTo>
                    <a:pt x="71275" y="489001"/>
                  </a:lnTo>
                  <a:lnTo>
                    <a:pt x="80053" y="498813"/>
                  </a:lnTo>
                  <a:lnTo>
                    <a:pt x="89324" y="507857"/>
                  </a:lnTo>
                  <a:lnTo>
                    <a:pt x="98955" y="516298"/>
                  </a:lnTo>
                  <a:lnTo>
                    <a:pt x="108389" y="523991"/>
                  </a:lnTo>
                  <a:lnTo>
                    <a:pt x="117578" y="531233"/>
                  </a:lnTo>
                  <a:lnTo>
                    <a:pt x="127327" y="538663"/>
                  </a:lnTo>
                  <a:lnTo>
                    <a:pt x="139184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16585" y="2317970"/>
              <a:ext cx="163478" cy="187813"/>
            </a:xfrm>
            <a:custGeom>
              <a:avLst/>
              <a:gdLst/>
              <a:ahLst/>
              <a:cxnLst/>
              <a:rect l="0" t="0" r="0" b="0"/>
              <a:pathLst>
                <a:path w="163478" h="187813">
                  <a:moveTo>
                    <a:pt x="89777" y="124641"/>
                  </a:moveTo>
                  <a:lnTo>
                    <a:pt x="92644" y="115773"/>
                  </a:lnTo>
                  <a:lnTo>
                    <a:pt x="94786" y="106786"/>
                  </a:lnTo>
                  <a:lnTo>
                    <a:pt x="96384" y="96795"/>
                  </a:lnTo>
                  <a:lnTo>
                    <a:pt x="97392" y="85987"/>
                  </a:lnTo>
                  <a:lnTo>
                    <a:pt x="97592" y="74824"/>
                  </a:lnTo>
                  <a:lnTo>
                    <a:pt x="96932" y="63623"/>
                  </a:lnTo>
                  <a:lnTo>
                    <a:pt x="95348" y="52684"/>
                  </a:lnTo>
                  <a:lnTo>
                    <a:pt x="92687" y="42348"/>
                  </a:lnTo>
                  <a:lnTo>
                    <a:pt x="88967" y="32740"/>
                  </a:lnTo>
                  <a:lnTo>
                    <a:pt x="84181" y="23969"/>
                  </a:lnTo>
                  <a:lnTo>
                    <a:pt x="78220" y="16216"/>
                  </a:lnTo>
                  <a:lnTo>
                    <a:pt x="71136" y="9494"/>
                  </a:lnTo>
                  <a:lnTo>
                    <a:pt x="63109" y="4148"/>
                  </a:lnTo>
                  <a:lnTo>
                    <a:pt x="54351" y="911"/>
                  </a:lnTo>
                  <a:lnTo>
                    <a:pt x="45062" y="0"/>
                  </a:lnTo>
                  <a:lnTo>
                    <a:pt x="35725" y="1339"/>
                  </a:lnTo>
                  <a:lnTo>
                    <a:pt x="27070" y="4820"/>
                  </a:lnTo>
                  <a:lnTo>
                    <a:pt x="19442" y="10165"/>
                  </a:lnTo>
                  <a:lnTo>
                    <a:pt x="13000" y="17159"/>
                  </a:lnTo>
                  <a:lnTo>
                    <a:pt x="7891" y="25740"/>
                  </a:lnTo>
                  <a:lnTo>
                    <a:pt x="4051" y="35733"/>
                  </a:lnTo>
                  <a:lnTo>
                    <a:pt x="1437" y="47035"/>
                  </a:lnTo>
                  <a:lnTo>
                    <a:pt x="115" y="59676"/>
                  </a:lnTo>
                  <a:lnTo>
                    <a:pt x="0" y="73542"/>
                  </a:lnTo>
                  <a:lnTo>
                    <a:pt x="885" y="88091"/>
                  </a:lnTo>
                  <a:lnTo>
                    <a:pt x="2541" y="102470"/>
                  </a:lnTo>
                  <a:lnTo>
                    <a:pt x="4773" y="116203"/>
                  </a:lnTo>
                  <a:lnTo>
                    <a:pt x="7745" y="128862"/>
                  </a:lnTo>
                  <a:lnTo>
                    <a:pt x="11950" y="139913"/>
                  </a:lnTo>
                  <a:lnTo>
                    <a:pt x="17554" y="149218"/>
                  </a:lnTo>
                  <a:lnTo>
                    <a:pt x="24267" y="156482"/>
                  </a:lnTo>
                  <a:lnTo>
                    <a:pt x="31537" y="161097"/>
                  </a:lnTo>
                  <a:lnTo>
                    <a:pt x="38981" y="162975"/>
                  </a:lnTo>
                  <a:lnTo>
                    <a:pt x="46419" y="162307"/>
                  </a:lnTo>
                  <a:lnTo>
                    <a:pt x="53786" y="159283"/>
                  </a:lnTo>
                  <a:lnTo>
                    <a:pt x="61066" y="154254"/>
                  </a:lnTo>
                  <a:lnTo>
                    <a:pt x="68106" y="147643"/>
                  </a:lnTo>
                  <a:lnTo>
                    <a:pt x="74614" y="139853"/>
                  </a:lnTo>
                  <a:lnTo>
                    <a:pt x="80484" y="131285"/>
                  </a:lnTo>
                  <a:lnTo>
                    <a:pt x="86056" y="124732"/>
                  </a:lnTo>
                  <a:lnTo>
                    <a:pt x="91411" y="123338"/>
                  </a:lnTo>
                  <a:lnTo>
                    <a:pt x="96224" y="125826"/>
                  </a:lnTo>
                  <a:lnTo>
                    <a:pt x="100931" y="130517"/>
                  </a:lnTo>
                  <a:lnTo>
                    <a:pt x="105920" y="136361"/>
                  </a:lnTo>
                  <a:lnTo>
                    <a:pt x="111328" y="142791"/>
                  </a:lnTo>
                  <a:lnTo>
                    <a:pt x="117141" y="149510"/>
                  </a:lnTo>
                  <a:lnTo>
                    <a:pt x="123372" y="156260"/>
                  </a:lnTo>
                  <a:lnTo>
                    <a:pt x="130918" y="163519"/>
                  </a:lnTo>
                  <a:lnTo>
                    <a:pt x="142677" y="173038"/>
                  </a:lnTo>
                  <a:lnTo>
                    <a:pt x="163477" y="187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15865" y="2114477"/>
              <a:ext cx="122167" cy="391306"/>
            </a:xfrm>
            <a:custGeom>
              <a:avLst/>
              <a:gdLst/>
              <a:ahLst/>
              <a:cxnLst/>
              <a:rect l="0" t="0" r="0" b="0"/>
              <a:pathLst>
                <a:path w="122167" h="391306">
                  <a:moveTo>
                    <a:pt x="48466" y="391305"/>
                  </a:moveTo>
                  <a:lnTo>
                    <a:pt x="48399" y="379570"/>
                  </a:lnTo>
                  <a:lnTo>
                    <a:pt x="47759" y="368441"/>
                  </a:lnTo>
                  <a:lnTo>
                    <a:pt x="46463" y="356838"/>
                  </a:lnTo>
                  <a:lnTo>
                    <a:pt x="44603" y="344504"/>
                  </a:lnTo>
                  <a:lnTo>
                    <a:pt x="42287" y="331196"/>
                  </a:lnTo>
                  <a:lnTo>
                    <a:pt x="39625" y="316891"/>
                  </a:lnTo>
                  <a:lnTo>
                    <a:pt x="36874" y="301886"/>
                  </a:lnTo>
                  <a:lnTo>
                    <a:pt x="34415" y="286673"/>
                  </a:lnTo>
                  <a:lnTo>
                    <a:pt x="32428" y="271560"/>
                  </a:lnTo>
                  <a:lnTo>
                    <a:pt x="30757" y="256820"/>
                  </a:lnTo>
                  <a:lnTo>
                    <a:pt x="29021" y="242771"/>
                  </a:lnTo>
                  <a:lnTo>
                    <a:pt x="26998" y="229498"/>
                  </a:lnTo>
                  <a:lnTo>
                    <a:pt x="24638" y="216602"/>
                  </a:lnTo>
                  <a:lnTo>
                    <a:pt x="21974" y="203329"/>
                  </a:lnTo>
                  <a:lnTo>
                    <a:pt x="19068" y="189288"/>
                  </a:lnTo>
                  <a:lnTo>
                    <a:pt x="15981" y="174754"/>
                  </a:lnTo>
                  <a:lnTo>
                    <a:pt x="12762" y="160450"/>
                  </a:lnTo>
                  <a:lnTo>
                    <a:pt x="9455" y="146781"/>
                  </a:lnTo>
                  <a:lnTo>
                    <a:pt x="6253" y="133501"/>
                  </a:lnTo>
                  <a:lnTo>
                    <a:pt x="3483" y="119912"/>
                  </a:lnTo>
                  <a:lnTo>
                    <a:pt x="1297" y="105631"/>
                  </a:lnTo>
                  <a:lnTo>
                    <a:pt x="0" y="90921"/>
                  </a:lnTo>
                  <a:lnTo>
                    <a:pt x="111" y="76492"/>
                  </a:lnTo>
                  <a:lnTo>
                    <a:pt x="1787" y="62755"/>
                  </a:lnTo>
                  <a:lnTo>
                    <a:pt x="5032" y="50107"/>
                  </a:lnTo>
                  <a:lnTo>
                    <a:pt x="9877" y="39071"/>
                  </a:lnTo>
                  <a:lnTo>
                    <a:pt x="16172" y="29766"/>
                  </a:lnTo>
                  <a:lnTo>
                    <a:pt x="23652" y="21993"/>
                  </a:lnTo>
                  <a:lnTo>
                    <a:pt x="32034" y="15442"/>
                  </a:lnTo>
                  <a:lnTo>
                    <a:pt x="41076" y="9814"/>
                  </a:lnTo>
                  <a:lnTo>
                    <a:pt x="50586" y="5183"/>
                  </a:lnTo>
                  <a:lnTo>
                    <a:pt x="60421" y="1968"/>
                  </a:lnTo>
                  <a:lnTo>
                    <a:pt x="70471" y="285"/>
                  </a:lnTo>
                  <a:lnTo>
                    <a:pt x="80403" y="0"/>
                  </a:lnTo>
                  <a:lnTo>
                    <a:pt x="90732" y="970"/>
                  </a:lnTo>
                  <a:lnTo>
                    <a:pt x="103482" y="4399"/>
                  </a:lnTo>
                  <a:lnTo>
                    <a:pt x="122166" y="12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69575" y="232679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31" y="2933"/>
                  </a:lnTo>
                  <a:lnTo>
                    <a:pt x="129544" y="5716"/>
                  </a:lnTo>
                  <a:lnTo>
                    <a:pt x="119549" y="8611"/>
                  </a:lnTo>
                  <a:lnTo>
                    <a:pt x="108568" y="11478"/>
                  </a:lnTo>
                  <a:lnTo>
                    <a:pt x="96757" y="13995"/>
                  </a:lnTo>
                  <a:lnTo>
                    <a:pt x="84303" y="16010"/>
                  </a:lnTo>
                  <a:lnTo>
                    <a:pt x="71538" y="17695"/>
                  </a:lnTo>
                  <a:lnTo>
                    <a:pt x="58905" y="19438"/>
                  </a:lnTo>
                  <a:lnTo>
                    <a:pt x="46650" y="21460"/>
                  </a:lnTo>
                  <a:lnTo>
                    <a:pt x="35266" y="23659"/>
                  </a:lnTo>
                  <a:lnTo>
                    <a:pt x="24468" y="25912"/>
                  </a:lnTo>
                  <a:lnTo>
                    <a:pt x="13310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27502" y="2297289"/>
              <a:ext cx="115815" cy="157866"/>
            </a:xfrm>
            <a:custGeom>
              <a:avLst/>
              <a:gdLst/>
              <a:ahLst/>
              <a:cxnLst/>
              <a:rect l="0" t="0" r="0" b="0"/>
              <a:pathLst>
                <a:path w="115815" h="157866">
                  <a:moveTo>
                    <a:pt x="0" y="71622"/>
                  </a:moveTo>
                  <a:lnTo>
                    <a:pt x="11736" y="71622"/>
                  </a:lnTo>
                  <a:lnTo>
                    <a:pt x="22864" y="71622"/>
                  </a:lnTo>
                  <a:lnTo>
                    <a:pt x="34458" y="71613"/>
                  </a:lnTo>
                  <a:lnTo>
                    <a:pt x="46447" y="71268"/>
                  </a:lnTo>
                  <a:lnTo>
                    <a:pt x="58458" y="69971"/>
                  </a:lnTo>
                  <a:lnTo>
                    <a:pt x="70242" y="67455"/>
                  </a:lnTo>
                  <a:lnTo>
                    <a:pt x="81077" y="63459"/>
                  </a:lnTo>
                  <a:lnTo>
                    <a:pt x="89753" y="57569"/>
                  </a:lnTo>
                  <a:lnTo>
                    <a:pt x="95790" y="49760"/>
                  </a:lnTo>
                  <a:lnTo>
                    <a:pt x="99043" y="40618"/>
                  </a:lnTo>
                  <a:lnTo>
                    <a:pt x="99346" y="31112"/>
                  </a:lnTo>
                  <a:lnTo>
                    <a:pt x="96920" y="21852"/>
                  </a:lnTo>
                  <a:lnTo>
                    <a:pt x="92243" y="13539"/>
                  </a:lnTo>
                  <a:lnTo>
                    <a:pt x="85842" y="7099"/>
                  </a:lnTo>
                  <a:lnTo>
                    <a:pt x="78176" y="2853"/>
                  </a:lnTo>
                  <a:lnTo>
                    <a:pt x="69612" y="613"/>
                  </a:lnTo>
                  <a:lnTo>
                    <a:pt x="60419" y="0"/>
                  </a:lnTo>
                  <a:lnTo>
                    <a:pt x="50804" y="631"/>
                  </a:lnTo>
                  <a:lnTo>
                    <a:pt x="41231" y="2660"/>
                  </a:lnTo>
                  <a:lnTo>
                    <a:pt x="32409" y="6747"/>
                  </a:lnTo>
                  <a:lnTo>
                    <a:pt x="24666" y="13087"/>
                  </a:lnTo>
                  <a:lnTo>
                    <a:pt x="18145" y="21445"/>
                  </a:lnTo>
                  <a:lnTo>
                    <a:pt x="12981" y="31422"/>
                  </a:lnTo>
                  <a:lnTo>
                    <a:pt x="9104" y="42611"/>
                  </a:lnTo>
                  <a:lnTo>
                    <a:pt x="6465" y="54512"/>
                  </a:lnTo>
                  <a:lnTo>
                    <a:pt x="5127" y="66559"/>
                  </a:lnTo>
                  <a:lnTo>
                    <a:pt x="5005" y="78428"/>
                  </a:lnTo>
                  <a:lnTo>
                    <a:pt x="6056" y="89852"/>
                  </a:lnTo>
                  <a:lnTo>
                    <a:pt x="8356" y="100531"/>
                  </a:lnTo>
                  <a:lnTo>
                    <a:pt x="11833" y="110377"/>
                  </a:lnTo>
                  <a:lnTo>
                    <a:pt x="16455" y="119312"/>
                  </a:lnTo>
                  <a:lnTo>
                    <a:pt x="22307" y="127176"/>
                  </a:lnTo>
                  <a:lnTo>
                    <a:pt x="29317" y="133987"/>
                  </a:lnTo>
                  <a:lnTo>
                    <a:pt x="37296" y="139902"/>
                  </a:lnTo>
                  <a:lnTo>
                    <a:pt x="46022" y="145118"/>
                  </a:lnTo>
                  <a:lnTo>
                    <a:pt x="55293" y="149807"/>
                  </a:lnTo>
                  <a:lnTo>
                    <a:pt x="64881" y="153773"/>
                  </a:lnTo>
                  <a:lnTo>
                    <a:pt x="75678" y="156743"/>
                  </a:lnTo>
                  <a:lnTo>
                    <a:pt x="90865" y="157865"/>
                  </a:lnTo>
                  <a:lnTo>
                    <a:pt x="115814" y="155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91350" y="2368911"/>
              <a:ext cx="236236" cy="114486"/>
            </a:xfrm>
            <a:custGeom>
              <a:avLst/>
              <a:gdLst/>
              <a:ahLst/>
              <a:cxnLst/>
              <a:rect l="0" t="0" r="0" b="0"/>
              <a:pathLst>
                <a:path w="236236" h="114486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25" y="54246"/>
                  </a:lnTo>
                  <a:lnTo>
                    <a:pt x="7081" y="63914"/>
                  </a:lnTo>
                  <a:lnTo>
                    <a:pt x="11200" y="72792"/>
                  </a:lnTo>
                  <a:lnTo>
                    <a:pt x="16748" y="80562"/>
                  </a:lnTo>
                  <a:lnTo>
                    <a:pt x="23592" y="86930"/>
                  </a:lnTo>
                  <a:lnTo>
                    <a:pt x="31482" y="91458"/>
                  </a:lnTo>
                  <a:lnTo>
                    <a:pt x="40151" y="94084"/>
                  </a:lnTo>
                  <a:lnTo>
                    <a:pt x="49055" y="94729"/>
                  </a:lnTo>
                  <a:lnTo>
                    <a:pt x="57412" y="93125"/>
                  </a:lnTo>
                  <a:lnTo>
                    <a:pt x="64841" y="89345"/>
                  </a:lnTo>
                  <a:lnTo>
                    <a:pt x="71317" y="83724"/>
                  </a:lnTo>
                  <a:lnTo>
                    <a:pt x="76982" y="76672"/>
                  </a:lnTo>
                  <a:lnTo>
                    <a:pt x="82032" y="68597"/>
                  </a:lnTo>
                  <a:lnTo>
                    <a:pt x="87147" y="61025"/>
                  </a:lnTo>
                  <a:lnTo>
                    <a:pt x="93051" y="57360"/>
                  </a:lnTo>
                  <a:lnTo>
                    <a:pt x="99067" y="58938"/>
                  </a:lnTo>
                  <a:lnTo>
                    <a:pt x="104293" y="63797"/>
                  </a:lnTo>
                  <a:lnTo>
                    <a:pt x="108953" y="70438"/>
                  </a:lnTo>
                  <a:lnTo>
                    <a:pt x="113635" y="77847"/>
                  </a:lnTo>
                  <a:lnTo>
                    <a:pt x="118678" y="85467"/>
                  </a:lnTo>
                  <a:lnTo>
                    <a:pt x="124331" y="92894"/>
                  </a:lnTo>
                  <a:lnTo>
                    <a:pt x="130862" y="99740"/>
                  </a:lnTo>
                  <a:lnTo>
                    <a:pt x="138322" y="105853"/>
                  </a:lnTo>
                  <a:lnTo>
                    <a:pt x="146599" y="110790"/>
                  </a:lnTo>
                  <a:lnTo>
                    <a:pt x="155522" y="113753"/>
                  </a:lnTo>
                  <a:lnTo>
                    <a:pt x="164924" y="114485"/>
                  </a:lnTo>
                  <a:lnTo>
                    <a:pt x="174507" y="113198"/>
                  </a:lnTo>
                  <a:lnTo>
                    <a:pt x="183860" y="110283"/>
                  </a:lnTo>
                  <a:lnTo>
                    <a:pt x="192772" y="106136"/>
                  </a:lnTo>
                  <a:lnTo>
                    <a:pt x="201061" y="100931"/>
                  </a:lnTo>
                  <a:lnTo>
                    <a:pt x="208481" y="94623"/>
                  </a:lnTo>
                  <a:lnTo>
                    <a:pt x="214987" y="87269"/>
                  </a:lnTo>
                  <a:lnTo>
                    <a:pt x="220526" y="78875"/>
                  </a:lnTo>
                  <a:lnTo>
                    <a:pt x="224956" y="69331"/>
                  </a:lnTo>
                  <a:lnTo>
                    <a:pt x="228309" y="58699"/>
                  </a:lnTo>
                  <a:lnTo>
                    <a:pt x="230753" y="47571"/>
                  </a:lnTo>
                  <a:lnTo>
                    <a:pt x="232750" y="35785"/>
                  </a:lnTo>
                  <a:lnTo>
                    <a:pt x="234477" y="21190"/>
                  </a:lnTo>
                  <a:lnTo>
                    <a:pt x="236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369741" y="2179399"/>
            <a:ext cx="1975546" cy="568539"/>
            <a:chOff x="6369741" y="2179399"/>
            <a:chExt cx="1975546" cy="568539"/>
          </a:xfrm>
        </p:grpSpPr>
        <p:sp>
          <p:nvSpPr>
            <p:cNvPr id="125" name="Freeform 124"/>
            <p:cNvSpPr/>
            <p:nvPr/>
          </p:nvSpPr>
          <p:spPr>
            <a:xfrm>
              <a:off x="6369741" y="240049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1" y="11735"/>
                  </a:lnTo>
                  <a:lnTo>
                    <a:pt x="5519" y="22864"/>
                  </a:lnTo>
                  <a:lnTo>
                    <a:pt x="3916" y="34453"/>
                  </a:lnTo>
                  <a:lnTo>
                    <a:pt x="2733" y="46371"/>
                  </a:lnTo>
                  <a:lnTo>
                    <a:pt x="1755" y="59489"/>
                  </a:lnTo>
                  <a:lnTo>
                    <a:pt x="894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69741" y="2284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43440" y="2367072"/>
              <a:ext cx="94758" cy="107126"/>
            </a:xfrm>
            <a:custGeom>
              <a:avLst/>
              <a:gdLst/>
              <a:ahLst/>
              <a:cxnLst/>
              <a:rect l="0" t="0" r="0" b="0"/>
              <a:pathLst>
                <a:path w="94758" h="107126">
                  <a:moveTo>
                    <a:pt x="0" y="43954"/>
                  </a:moveTo>
                  <a:lnTo>
                    <a:pt x="0" y="55689"/>
                  </a:lnTo>
                  <a:lnTo>
                    <a:pt x="0" y="66818"/>
                  </a:lnTo>
                  <a:lnTo>
                    <a:pt x="0" y="78309"/>
                  </a:lnTo>
                  <a:lnTo>
                    <a:pt x="0" y="86491"/>
                  </a:lnTo>
                  <a:lnTo>
                    <a:pt x="0" y="86851"/>
                  </a:lnTo>
                  <a:lnTo>
                    <a:pt x="9" y="81063"/>
                  </a:lnTo>
                  <a:lnTo>
                    <a:pt x="355" y="71717"/>
                  </a:lnTo>
                  <a:lnTo>
                    <a:pt x="1651" y="61157"/>
                  </a:lnTo>
                  <a:lnTo>
                    <a:pt x="4158" y="50685"/>
                  </a:lnTo>
                  <a:lnTo>
                    <a:pt x="7809" y="40634"/>
                  </a:lnTo>
                  <a:lnTo>
                    <a:pt x="12402" y="30780"/>
                  </a:lnTo>
                  <a:lnTo>
                    <a:pt x="17714" y="20933"/>
                  </a:lnTo>
                  <a:lnTo>
                    <a:pt x="23551" y="11819"/>
                  </a:lnTo>
                  <a:lnTo>
                    <a:pt x="29760" y="4955"/>
                  </a:lnTo>
                  <a:lnTo>
                    <a:pt x="36223" y="1008"/>
                  </a:lnTo>
                  <a:lnTo>
                    <a:pt x="42697" y="0"/>
                  </a:lnTo>
                  <a:lnTo>
                    <a:pt x="48817" y="1757"/>
                  </a:lnTo>
                  <a:lnTo>
                    <a:pt x="54414" y="5868"/>
                  </a:lnTo>
                  <a:lnTo>
                    <a:pt x="59494" y="11829"/>
                  </a:lnTo>
                  <a:lnTo>
                    <a:pt x="64141" y="19168"/>
                  </a:lnTo>
                  <a:lnTo>
                    <a:pt x="68453" y="27499"/>
                  </a:lnTo>
                  <a:lnTo>
                    <a:pt x="72521" y="36527"/>
                  </a:lnTo>
                  <a:lnTo>
                    <a:pt x="76413" y="46039"/>
                  </a:lnTo>
                  <a:lnTo>
                    <a:pt x="80178" y="55871"/>
                  </a:lnTo>
                  <a:lnTo>
                    <a:pt x="83704" y="65657"/>
                  </a:lnTo>
                  <a:lnTo>
                    <a:pt x="87066" y="75872"/>
                  </a:lnTo>
                  <a:lnTo>
                    <a:pt x="90564" y="88530"/>
                  </a:lnTo>
                  <a:lnTo>
                    <a:pt x="94757" y="107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96157" y="2346839"/>
              <a:ext cx="99968" cy="127192"/>
            </a:xfrm>
            <a:custGeom>
              <a:avLst/>
              <a:gdLst/>
              <a:ahLst/>
              <a:cxnLst/>
              <a:rect l="0" t="0" r="0" b="0"/>
              <a:pathLst>
                <a:path w="99968" h="127192">
                  <a:moveTo>
                    <a:pt x="78910" y="11544"/>
                  </a:moveTo>
                  <a:lnTo>
                    <a:pt x="72976" y="5878"/>
                  </a:lnTo>
                  <a:lnTo>
                    <a:pt x="66771" y="2234"/>
                  </a:lnTo>
                  <a:lnTo>
                    <a:pt x="59680" y="329"/>
                  </a:lnTo>
                  <a:lnTo>
                    <a:pt x="51911" y="0"/>
                  </a:lnTo>
                  <a:lnTo>
                    <a:pt x="43913" y="1268"/>
                  </a:lnTo>
                  <a:lnTo>
                    <a:pt x="35977" y="3997"/>
                  </a:lnTo>
                  <a:lnTo>
                    <a:pt x="28375" y="8090"/>
                  </a:lnTo>
                  <a:lnTo>
                    <a:pt x="21432" y="13574"/>
                  </a:lnTo>
                  <a:lnTo>
                    <a:pt x="15252" y="20337"/>
                  </a:lnTo>
                  <a:lnTo>
                    <a:pt x="9935" y="28316"/>
                  </a:lnTo>
                  <a:lnTo>
                    <a:pt x="5655" y="37573"/>
                  </a:lnTo>
                  <a:lnTo>
                    <a:pt x="2413" y="48018"/>
                  </a:lnTo>
                  <a:lnTo>
                    <a:pt x="387" y="59286"/>
                  </a:lnTo>
                  <a:lnTo>
                    <a:pt x="0" y="70842"/>
                  </a:lnTo>
                  <a:lnTo>
                    <a:pt x="1339" y="82343"/>
                  </a:lnTo>
                  <a:lnTo>
                    <a:pt x="4355" y="93335"/>
                  </a:lnTo>
                  <a:lnTo>
                    <a:pt x="9046" y="103185"/>
                  </a:lnTo>
                  <a:lnTo>
                    <a:pt x="15238" y="111648"/>
                  </a:lnTo>
                  <a:lnTo>
                    <a:pt x="22649" y="118499"/>
                  </a:lnTo>
                  <a:lnTo>
                    <a:pt x="30985" y="123360"/>
                  </a:lnTo>
                  <a:lnTo>
                    <a:pt x="39992" y="126218"/>
                  </a:lnTo>
                  <a:lnTo>
                    <a:pt x="49308" y="127191"/>
                  </a:lnTo>
                  <a:lnTo>
                    <a:pt x="58481" y="126340"/>
                  </a:lnTo>
                  <a:lnTo>
                    <a:pt x="67310" y="123865"/>
                  </a:lnTo>
                  <a:lnTo>
                    <a:pt x="76297" y="120207"/>
                  </a:lnTo>
                  <a:lnTo>
                    <a:pt x="86556" y="114710"/>
                  </a:lnTo>
                  <a:lnTo>
                    <a:pt x="99967" y="106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27710" y="2179399"/>
              <a:ext cx="223850" cy="284270"/>
            </a:xfrm>
            <a:custGeom>
              <a:avLst/>
              <a:gdLst/>
              <a:ahLst/>
              <a:cxnLst/>
              <a:rect l="0" t="0" r="0" b="0"/>
              <a:pathLst>
                <a:path w="223850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0"/>
                  </a:lnTo>
                  <a:lnTo>
                    <a:pt x="825" y="60109"/>
                  </a:lnTo>
                  <a:lnTo>
                    <a:pt x="2074" y="74418"/>
                  </a:lnTo>
                  <a:lnTo>
                    <a:pt x="3727" y="89595"/>
                  </a:lnTo>
                  <a:lnTo>
                    <a:pt x="5375" y="105457"/>
                  </a:lnTo>
                  <a:lnTo>
                    <a:pt x="6778" y="121824"/>
                  </a:lnTo>
                  <a:lnTo>
                    <a:pt x="7870" y="138388"/>
                  </a:lnTo>
                  <a:lnTo>
                    <a:pt x="8678" y="154735"/>
                  </a:lnTo>
                  <a:lnTo>
                    <a:pt x="9256" y="170654"/>
                  </a:lnTo>
                  <a:lnTo>
                    <a:pt x="9661" y="186123"/>
                  </a:lnTo>
                  <a:lnTo>
                    <a:pt x="9940" y="201204"/>
                  </a:lnTo>
                  <a:lnTo>
                    <a:pt x="10140" y="215949"/>
                  </a:lnTo>
                  <a:lnTo>
                    <a:pt x="10636" y="229280"/>
                  </a:lnTo>
                  <a:lnTo>
                    <a:pt x="12718" y="238672"/>
                  </a:lnTo>
                  <a:lnTo>
                    <a:pt x="16750" y="242668"/>
                  </a:lnTo>
                  <a:lnTo>
                    <a:pt x="21292" y="241666"/>
                  </a:lnTo>
                  <a:lnTo>
                    <a:pt x="25743" y="236781"/>
                  </a:lnTo>
                  <a:lnTo>
                    <a:pt x="30482" y="229897"/>
                  </a:lnTo>
                  <a:lnTo>
                    <a:pt x="36448" y="223391"/>
                  </a:lnTo>
                  <a:lnTo>
                    <a:pt x="44062" y="218535"/>
                  </a:lnTo>
                  <a:lnTo>
                    <a:pt x="52777" y="215931"/>
                  </a:lnTo>
                  <a:lnTo>
                    <a:pt x="61400" y="215991"/>
                  </a:lnTo>
                  <a:lnTo>
                    <a:pt x="69232" y="218623"/>
                  </a:lnTo>
                  <a:lnTo>
                    <a:pt x="76097" y="223420"/>
                  </a:lnTo>
                  <a:lnTo>
                    <a:pt x="82083" y="229894"/>
                  </a:lnTo>
                  <a:lnTo>
                    <a:pt x="87362" y="237603"/>
                  </a:lnTo>
                  <a:lnTo>
                    <a:pt x="92109" y="246195"/>
                  </a:lnTo>
                  <a:lnTo>
                    <a:pt x="96473" y="255404"/>
                  </a:lnTo>
                  <a:lnTo>
                    <a:pt x="100580" y="265007"/>
                  </a:lnTo>
                  <a:lnTo>
                    <a:pt x="105012" y="273680"/>
                  </a:lnTo>
                  <a:lnTo>
                    <a:pt x="110577" y="278327"/>
                  </a:lnTo>
                  <a:lnTo>
                    <a:pt x="116888" y="277949"/>
                  </a:lnTo>
                  <a:lnTo>
                    <a:pt x="123149" y="274685"/>
                  </a:lnTo>
                  <a:lnTo>
                    <a:pt x="129505" y="270071"/>
                  </a:lnTo>
                  <a:lnTo>
                    <a:pt x="136406" y="265077"/>
                  </a:lnTo>
                  <a:lnTo>
                    <a:pt x="144054" y="260175"/>
                  </a:lnTo>
                  <a:lnTo>
                    <a:pt x="152425" y="255365"/>
                  </a:lnTo>
                  <a:lnTo>
                    <a:pt x="161395" y="250353"/>
                  </a:lnTo>
                  <a:lnTo>
                    <a:pt x="170820" y="244971"/>
                  </a:lnTo>
                  <a:lnTo>
                    <a:pt x="180415" y="239198"/>
                  </a:lnTo>
                  <a:lnTo>
                    <a:pt x="189773" y="233088"/>
                  </a:lnTo>
                  <a:lnTo>
                    <a:pt x="198685" y="226705"/>
                  </a:lnTo>
                  <a:lnTo>
                    <a:pt x="206802" y="219789"/>
                  </a:lnTo>
                  <a:lnTo>
                    <a:pt x="213575" y="211782"/>
                  </a:lnTo>
                  <a:lnTo>
                    <a:pt x="218823" y="202477"/>
                  </a:lnTo>
                  <a:lnTo>
                    <a:pt x="222364" y="192295"/>
                  </a:lnTo>
                  <a:lnTo>
                    <a:pt x="223849" y="182076"/>
                  </a:lnTo>
                  <a:lnTo>
                    <a:pt x="223288" y="172320"/>
                  </a:lnTo>
                  <a:lnTo>
                    <a:pt x="220810" y="163332"/>
                  </a:lnTo>
                  <a:lnTo>
                    <a:pt x="216490" y="155375"/>
                  </a:lnTo>
                  <a:lnTo>
                    <a:pt x="210555" y="148486"/>
                  </a:lnTo>
                  <a:lnTo>
                    <a:pt x="203488" y="143014"/>
                  </a:lnTo>
                  <a:lnTo>
                    <a:pt x="195915" y="139686"/>
                  </a:lnTo>
                  <a:lnTo>
                    <a:pt x="188235" y="138711"/>
                  </a:lnTo>
                  <a:lnTo>
                    <a:pt x="180623" y="140004"/>
                  </a:lnTo>
                  <a:lnTo>
                    <a:pt x="173133" y="143454"/>
                  </a:lnTo>
                  <a:lnTo>
                    <a:pt x="165766" y="148775"/>
                  </a:lnTo>
                  <a:lnTo>
                    <a:pt x="158667" y="155581"/>
                  </a:lnTo>
                  <a:lnTo>
                    <a:pt x="152117" y="163504"/>
                  </a:lnTo>
                  <a:lnTo>
                    <a:pt x="146237" y="172238"/>
                  </a:lnTo>
                  <a:lnTo>
                    <a:pt x="141304" y="181710"/>
                  </a:lnTo>
                  <a:lnTo>
                    <a:pt x="137822" y="192052"/>
                  </a:lnTo>
                  <a:lnTo>
                    <a:pt x="135931" y="203265"/>
                  </a:lnTo>
                  <a:lnTo>
                    <a:pt x="135628" y="215067"/>
                  </a:lnTo>
                  <a:lnTo>
                    <a:pt x="136938" y="226988"/>
                  </a:lnTo>
                  <a:lnTo>
                    <a:pt x="139711" y="238740"/>
                  </a:lnTo>
                  <a:lnTo>
                    <a:pt x="143842" y="249901"/>
                  </a:lnTo>
                  <a:lnTo>
                    <a:pt x="149355" y="259864"/>
                  </a:lnTo>
                  <a:lnTo>
                    <a:pt x="156131" y="268404"/>
                  </a:lnTo>
                  <a:lnTo>
                    <a:pt x="163870" y="275298"/>
                  </a:lnTo>
                  <a:lnTo>
                    <a:pt x="173141" y="280715"/>
                  </a:lnTo>
                  <a:lnTo>
                    <a:pt x="186994" y="284012"/>
                  </a:lnTo>
                  <a:lnTo>
                    <a:pt x="21057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18361" y="2315076"/>
              <a:ext cx="88375" cy="127578"/>
            </a:xfrm>
            <a:custGeom>
              <a:avLst/>
              <a:gdLst/>
              <a:ahLst/>
              <a:cxnLst/>
              <a:rect l="0" t="0" r="0" b="0"/>
              <a:pathLst>
                <a:path w="88375" h="127578">
                  <a:moveTo>
                    <a:pt x="88374" y="11722"/>
                  </a:moveTo>
                  <a:lnTo>
                    <a:pt x="82439" y="6055"/>
                  </a:lnTo>
                  <a:lnTo>
                    <a:pt x="76236" y="2411"/>
                  </a:lnTo>
                  <a:lnTo>
                    <a:pt x="69139" y="502"/>
                  </a:lnTo>
                  <a:lnTo>
                    <a:pt x="61199" y="0"/>
                  </a:lnTo>
                  <a:lnTo>
                    <a:pt x="52553" y="620"/>
                  </a:lnTo>
                  <a:lnTo>
                    <a:pt x="43362" y="2100"/>
                  </a:lnTo>
                  <a:lnTo>
                    <a:pt x="33936" y="4541"/>
                  </a:lnTo>
                  <a:lnTo>
                    <a:pt x="24695" y="8376"/>
                  </a:lnTo>
                  <a:lnTo>
                    <a:pt x="15873" y="13727"/>
                  </a:lnTo>
                  <a:lnTo>
                    <a:pt x="8157" y="20267"/>
                  </a:lnTo>
                  <a:lnTo>
                    <a:pt x="2718" y="27420"/>
                  </a:lnTo>
                  <a:lnTo>
                    <a:pt x="0" y="34772"/>
                  </a:lnTo>
                  <a:lnTo>
                    <a:pt x="128" y="41638"/>
                  </a:lnTo>
                  <a:lnTo>
                    <a:pt x="3246" y="47024"/>
                  </a:lnTo>
                  <a:lnTo>
                    <a:pt x="9118" y="50534"/>
                  </a:lnTo>
                  <a:lnTo>
                    <a:pt x="17093" y="52600"/>
                  </a:lnTo>
                  <a:lnTo>
                    <a:pt x="26329" y="54153"/>
                  </a:lnTo>
                  <a:lnTo>
                    <a:pt x="36227" y="55804"/>
                  </a:lnTo>
                  <a:lnTo>
                    <a:pt x="46292" y="57953"/>
                  </a:lnTo>
                  <a:lnTo>
                    <a:pt x="56039" y="60942"/>
                  </a:lnTo>
                  <a:lnTo>
                    <a:pt x="65244" y="64857"/>
                  </a:lnTo>
                  <a:lnTo>
                    <a:pt x="73408" y="69760"/>
                  </a:lnTo>
                  <a:lnTo>
                    <a:pt x="79687" y="75794"/>
                  </a:lnTo>
                  <a:lnTo>
                    <a:pt x="83789" y="82919"/>
                  </a:lnTo>
                  <a:lnTo>
                    <a:pt x="85580" y="90802"/>
                  </a:lnTo>
                  <a:lnTo>
                    <a:pt x="84820" y="98930"/>
                  </a:lnTo>
                  <a:lnTo>
                    <a:pt x="81637" y="106973"/>
                  </a:lnTo>
                  <a:lnTo>
                    <a:pt x="76265" y="114319"/>
                  </a:lnTo>
                  <a:lnTo>
                    <a:pt x="68856" y="120035"/>
                  </a:lnTo>
                  <a:lnTo>
                    <a:pt x="59705" y="123766"/>
                  </a:lnTo>
                  <a:lnTo>
                    <a:pt x="49597" y="125811"/>
                  </a:lnTo>
                  <a:lnTo>
                    <a:pt x="38616" y="127046"/>
                  </a:lnTo>
                  <a:lnTo>
                    <a:pt x="24688" y="127577"/>
                  </a:lnTo>
                  <a:lnTo>
                    <a:pt x="4146" y="127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07288" y="2345684"/>
              <a:ext cx="116274" cy="232825"/>
            </a:xfrm>
            <a:custGeom>
              <a:avLst/>
              <a:gdLst/>
              <a:ahLst/>
              <a:cxnLst/>
              <a:rect l="0" t="0" r="0" b="0"/>
              <a:pathLst>
                <a:path w="116274" h="232825">
                  <a:moveTo>
                    <a:pt x="10018" y="65342"/>
                  </a:moveTo>
                  <a:lnTo>
                    <a:pt x="10018" y="77077"/>
                  </a:lnTo>
                  <a:lnTo>
                    <a:pt x="10018" y="88206"/>
                  </a:lnTo>
                  <a:lnTo>
                    <a:pt x="10018" y="99804"/>
                  </a:lnTo>
                  <a:lnTo>
                    <a:pt x="10018" y="111965"/>
                  </a:lnTo>
                  <a:lnTo>
                    <a:pt x="10018" y="124625"/>
                  </a:lnTo>
                  <a:lnTo>
                    <a:pt x="10022" y="137681"/>
                  </a:lnTo>
                  <a:lnTo>
                    <a:pt x="10194" y="151033"/>
                  </a:lnTo>
                  <a:lnTo>
                    <a:pt x="10843" y="164598"/>
                  </a:lnTo>
                  <a:lnTo>
                    <a:pt x="12092" y="178313"/>
                  </a:lnTo>
                  <a:lnTo>
                    <a:pt x="13744" y="192132"/>
                  </a:lnTo>
                  <a:lnTo>
                    <a:pt x="15392" y="206023"/>
                  </a:lnTo>
                  <a:lnTo>
                    <a:pt x="16766" y="219863"/>
                  </a:lnTo>
                  <a:lnTo>
                    <a:pt x="16755" y="230186"/>
                  </a:lnTo>
                  <a:lnTo>
                    <a:pt x="14690" y="232824"/>
                  </a:lnTo>
                  <a:lnTo>
                    <a:pt x="11869" y="229352"/>
                  </a:lnTo>
                  <a:lnTo>
                    <a:pt x="8989" y="221947"/>
                  </a:lnTo>
                  <a:lnTo>
                    <a:pt x="6470" y="212100"/>
                  </a:lnTo>
                  <a:lnTo>
                    <a:pt x="4470" y="200731"/>
                  </a:lnTo>
                  <a:lnTo>
                    <a:pt x="2973" y="188242"/>
                  </a:lnTo>
                  <a:lnTo>
                    <a:pt x="1892" y="174673"/>
                  </a:lnTo>
                  <a:lnTo>
                    <a:pt x="1130" y="160112"/>
                  </a:lnTo>
                  <a:lnTo>
                    <a:pt x="603" y="144728"/>
                  </a:lnTo>
                  <a:lnTo>
                    <a:pt x="240" y="128709"/>
                  </a:lnTo>
                  <a:lnTo>
                    <a:pt x="0" y="112233"/>
                  </a:lnTo>
                  <a:lnTo>
                    <a:pt x="7" y="95761"/>
                  </a:lnTo>
                  <a:lnTo>
                    <a:pt x="542" y="80007"/>
                  </a:lnTo>
                  <a:lnTo>
                    <a:pt x="1725" y="65307"/>
                  </a:lnTo>
                  <a:lnTo>
                    <a:pt x="3673" y="51810"/>
                  </a:lnTo>
                  <a:lnTo>
                    <a:pt x="6584" y="39656"/>
                  </a:lnTo>
                  <a:lnTo>
                    <a:pt x="10480" y="28785"/>
                  </a:lnTo>
                  <a:lnTo>
                    <a:pt x="15554" y="19314"/>
                  </a:lnTo>
                  <a:lnTo>
                    <a:pt x="22241" y="11615"/>
                  </a:lnTo>
                  <a:lnTo>
                    <a:pt x="30622" y="5737"/>
                  </a:lnTo>
                  <a:lnTo>
                    <a:pt x="40164" y="1772"/>
                  </a:lnTo>
                  <a:lnTo>
                    <a:pt x="49945" y="0"/>
                  </a:lnTo>
                  <a:lnTo>
                    <a:pt x="59408" y="365"/>
                  </a:lnTo>
                  <a:lnTo>
                    <a:pt x="68369" y="2540"/>
                  </a:lnTo>
                  <a:lnTo>
                    <a:pt x="76841" y="6126"/>
                  </a:lnTo>
                  <a:lnTo>
                    <a:pt x="84901" y="10760"/>
                  </a:lnTo>
                  <a:lnTo>
                    <a:pt x="92484" y="16309"/>
                  </a:lnTo>
                  <a:lnTo>
                    <a:pt x="99364" y="22856"/>
                  </a:lnTo>
                  <a:lnTo>
                    <a:pt x="105469" y="30369"/>
                  </a:lnTo>
                  <a:lnTo>
                    <a:pt x="110556" y="38702"/>
                  </a:lnTo>
                  <a:lnTo>
                    <a:pt x="114141" y="47673"/>
                  </a:lnTo>
                  <a:lnTo>
                    <a:pt x="116096" y="57108"/>
                  </a:lnTo>
                  <a:lnTo>
                    <a:pt x="116273" y="66545"/>
                  </a:lnTo>
                  <a:lnTo>
                    <a:pt x="114347" y="75269"/>
                  </a:lnTo>
                  <a:lnTo>
                    <a:pt x="110346" y="82946"/>
                  </a:lnTo>
                  <a:lnTo>
                    <a:pt x="104575" y="89591"/>
                  </a:lnTo>
                  <a:lnTo>
                    <a:pt x="97423" y="95370"/>
                  </a:lnTo>
                  <a:lnTo>
                    <a:pt x="89246" y="100473"/>
                  </a:lnTo>
                  <a:lnTo>
                    <a:pt x="80336" y="104748"/>
                  </a:lnTo>
                  <a:lnTo>
                    <a:pt x="70910" y="107724"/>
                  </a:lnTo>
                  <a:lnTo>
                    <a:pt x="61143" y="109251"/>
                  </a:lnTo>
                  <a:lnTo>
                    <a:pt x="51601" y="109630"/>
                  </a:lnTo>
                  <a:lnTo>
                    <a:pt x="42321" y="109477"/>
                  </a:lnTo>
                  <a:lnTo>
                    <a:pt x="32491" y="108778"/>
                  </a:lnTo>
                  <a:lnTo>
                    <a:pt x="20546" y="107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43647" y="2313263"/>
              <a:ext cx="94758" cy="118809"/>
            </a:xfrm>
            <a:custGeom>
              <a:avLst/>
              <a:gdLst/>
              <a:ahLst/>
              <a:cxnLst/>
              <a:rect l="0" t="0" r="0" b="0"/>
              <a:pathLst>
                <a:path w="94758" h="118809">
                  <a:moveTo>
                    <a:pt x="0" y="76706"/>
                  </a:moveTo>
                  <a:lnTo>
                    <a:pt x="11668" y="76638"/>
                  </a:lnTo>
                  <a:lnTo>
                    <a:pt x="22157" y="75998"/>
                  </a:lnTo>
                  <a:lnTo>
                    <a:pt x="32454" y="74697"/>
                  </a:lnTo>
                  <a:lnTo>
                    <a:pt x="42583" y="72665"/>
                  </a:lnTo>
                  <a:lnTo>
                    <a:pt x="52278" y="69700"/>
                  </a:lnTo>
                  <a:lnTo>
                    <a:pt x="61410" y="65776"/>
                  </a:lnTo>
                  <a:lnTo>
                    <a:pt x="69840" y="60854"/>
                  </a:lnTo>
                  <a:lnTo>
                    <a:pt x="77353" y="54802"/>
                  </a:lnTo>
                  <a:lnTo>
                    <a:pt x="83910" y="47662"/>
                  </a:lnTo>
                  <a:lnTo>
                    <a:pt x="89143" y="39766"/>
                  </a:lnTo>
                  <a:lnTo>
                    <a:pt x="92303" y="31630"/>
                  </a:lnTo>
                  <a:lnTo>
                    <a:pt x="93157" y="23576"/>
                  </a:lnTo>
                  <a:lnTo>
                    <a:pt x="91612" y="16053"/>
                  </a:lnTo>
                  <a:lnTo>
                    <a:pt x="87459" y="9686"/>
                  </a:lnTo>
                  <a:lnTo>
                    <a:pt x="80853" y="4714"/>
                  </a:lnTo>
                  <a:lnTo>
                    <a:pt x="72368" y="1360"/>
                  </a:lnTo>
                  <a:lnTo>
                    <a:pt x="62781" y="0"/>
                  </a:lnTo>
                  <a:lnTo>
                    <a:pt x="52648" y="646"/>
                  </a:lnTo>
                  <a:lnTo>
                    <a:pt x="42594" y="3180"/>
                  </a:lnTo>
                  <a:lnTo>
                    <a:pt x="33384" y="7538"/>
                  </a:lnTo>
                  <a:lnTo>
                    <a:pt x="25349" y="13508"/>
                  </a:lnTo>
                  <a:lnTo>
                    <a:pt x="18616" y="20937"/>
                  </a:lnTo>
                  <a:lnTo>
                    <a:pt x="13304" y="29818"/>
                  </a:lnTo>
                  <a:lnTo>
                    <a:pt x="9323" y="40007"/>
                  </a:lnTo>
                  <a:lnTo>
                    <a:pt x="6614" y="51102"/>
                  </a:lnTo>
                  <a:lnTo>
                    <a:pt x="5227" y="62540"/>
                  </a:lnTo>
                  <a:lnTo>
                    <a:pt x="5078" y="73964"/>
                  </a:lnTo>
                  <a:lnTo>
                    <a:pt x="6280" y="84903"/>
                  </a:lnTo>
                  <a:lnTo>
                    <a:pt x="9212" y="94717"/>
                  </a:lnTo>
                  <a:lnTo>
                    <a:pt x="13932" y="103157"/>
                  </a:lnTo>
                  <a:lnTo>
                    <a:pt x="20374" y="109993"/>
                  </a:lnTo>
                  <a:lnTo>
                    <a:pt x="28517" y="114843"/>
                  </a:lnTo>
                  <a:lnTo>
                    <a:pt x="38167" y="117699"/>
                  </a:lnTo>
                  <a:lnTo>
                    <a:pt x="48615" y="118808"/>
                  </a:lnTo>
                  <a:lnTo>
                    <a:pt x="59861" y="118496"/>
                  </a:lnTo>
                  <a:lnTo>
                    <a:pt x="74006" y="115622"/>
                  </a:lnTo>
                  <a:lnTo>
                    <a:pt x="94757" y="108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62498" y="2310888"/>
              <a:ext cx="123306" cy="119752"/>
            </a:xfrm>
            <a:custGeom>
              <a:avLst/>
              <a:gdLst/>
              <a:ahLst/>
              <a:cxnLst/>
              <a:rect l="0" t="0" r="0" b="0"/>
              <a:pathLst>
                <a:path w="123306" h="119752">
                  <a:moveTo>
                    <a:pt x="7491" y="47495"/>
                  </a:moveTo>
                  <a:lnTo>
                    <a:pt x="4692" y="56363"/>
                  </a:lnTo>
                  <a:lnTo>
                    <a:pt x="3190" y="65350"/>
                  </a:lnTo>
                  <a:lnTo>
                    <a:pt x="2883" y="75341"/>
                  </a:lnTo>
                  <a:lnTo>
                    <a:pt x="3562" y="86149"/>
                  </a:lnTo>
                  <a:lnTo>
                    <a:pt x="5030" y="97312"/>
                  </a:lnTo>
                  <a:lnTo>
                    <a:pt x="7081" y="108448"/>
                  </a:lnTo>
                  <a:lnTo>
                    <a:pt x="8927" y="116983"/>
                  </a:lnTo>
                  <a:lnTo>
                    <a:pt x="9537" y="119751"/>
                  </a:lnTo>
                  <a:lnTo>
                    <a:pt x="8877" y="117633"/>
                  </a:lnTo>
                  <a:lnTo>
                    <a:pt x="7277" y="112300"/>
                  </a:lnTo>
                  <a:lnTo>
                    <a:pt x="5198" y="104822"/>
                  </a:lnTo>
                  <a:lnTo>
                    <a:pt x="3168" y="95665"/>
                  </a:lnTo>
                  <a:lnTo>
                    <a:pt x="1468" y="85168"/>
                  </a:lnTo>
                  <a:lnTo>
                    <a:pt x="321" y="73808"/>
                  </a:lnTo>
                  <a:lnTo>
                    <a:pt x="0" y="62162"/>
                  </a:lnTo>
                  <a:lnTo>
                    <a:pt x="569" y="50586"/>
                  </a:lnTo>
                  <a:lnTo>
                    <a:pt x="2256" y="39537"/>
                  </a:lnTo>
                  <a:lnTo>
                    <a:pt x="5516" y="29647"/>
                  </a:lnTo>
                  <a:lnTo>
                    <a:pt x="10454" y="21149"/>
                  </a:lnTo>
                  <a:lnTo>
                    <a:pt x="17042" y="14105"/>
                  </a:lnTo>
                  <a:lnTo>
                    <a:pt x="25283" y="8582"/>
                  </a:lnTo>
                  <a:lnTo>
                    <a:pt x="35008" y="4461"/>
                  </a:lnTo>
                  <a:lnTo>
                    <a:pt x="45774" y="1656"/>
                  </a:lnTo>
                  <a:lnTo>
                    <a:pt x="56982" y="207"/>
                  </a:lnTo>
                  <a:lnTo>
                    <a:pt x="68249" y="0"/>
                  </a:lnTo>
                  <a:lnTo>
                    <a:pt x="79149" y="662"/>
                  </a:lnTo>
                  <a:lnTo>
                    <a:pt x="90306" y="1701"/>
                  </a:lnTo>
                  <a:lnTo>
                    <a:pt x="103813" y="3203"/>
                  </a:lnTo>
                  <a:lnTo>
                    <a:pt x="123305" y="5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22673" y="233732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7" y="42938"/>
                  </a:lnTo>
                  <a:lnTo>
                    <a:pt x="5355" y="53929"/>
                  </a:lnTo>
                  <a:lnTo>
                    <a:pt x="6772" y="65563"/>
                  </a:lnTo>
                  <a:lnTo>
                    <a:pt x="8075" y="77574"/>
                  </a:lnTo>
                  <a:lnTo>
                    <a:pt x="9907" y="90797"/>
                  </a:lnTo>
                  <a:lnTo>
                    <a:pt x="13546" y="108631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80559" y="2337326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41598" y="5935"/>
                  </a:lnTo>
                  <a:lnTo>
                    <a:pt x="136674" y="12139"/>
                  </a:lnTo>
                  <a:lnTo>
                    <a:pt x="132167" y="19240"/>
                  </a:lnTo>
                  <a:lnTo>
                    <a:pt x="127773" y="27353"/>
                  </a:lnTo>
                  <a:lnTo>
                    <a:pt x="123111" y="36647"/>
                  </a:lnTo>
                  <a:lnTo>
                    <a:pt x="118002" y="47091"/>
                  </a:lnTo>
                  <a:lnTo>
                    <a:pt x="112597" y="58343"/>
                  </a:lnTo>
                  <a:lnTo>
                    <a:pt x="107272" y="69881"/>
                  </a:lnTo>
                  <a:lnTo>
                    <a:pt x="102247" y="81376"/>
                  </a:lnTo>
                  <a:lnTo>
                    <a:pt x="97569" y="92703"/>
                  </a:lnTo>
                  <a:lnTo>
                    <a:pt x="93200" y="103840"/>
                  </a:lnTo>
                  <a:lnTo>
                    <a:pt x="89074" y="114822"/>
                  </a:lnTo>
                  <a:lnTo>
                    <a:pt x="84964" y="126011"/>
                  </a:lnTo>
                  <a:lnTo>
                    <a:pt x="80511" y="138056"/>
                  </a:lnTo>
                  <a:lnTo>
                    <a:pt x="75552" y="151233"/>
                  </a:lnTo>
                  <a:lnTo>
                    <a:pt x="70254" y="165169"/>
                  </a:lnTo>
                  <a:lnTo>
                    <a:pt x="65003" y="179064"/>
                  </a:lnTo>
                  <a:lnTo>
                    <a:pt x="60025" y="192454"/>
                  </a:lnTo>
                  <a:lnTo>
                    <a:pt x="55207" y="205546"/>
                  </a:lnTo>
                  <a:lnTo>
                    <a:pt x="50214" y="219008"/>
                  </a:lnTo>
                  <a:lnTo>
                    <a:pt x="44859" y="233213"/>
                  </a:lnTo>
                  <a:lnTo>
                    <a:pt x="39279" y="248212"/>
                  </a:lnTo>
                  <a:lnTo>
                    <a:pt x="33834" y="263899"/>
                  </a:lnTo>
                  <a:lnTo>
                    <a:pt x="28729" y="280121"/>
                  </a:lnTo>
                  <a:lnTo>
                    <a:pt x="24166" y="296576"/>
                  </a:lnTo>
                  <a:lnTo>
                    <a:pt x="20407" y="312842"/>
                  </a:lnTo>
                  <a:lnTo>
                    <a:pt x="17507" y="328696"/>
                  </a:lnTo>
                  <a:lnTo>
                    <a:pt x="15172" y="343890"/>
                  </a:lnTo>
                  <a:lnTo>
                    <a:pt x="12516" y="359761"/>
                  </a:lnTo>
                  <a:lnTo>
                    <a:pt x="8190" y="37993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936249" y="2336202"/>
              <a:ext cx="76679" cy="148524"/>
            </a:xfrm>
            <a:custGeom>
              <a:avLst/>
              <a:gdLst/>
              <a:ahLst/>
              <a:cxnLst/>
              <a:rect l="0" t="0" r="0" b="0"/>
              <a:pathLst>
                <a:path w="76679" h="148524">
                  <a:moveTo>
                    <a:pt x="2238" y="106409"/>
                  </a:moveTo>
                  <a:lnTo>
                    <a:pt x="8173" y="100609"/>
                  </a:lnTo>
                  <a:lnTo>
                    <a:pt x="14378" y="95684"/>
                  </a:lnTo>
                  <a:lnTo>
                    <a:pt x="21468" y="91177"/>
                  </a:lnTo>
                  <a:lnTo>
                    <a:pt x="29236" y="86784"/>
                  </a:lnTo>
                  <a:lnTo>
                    <a:pt x="37234" y="82122"/>
                  </a:lnTo>
                  <a:lnTo>
                    <a:pt x="45170" y="77002"/>
                  </a:lnTo>
                  <a:lnTo>
                    <a:pt x="52771" y="71251"/>
                  </a:lnTo>
                  <a:lnTo>
                    <a:pt x="59716" y="64631"/>
                  </a:lnTo>
                  <a:lnTo>
                    <a:pt x="65891" y="57100"/>
                  </a:lnTo>
                  <a:lnTo>
                    <a:pt x="71036" y="48771"/>
                  </a:lnTo>
                  <a:lnTo>
                    <a:pt x="74667" y="39808"/>
                  </a:lnTo>
                  <a:lnTo>
                    <a:pt x="76651" y="30388"/>
                  </a:lnTo>
                  <a:lnTo>
                    <a:pt x="76678" y="21133"/>
                  </a:lnTo>
                  <a:lnTo>
                    <a:pt x="74121" y="13064"/>
                  </a:lnTo>
                  <a:lnTo>
                    <a:pt x="68887" y="6654"/>
                  </a:lnTo>
                  <a:lnTo>
                    <a:pt x="61644" y="2184"/>
                  </a:lnTo>
                  <a:lnTo>
                    <a:pt x="53498" y="0"/>
                  </a:lnTo>
                  <a:lnTo>
                    <a:pt x="45180" y="57"/>
                  </a:lnTo>
                  <a:lnTo>
                    <a:pt x="37177" y="2179"/>
                  </a:lnTo>
                  <a:lnTo>
                    <a:pt x="29891" y="6253"/>
                  </a:lnTo>
                  <a:lnTo>
                    <a:pt x="23442" y="12024"/>
                  </a:lnTo>
                  <a:lnTo>
                    <a:pt x="17757" y="19148"/>
                  </a:lnTo>
                  <a:lnTo>
                    <a:pt x="12689" y="27292"/>
                  </a:lnTo>
                  <a:lnTo>
                    <a:pt x="8097" y="36172"/>
                  </a:lnTo>
                  <a:lnTo>
                    <a:pt x="4178" y="45574"/>
                  </a:lnTo>
                  <a:lnTo>
                    <a:pt x="1449" y="55338"/>
                  </a:lnTo>
                  <a:lnTo>
                    <a:pt x="96" y="65349"/>
                  </a:lnTo>
                  <a:lnTo>
                    <a:pt x="0" y="75530"/>
                  </a:lnTo>
                  <a:lnTo>
                    <a:pt x="925" y="85824"/>
                  </a:lnTo>
                  <a:lnTo>
                    <a:pt x="2629" y="96187"/>
                  </a:lnTo>
                  <a:lnTo>
                    <a:pt x="5230" y="106265"/>
                  </a:lnTo>
                  <a:lnTo>
                    <a:pt x="9179" y="115427"/>
                  </a:lnTo>
                  <a:lnTo>
                    <a:pt x="14603" y="123397"/>
                  </a:lnTo>
                  <a:lnTo>
                    <a:pt x="21082" y="130090"/>
                  </a:lnTo>
                  <a:lnTo>
                    <a:pt x="28553" y="136087"/>
                  </a:lnTo>
                  <a:lnTo>
                    <a:pt x="38792" y="141912"/>
                  </a:lnTo>
                  <a:lnTo>
                    <a:pt x="54881" y="14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073045" y="2337326"/>
              <a:ext cx="223412" cy="148803"/>
            </a:xfrm>
            <a:custGeom>
              <a:avLst/>
              <a:gdLst/>
              <a:ahLst/>
              <a:cxnLst/>
              <a:rect l="0" t="0" r="0" b="0"/>
              <a:pathLst>
                <a:path w="223412" h="148803">
                  <a:moveTo>
                    <a:pt x="54955" y="115813"/>
                  </a:moveTo>
                  <a:lnTo>
                    <a:pt x="57888" y="107012"/>
                  </a:lnTo>
                  <a:lnTo>
                    <a:pt x="60671" y="98666"/>
                  </a:lnTo>
                  <a:lnTo>
                    <a:pt x="63562" y="89967"/>
                  </a:lnTo>
                  <a:lnTo>
                    <a:pt x="66257" y="80846"/>
                  </a:lnTo>
                  <a:lnTo>
                    <a:pt x="68125" y="71351"/>
                  </a:lnTo>
                  <a:lnTo>
                    <a:pt x="68873" y="61568"/>
                  </a:lnTo>
                  <a:lnTo>
                    <a:pt x="68215" y="51900"/>
                  </a:lnTo>
                  <a:lnTo>
                    <a:pt x="65716" y="43022"/>
                  </a:lnTo>
                  <a:lnTo>
                    <a:pt x="61331" y="35261"/>
                  </a:lnTo>
                  <a:lnTo>
                    <a:pt x="55471" y="29239"/>
                  </a:lnTo>
                  <a:lnTo>
                    <a:pt x="48789" y="26008"/>
                  </a:lnTo>
                  <a:lnTo>
                    <a:pt x="41751" y="25879"/>
                  </a:lnTo>
                  <a:lnTo>
                    <a:pt x="34760" y="28539"/>
                  </a:lnTo>
                  <a:lnTo>
                    <a:pt x="28225" y="33439"/>
                  </a:lnTo>
                  <a:lnTo>
                    <a:pt x="22319" y="40025"/>
                  </a:lnTo>
                  <a:lnTo>
                    <a:pt x="17014" y="47832"/>
                  </a:lnTo>
                  <a:lnTo>
                    <a:pt x="12209" y="56499"/>
                  </a:lnTo>
                  <a:lnTo>
                    <a:pt x="7797" y="65764"/>
                  </a:lnTo>
                  <a:lnTo>
                    <a:pt x="4001" y="75439"/>
                  </a:lnTo>
                  <a:lnTo>
                    <a:pt x="1355" y="85393"/>
                  </a:lnTo>
                  <a:lnTo>
                    <a:pt x="58" y="95536"/>
                  </a:lnTo>
                  <a:lnTo>
                    <a:pt x="0" y="105806"/>
                  </a:lnTo>
                  <a:lnTo>
                    <a:pt x="949" y="116162"/>
                  </a:lnTo>
                  <a:lnTo>
                    <a:pt x="2671" y="126551"/>
                  </a:lnTo>
                  <a:lnTo>
                    <a:pt x="5283" y="136138"/>
                  </a:lnTo>
                  <a:lnTo>
                    <a:pt x="9239" y="143374"/>
                  </a:lnTo>
                  <a:lnTo>
                    <a:pt x="14668" y="147597"/>
                  </a:lnTo>
                  <a:lnTo>
                    <a:pt x="21092" y="148802"/>
                  </a:lnTo>
                  <a:lnTo>
                    <a:pt x="27634" y="147184"/>
                  </a:lnTo>
                  <a:lnTo>
                    <a:pt x="33773" y="143169"/>
                  </a:lnTo>
                  <a:lnTo>
                    <a:pt x="39350" y="137274"/>
                  </a:lnTo>
                  <a:lnTo>
                    <a:pt x="44395" y="129979"/>
                  </a:lnTo>
                  <a:lnTo>
                    <a:pt x="49013" y="121701"/>
                  </a:lnTo>
                  <a:lnTo>
                    <a:pt x="53495" y="113565"/>
                  </a:lnTo>
                  <a:lnTo>
                    <a:pt x="59050" y="107609"/>
                  </a:lnTo>
                  <a:lnTo>
                    <a:pt x="66119" y="105089"/>
                  </a:lnTo>
                  <a:lnTo>
                    <a:pt x="73329" y="105982"/>
                  </a:lnTo>
                  <a:lnTo>
                    <a:pt x="80342" y="109634"/>
                  </a:lnTo>
                  <a:lnTo>
                    <a:pt x="87238" y="114524"/>
                  </a:lnTo>
                  <a:lnTo>
                    <a:pt x="94101" y="118530"/>
                  </a:lnTo>
                  <a:lnTo>
                    <a:pt x="100970" y="120548"/>
                  </a:lnTo>
                  <a:lnTo>
                    <a:pt x="107529" y="120090"/>
                  </a:lnTo>
                  <a:lnTo>
                    <a:pt x="113166" y="116818"/>
                  </a:lnTo>
                  <a:lnTo>
                    <a:pt x="117622" y="110949"/>
                  </a:lnTo>
                  <a:lnTo>
                    <a:pt x="121164" y="105559"/>
                  </a:lnTo>
                  <a:lnTo>
                    <a:pt x="124132" y="104597"/>
                  </a:lnTo>
                  <a:lnTo>
                    <a:pt x="126635" y="107702"/>
                  </a:lnTo>
                  <a:lnTo>
                    <a:pt x="128986" y="113475"/>
                  </a:lnTo>
                  <a:lnTo>
                    <a:pt x="130456" y="118005"/>
                  </a:lnTo>
                  <a:lnTo>
                    <a:pt x="130103" y="117227"/>
                  </a:lnTo>
                  <a:lnTo>
                    <a:pt x="128547" y="112073"/>
                  </a:lnTo>
                  <a:lnTo>
                    <a:pt x="126455" y="103790"/>
                  </a:lnTo>
                  <a:lnTo>
                    <a:pt x="124401" y="93054"/>
                  </a:lnTo>
                  <a:lnTo>
                    <a:pt x="122689" y="80414"/>
                  </a:lnTo>
                  <a:lnTo>
                    <a:pt x="121873" y="66996"/>
                  </a:lnTo>
                  <a:lnTo>
                    <a:pt x="122836" y="54425"/>
                  </a:lnTo>
                  <a:lnTo>
                    <a:pt x="125906" y="43528"/>
                  </a:lnTo>
                  <a:lnTo>
                    <a:pt x="131238" y="34566"/>
                  </a:lnTo>
                  <a:lnTo>
                    <a:pt x="139087" y="27605"/>
                  </a:lnTo>
                  <a:lnTo>
                    <a:pt x="149317" y="22436"/>
                  </a:lnTo>
                  <a:lnTo>
                    <a:pt x="161157" y="18518"/>
                  </a:lnTo>
                  <a:lnTo>
                    <a:pt x="174756" y="14604"/>
                  </a:lnTo>
                  <a:lnTo>
                    <a:pt x="193538" y="9225"/>
                  </a:lnTo>
                  <a:lnTo>
                    <a:pt x="223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54342" y="2200455"/>
              <a:ext cx="90945" cy="442199"/>
            </a:xfrm>
            <a:custGeom>
              <a:avLst/>
              <a:gdLst/>
              <a:ahLst/>
              <a:cxnLst/>
              <a:rect l="0" t="0" r="0" b="0"/>
              <a:pathLst>
                <a:path w="90945" h="442199">
                  <a:moveTo>
                    <a:pt x="0" y="0"/>
                  </a:moveTo>
                  <a:lnTo>
                    <a:pt x="5935" y="11736"/>
                  </a:lnTo>
                  <a:lnTo>
                    <a:pt x="12140" y="22864"/>
                  </a:lnTo>
                  <a:lnTo>
                    <a:pt x="19231" y="34468"/>
                  </a:lnTo>
                  <a:lnTo>
                    <a:pt x="26999" y="46801"/>
                  </a:lnTo>
                  <a:lnTo>
                    <a:pt x="34996" y="60110"/>
                  </a:lnTo>
                  <a:lnTo>
                    <a:pt x="42933" y="74414"/>
                  </a:lnTo>
                  <a:lnTo>
                    <a:pt x="50534" y="89419"/>
                  </a:lnTo>
                  <a:lnTo>
                    <a:pt x="57479" y="104632"/>
                  </a:lnTo>
                  <a:lnTo>
                    <a:pt x="63662" y="119746"/>
                  </a:lnTo>
                  <a:lnTo>
                    <a:pt x="69151" y="134485"/>
                  </a:lnTo>
                  <a:lnTo>
                    <a:pt x="74079" y="148535"/>
                  </a:lnTo>
                  <a:lnTo>
                    <a:pt x="78580" y="161816"/>
                  </a:lnTo>
                  <a:lnTo>
                    <a:pt x="82604" y="175059"/>
                  </a:lnTo>
                  <a:lnTo>
                    <a:pt x="85937" y="189628"/>
                  </a:lnTo>
                  <a:lnTo>
                    <a:pt x="88507" y="206180"/>
                  </a:lnTo>
                  <a:lnTo>
                    <a:pt x="90233" y="224538"/>
                  </a:lnTo>
                  <a:lnTo>
                    <a:pt x="90944" y="244084"/>
                  </a:lnTo>
                  <a:lnTo>
                    <a:pt x="90637" y="264295"/>
                  </a:lnTo>
                  <a:lnTo>
                    <a:pt x="89296" y="284372"/>
                  </a:lnTo>
                  <a:lnTo>
                    <a:pt x="86800" y="303226"/>
                  </a:lnTo>
                  <a:lnTo>
                    <a:pt x="83190" y="320379"/>
                  </a:lnTo>
                  <a:lnTo>
                    <a:pt x="78479" y="336045"/>
                  </a:lnTo>
                  <a:lnTo>
                    <a:pt x="72569" y="350808"/>
                  </a:lnTo>
                  <a:lnTo>
                    <a:pt x="65519" y="365109"/>
                  </a:lnTo>
                  <a:lnTo>
                    <a:pt x="57514" y="378871"/>
                  </a:lnTo>
                  <a:lnTo>
                    <a:pt x="48769" y="391602"/>
                  </a:lnTo>
                  <a:lnTo>
                    <a:pt x="39496" y="403089"/>
                  </a:lnTo>
                  <a:lnTo>
                    <a:pt x="30304" y="413125"/>
                  </a:lnTo>
                  <a:lnTo>
                    <a:pt x="21304" y="422334"/>
                  </a:lnTo>
                  <a:lnTo>
                    <a:pt x="11710" y="431526"/>
                  </a:lnTo>
                  <a:lnTo>
                    <a:pt x="0" y="442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463875" y="3314956"/>
            <a:ext cx="1508586" cy="507952"/>
            <a:chOff x="3463875" y="3314956"/>
            <a:chExt cx="1508586" cy="507952"/>
          </a:xfrm>
        </p:grpSpPr>
        <p:sp>
          <p:nvSpPr>
            <p:cNvPr id="140" name="Freeform 139"/>
            <p:cNvSpPr/>
            <p:nvPr/>
          </p:nvSpPr>
          <p:spPr>
            <a:xfrm>
              <a:off x="3463875" y="3589201"/>
              <a:ext cx="221100" cy="82795"/>
            </a:xfrm>
            <a:custGeom>
              <a:avLst/>
              <a:gdLst/>
              <a:ahLst/>
              <a:cxnLst/>
              <a:rect l="0" t="0" r="0" b="0"/>
              <a:pathLst>
                <a:path w="221100" h="82795">
                  <a:moveTo>
                    <a:pt x="0" y="11545"/>
                  </a:moveTo>
                  <a:lnTo>
                    <a:pt x="2934" y="20346"/>
                  </a:lnTo>
                  <a:lnTo>
                    <a:pt x="5716" y="28692"/>
                  </a:lnTo>
                  <a:lnTo>
                    <a:pt x="8620" y="37386"/>
                  </a:lnTo>
                  <a:lnTo>
                    <a:pt x="11833" y="46335"/>
                  </a:lnTo>
                  <a:lnTo>
                    <a:pt x="15647" y="55181"/>
                  </a:lnTo>
                  <a:lnTo>
                    <a:pt x="20173" y="63707"/>
                  </a:lnTo>
                  <a:lnTo>
                    <a:pt x="25682" y="71377"/>
                  </a:lnTo>
                  <a:lnTo>
                    <a:pt x="32667" y="77309"/>
                  </a:lnTo>
                  <a:lnTo>
                    <a:pt x="41244" y="81171"/>
                  </a:lnTo>
                  <a:lnTo>
                    <a:pt x="50750" y="82794"/>
                  </a:lnTo>
                  <a:lnTo>
                    <a:pt x="59975" y="81921"/>
                  </a:lnTo>
                  <a:lnTo>
                    <a:pt x="68246" y="78666"/>
                  </a:lnTo>
                  <a:lnTo>
                    <a:pt x="75422" y="73416"/>
                  </a:lnTo>
                  <a:lnTo>
                    <a:pt x="81624" y="66620"/>
                  </a:lnTo>
                  <a:lnTo>
                    <a:pt x="87056" y="58691"/>
                  </a:lnTo>
                  <a:lnTo>
                    <a:pt x="92078" y="50118"/>
                  </a:lnTo>
                  <a:lnTo>
                    <a:pt x="97159" y="41452"/>
                  </a:lnTo>
                  <a:lnTo>
                    <a:pt x="102556" y="33004"/>
                  </a:lnTo>
                  <a:lnTo>
                    <a:pt x="108492" y="25028"/>
                  </a:lnTo>
                  <a:lnTo>
                    <a:pt x="115234" y="17817"/>
                  </a:lnTo>
                  <a:lnTo>
                    <a:pt x="122847" y="11457"/>
                  </a:lnTo>
                  <a:lnTo>
                    <a:pt x="131231" y="6185"/>
                  </a:lnTo>
                  <a:lnTo>
                    <a:pt x="140229" y="2466"/>
                  </a:lnTo>
                  <a:lnTo>
                    <a:pt x="149682" y="414"/>
                  </a:lnTo>
                  <a:lnTo>
                    <a:pt x="159299" y="0"/>
                  </a:lnTo>
                  <a:lnTo>
                    <a:pt x="168674" y="1236"/>
                  </a:lnTo>
                  <a:lnTo>
                    <a:pt x="177603" y="3949"/>
                  </a:lnTo>
                  <a:lnTo>
                    <a:pt x="185959" y="7748"/>
                  </a:lnTo>
                  <a:lnTo>
                    <a:pt x="194527" y="12583"/>
                  </a:lnTo>
                  <a:lnTo>
                    <a:pt x="205177" y="19991"/>
                  </a:lnTo>
                  <a:lnTo>
                    <a:pt x="221099" y="32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802328" y="3314956"/>
              <a:ext cx="209030" cy="507952"/>
            </a:xfrm>
            <a:custGeom>
              <a:avLst/>
              <a:gdLst/>
              <a:ahLst/>
              <a:cxnLst/>
              <a:rect l="0" t="0" r="0" b="0"/>
              <a:pathLst>
                <a:path w="209030" h="507952">
                  <a:moveTo>
                    <a:pt x="187972" y="43634"/>
                  </a:moveTo>
                  <a:lnTo>
                    <a:pt x="182104" y="37767"/>
                  </a:lnTo>
                  <a:lnTo>
                    <a:pt x="176540" y="32202"/>
                  </a:lnTo>
                  <a:lnTo>
                    <a:pt x="170736" y="26408"/>
                  </a:lnTo>
                  <a:lnTo>
                    <a:pt x="164483" y="20500"/>
                  </a:lnTo>
                  <a:lnTo>
                    <a:pt x="157505" y="14818"/>
                  </a:lnTo>
                  <a:lnTo>
                    <a:pt x="149723" y="9553"/>
                  </a:lnTo>
                  <a:lnTo>
                    <a:pt x="141222" y="5047"/>
                  </a:lnTo>
                  <a:lnTo>
                    <a:pt x="132143" y="1858"/>
                  </a:lnTo>
                  <a:lnTo>
                    <a:pt x="122634" y="168"/>
                  </a:lnTo>
                  <a:lnTo>
                    <a:pt x="112979" y="0"/>
                  </a:lnTo>
                  <a:lnTo>
                    <a:pt x="103577" y="1401"/>
                  </a:lnTo>
                  <a:lnTo>
                    <a:pt x="94627" y="4231"/>
                  </a:lnTo>
                  <a:lnTo>
                    <a:pt x="86144" y="8231"/>
                  </a:lnTo>
                  <a:lnTo>
                    <a:pt x="78060" y="13124"/>
                  </a:lnTo>
                  <a:lnTo>
                    <a:pt x="70287" y="18678"/>
                  </a:lnTo>
                  <a:lnTo>
                    <a:pt x="62743" y="25033"/>
                  </a:lnTo>
                  <a:lnTo>
                    <a:pt x="55364" y="32662"/>
                  </a:lnTo>
                  <a:lnTo>
                    <a:pt x="48103" y="41722"/>
                  </a:lnTo>
                  <a:lnTo>
                    <a:pt x="41091" y="52079"/>
                  </a:lnTo>
                  <a:lnTo>
                    <a:pt x="34608" y="63481"/>
                  </a:lnTo>
                  <a:lnTo>
                    <a:pt x="28766" y="75675"/>
                  </a:lnTo>
                  <a:lnTo>
                    <a:pt x="23522" y="88609"/>
                  </a:lnTo>
                  <a:lnTo>
                    <a:pt x="18766" y="102423"/>
                  </a:lnTo>
                  <a:lnTo>
                    <a:pt x="14385" y="117116"/>
                  </a:lnTo>
                  <a:lnTo>
                    <a:pt x="10442" y="132406"/>
                  </a:lnTo>
                  <a:lnTo>
                    <a:pt x="7166" y="147823"/>
                  </a:lnTo>
                  <a:lnTo>
                    <a:pt x="4627" y="163087"/>
                  </a:lnTo>
                  <a:lnTo>
                    <a:pt x="2753" y="178269"/>
                  </a:lnTo>
                  <a:lnTo>
                    <a:pt x="1412" y="193682"/>
                  </a:lnTo>
                  <a:lnTo>
                    <a:pt x="476" y="209502"/>
                  </a:lnTo>
                  <a:lnTo>
                    <a:pt x="0" y="225907"/>
                  </a:lnTo>
                  <a:lnTo>
                    <a:pt x="205" y="243145"/>
                  </a:lnTo>
                  <a:lnTo>
                    <a:pt x="1156" y="261258"/>
                  </a:lnTo>
                  <a:lnTo>
                    <a:pt x="2778" y="279813"/>
                  </a:lnTo>
                  <a:lnTo>
                    <a:pt x="4938" y="298036"/>
                  </a:lnTo>
                  <a:lnTo>
                    <a:pt x="7506" y="315512"/>
                  </a:lnTo>
                  <a:lnTo>
                    <a:pt x="10536" y="332177"/>
                  </a:lnTo>
                  <a:lnTo>
                    <a:pt x="14248" y="348135"/>
                  </a:lnTo>
                  <a:lnTo>
                    <a:pt x="18703" y="363536"/>
                  </a:lnTo>
                  <a:lnTo>
                    <a:pt x="23660" y="378525"/>
                  </a:lnTo>
                  <a:lnTo>
                    <a:pt x="28681" y="393217"/>
                  </a:lnTo>
                  <a:lnTo>
                    <a:pt x="33509" y="407692"/>
                  </a:lnTo>
                  <a:lnTo>
                    <a:pt x="38395" y="421687"/>
                  </a:lnTo>
                  <a:lnTo>
                    <a:pt x="43969" y="434632"/>
                  </a:lnTo>
                  <a:lnTo>
                    <a:pt x="50530" y="446300"/>
                  </a:lnTo>
                  <a:lnTo>
                    <a:pt x="57904" y="456779"/>
                  </a:lnTo>
                  <a:lnTo>
                    <a:pt x="65625" y="466286"/>
                  </a:lnTo>
                  <a:lnTo>
                    <a:pt x="73381" y="475049"/>
                  </a:lnTo>
                  <a:lnTo>
                    <a:pt x="81198" y="483105"/>
                  </a:lnTo>
                  <a:lnTo>
                    <a:pt x="89353" y="490304"/>
                  </a:lnTo>
                  <a:lnTo>
                    <a:pt x="97985" y="496624"/>
                  </a:lnTo>
                  <a:lnTo>
                    <a:pt x="107086" y="501852"/>
                  </a:lnTo>
                  <a:lnTo>
                    <a:pt x="116581" y="505535"/>
                  </a:lnTo>
                  <a:lnTo>
                    <a:pt x="126379" y="507559"/>
                  </a:lnTo>
                  <a:lnTo>
                    <a:pt x="136401" y="507951"/>
                  </a:lnTo>
                  <a:lnTo>
                    <a:pt x="146582" y="506701"/>
                  </a:lnTo>
                  <a:lnTo>
                    <a:pt x="156865" y="503977"/>
                  </a:lnTo>
                  <a:lnTo>
                    <a:pt x="166952" y="500171"/>
                  </a:lnTo>
                  <a:lnTo>
                    <a:pt x="177403" y="495331"/>
                  </a:lnTo>
                  <a:lnTo>
                    <a:pt x="190252" y="487918"/>
                  </a:lnTo>
                  <a:lnTo>
                    <a:pt x="209029" y="475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58163" y="3614041"/>
              <a:ext cx="153237" cy="160607"/>
            </a:xfrm>
            <a:custGeom>
              <a:avLst/>
              <a:gdLst/>
              <a:ahLst/>
              <a:cxnLst/>
              <a:rect l="0" t="0" r="0" b="0"/>
              <a:pathLst>
                <a:path w="153237" h="160607">
                  <a:moveTo>
                    <a:pt x="111122" y="113047"/>
                  </a:moveTo>
                  <a:lnTo>
                    <a:pt x="111054" y="101379"/>
                  </a:lnTo>
                  <a:lnTo>
                    <a:pt x="110414" y="90890"/>
                  </a:lnTo>
                  <a:lnTo>
                    <a:pt x="109118" y="80588"/>
                  </a:lnTo>
                  <a:lnTo>
                    <a:pt x="107258" y="70287"/>
                  </a:lnTo>
                  <a:lnTo>
                    <a:pt x="104942" y="59943"/>
                  </a:lnTo>
                  <a:lnTo>
                    <a:pt x="102271" y="49559"/>
                  </a:lnTo>
                  <a:lnTo>
                    <a:pt x="99174" y="39303"/>
                  </a:lnTo>
                  <a:lnTo>
                    <a:pt x="95419" y="29493"/>
                  </a:lnTo>
                  <a:lnTo>
                    <a:pt x="90921" y="20280"/>
                  </a:lnTo>
                  <a:lnTo>
                    <a:pt x="85426" y="12129"/>
                  </a:lnTo>
                  <a:lnTo>
                    <a:pt x="78449" y="5865"/>
                  </a:lnTo>
                  <a:lnTo>
                    <a:pt x="69870" y="1777"/>
                  </a:lnTo>
                  <a:lnTo>
                    <a:pt x="60193" y="0"/>
                  </a:lnTo>
                  <a:lnTo>
                    <a:pt x="50320" y="768"/>
                  </a:lnTo>
                  <a:lnTo>
                    <a:pt x="40801" y="3953"/>
                  </a:lnTo>
                  <a:lnTo>
                    <a:pt x="31973" y="9157"/>
                  </a:lnTo>
                  <a:lnTo>
                    <a:pt x="24123" y="15921"/>
                  </a:lnTo>
                  <a:lnTo>
                    <a:pt x="17297" y="23838"/>
                  </a:lnTo>
                  <a:lnTo>
                    <a:pt x="11528" y="32742"/>
                  </a:lnTo>
                  <a:lnTo>
                    <a:pt x="6935" y="42696"/>
                  </a:lnTo>
                  <a:lnTo>
                    <a:pt x="3476" y="53644"/>
                  </a:lnTo>
                  <a:lnTo>
                    <a:pt x="1132" y="65267"/>
                  </a:lnTo>
                  <a:lnTo>
                    <a:pt x="0" y="77068"/>
                  </a:lnTo>
                  <a:lnTo>
                    <a:pt x="14" y="88748"/>
                  </a:lnTo>
                  <a:lnTo>
                    <a:pt x="988" y="100200"/>
                  </a:lnTo>
                  <a:lnTo>
                    <a:pt x="2705" y="111424"/>
                  </a:lnTo>
                  <a:lnTo>
                    <a:pt x="4977" y="122446"/>
                  </a:lnTo>
                  <a:lnTo>
                    <a:pt x="7977" y="132984"/>
                  </a:lnTo>
                  <a:lnTo>
                    <a:pt x="12200" y="142461"/>
                  </a:lnTo>
                  <a:lnTo>
                    <a:pt x="17812" y="150634"/>
                  </a:lnTo>
                  <a:lnTo>
                    <a:pt x="24360" y="156935"/>
                  </a:lnTo>
                  <a:lnTo>
                    <a:pt x="30987" y="160354"/>
                  </a:lnTo>
                  <a:lnTo>
                    <a:pt x="37182" y="160606"/>
                  </a:lnTo>
                  <a:lnTo>
                    <a:pt x="42797" y="157857"/>
                  </a:lnTo>
                  <a:lnTo>
                    <a:pt x="47869" y="152366"/>
                  </a:lnTo>
                  <a:lnTo>
                    <a:pt x="52499" y="144569"/>
                  </a:lnTo>
                  <a:lnTo>
                    <a:pt x="56794" y="135136"/>
                  </a:lnTo>
                  <a:lnTo>
                    <a:pt x="60847" y="124837"/>
                  </a:lnTo>
                  <a:lnTo>
                    <a:pt x="64723" y="114176"/>
                  </a:lnTo>
                  <a:lnTo>
                    <a:pt x="68312" y="103243"/>
                  </a:lnTo>
                  <a:lnTo>
                    <a:pt x="71344" y="91838"/>
                  </a:lnTo>
                  <a:lnTo>
                    <a:pt x="73729" y="79900"/>
                  </a:lnTo>
                  <a:lnTo>
                    <a:pt x="76014" y="68657"/>
                  </a:lnTo>
                  <a:lnTo>
                    <a:pt x="78989" y="61785"/>
                  </a:lnTo>
                  <a:lnTo>
                    <a:pt x="82190" y="61422"/>
                  </a:lnTo>
                  <a:lnTo>
                    <a:pt x="84733" y="65835"/>
                  </a:lnTo>
                  <a:lnTo>
                    <a:pt x="86853" y="73087"/>
                  </a:lnTo>
                  <a:lnTo>
                    <a:pt x="89345" y="81511"/>
                  </a:lnTo>
                  <a:lnTo>
                    <a:pt x="92646" y="90151"/>
                  </a:lnTo>
                  <a:lnTo>
                    <a:pt x="96826" y="98602"/>
                  </a:lnTo>
                  <a:lnTo>
                    <a:pt x="101769" y="106753"/>
                  </a:lnTo>
                  <a:lnTo>
                    <a:pt x="107314" y="114606"/>
                  </a:lnTo>
                  <a:lnTo>
                    <a:pt x="113387" y="121910"/>
                  </a:lnTo>
                  <a:lnTo>
                    <a:pt x="120820" y="128851"/>
                  </a:lnTo>
                  <a:lnTo>
                    <a:pt x="132499" y="136040"/>
                  </a:lnTo>
                  <a:lnTo>
                    <a:pt x="153236" y="144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265272" y="3569160"/>
              <a:ext cx="93527" cy="152063"/>
            </a:xfrm>
            <a:custGeom>
              <a:avLst/>
              <a:gdLst/>
              <a:ahLst/>
              <a:cxnLst/>
              <a:rect l="0" t="0" r="0" b="0"/>
              <a:pathLst>
                <a:path w="93527" h="152063">
                  <a:moveTo>
                    <a:pt x="9298" y="0"/>
                  </a:moveTo>
                  <a:lnTo>
                    <a:pt x="6431" y="8936"/>
                  </a:lnTo>
                  <a:lnTo>
                    <a:pt x="4289" y="18563"/>
                  </a:lnTo>
                  <a:lnTo>
                    <a:pt x="2686" y="29850"/>
                  </a:lnTo>
                  <a:lnTo>
                    <a:pt x="1505" y="42517"/>
                  </a:lnTo>
                  <a:lnTo>
                    <a:pt x="657" y="55997"/>
                  </a:lnTo>
                  <a:lnTo>
                    <a:pt x="69" y="69860"/>
                  </a:lnTo>
                  <a:lnTo>
                    <a:pt x="0" y="83550"/>
                  </a:lnTo>
                  <a:lnTo>
                    <a:pt x="1012" y="96345"/>
                  </a:lnTo>
                  <a:lnTo>
                    <a:pt x="3325" y="107939"/>
                  </a:lnTo>
                  <a:lnTo>
                    <a:pt x="6846" y="118382"/>
                  </a:lnTo>
                  <a:lnTo>
                    <a:pt x="11351" y="127871"/>
                  </a:lnTo>
                  <a:lnTo>
                    <a:pt x="16603" y="136611"/>
                  </a:lnTo>
                  <a:lnTo>
                    <a:pt x="22400" y="144145"/>
                  </a:lnTo>
                  <a:lnTo>
                    <a:pt x="28582" y="149397"/>
                  </a:lnTo>
                  <a:lnTo>
                    <a:pt x="35033" y="151965"/>
                  </a:lnTo>
                  <a:lnTo>
                    <a:pt x="41668" y="152062"/>
                  </a:lnTo>
                  <a:lnTo>
                    <a:pt x="48428" y="150152"/>
                  </a:lnTo>
                  <a:lnTo>
                    <a:pt x="55268" y="146714"/>
                  </a:lnTo>
                  <a:lnTo>
                    <a:pt x="61998" y="142002"/>
                  </a:lnTo>
                  <a:lnTo>
                    <a:pt x="68291" y="136032"/>
                  </a:lnTo>
                  <a:lnTo>
                    <a:pt x="73999" y="128908"/>
                  </a:lnTo>
                  <a:lnTo>
                    <a:pt x="78985" y="120670"/>
                  </a:lnTo>
                  <a:lnTo>
                    <a:pt x="83036" y="111232"/>
                  </a:lnTo>
                  <a:lnTo>
                    <a:pt x="86130" y="100656"/>
                  </a:lnTo>
                  <a:lnTo>
                    <a:pt x="88395" y="89129"/>
                  </a:lnTo>
                  <a:lnTo>
                    <a:pt x="90006" y="76867"/>
                  </a:lnTo>
                  <a:lnTo>
                    <a:pt x="91131" y="64082"/>
                  </a:lnTo>
                  <a:lnTo>
                    <a:pt x="91906" y="51536"/>
                  </a:lnTo>
                  <a:lnTo>
                    <a:pt x="92520" y="39308"/>
                  </a:lnTo>
                  <a:lnTo>
                    <a:pt x="93029" y="26326"/>
                  </a:lnTo>
                  <a:lnTo>
                    <a:pt x="9352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74815" y="3532976"/>
              <a:ext cx="91121" cy="162527"/>
            </a:xfrm>
            <a:custGeom>
              <a:avLst/>
              <a:gdLst/>
              <a:ahLst/>
              <a:cxnLst/>
              <a:rect l="0" t="0" r="0" b="0"/>
              <a:pathLst>
                <a:path w="91121" h="162527">
                  <a:moveTo>
                    <a:pt x="73496" y="4599"/>
                  </a:moveTo>
                  <a:lnTo>
                    <a:pt x="64694" y="1799"/>
                  </a:lnTo>
                  <a:lnTo>
                    <a:pt x="56347" y="297"/>
                  </a:lnTo>
                  <a:lnTo>
                    <a:pt x="47658" y="0"/>
                  </a:lnTo>
                  <a:lnTo>
                    <a:pt x="38883" y="1025"/>
                  </a:lnTo>
                  <a:lnTo>
                    <a:pt x="30685" y="3789"/>
                  </a:lnTo>
                  <a:lnTo>
                    <a:pt x="23399" y="8365"/>
                  </a:lnTo>
                  <a:lnTo>
                    <a:pt x="17036" y="14525"/>
                  </a:lnTo>
                  <a:lnTo>
                    <a:pt x="11456" y="21941"/>
                  </a:lnTo>
                  <a:lnTo>
                    <a:pt x="6494" y="30290"/>
                  </a:lnTo>
                  <a:lnTo>
                    <a:pt x="2485" y="39147"/>
                  </a:lnTo>
                  <a:lnTo>
                    <a:pt x="221" y="48004"/>
                  </a:lnTo>
                  <a:lnTo>
                    <a:pt x="0" y="56571"/>
                  </a:lnTo>
                  <a:lnTo>
                    <a:pt x="1818" y="64287"/>
                  </a:lnTo>
                  <a:lnTo>
                    <a:pt x="5629" y="70259"/>
                  </a:lnTo>
                  <a:lnTo>
                    <a:pt x="11199" y="74169"/>
                  </a:lnTo>
                  <a:lnTo>
                    <a:pt x="18345" y="76507"/>
                  </a:lnTo>
                  <a:lnTo>
                    <a:pt x="27028" y="78243"/>
                  </a:lnTo>
                  <a:lnTo>
                    <a:pt x="37077" y="80017"/>
                  </a:lnTo>
                  <a:lnTo>
                    <a:pt x="47906" y="82249"/>
                  </a:lnTo>
                  <a:lnTo>
                    <a:pt x="58633" y="85293"/>
                  </a:lnTo>
                  <a:lnTo>
                    <a:pt x="68756" y="89245"/>
                  </a:lnTo>
                  <a:lnTo>
                    <a:pt x="77669" y="94173"/>
                  </a:lnTo>
                  <a:lnTo>
                    <a:pt x="84520" y="100223"/>
                  </a:lnTo>
                  <a:lnTo>
                    <a:pt x="89037" y="107354"/>
                  </a:lnTo>
                  <a:lnTo>
                    <a:pt x="91120" y="115073"/>
                  </a:lnTo>
                  <a:lnTo>
                    <a:pt x="90564" y="122558"/>
                  </a:lnTo>
                  <a:lnTo>
                    <a:pt x="87527" y="129364"/>
                  </a:lnTo>
                  <a:lnTo>
                    <a:pt x="82423" y="135405"/>
                  </a:lnTo>
                  <a:lnTo>
                    <a:pt x="75726" y="140771"/>
                  </a:lnTo>
                  <a:lnTo>
                    <a:pt x="67869" y="145597"/>
                  </a:lnTo>
                  <a:lnTo>
                    <a:pt x="59451" y="149870"/>
                  </a:lnTo>
                  <a:lnTo>
                    <a:pt x="50320" y="153831"/>
                  </a:lnTo>
                  <a:lnTo>
                    <a:pt x="38564" y="157833"/>
                  </a:lnTo>
                  <a:lnTo>
                    <a:pt x="20853" y="162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630374" y="3505590"/>
              <a:ext cx="96922" cy="149258"/>
            </a:xfrm>
            <a:custGeom>
              <a:avLst/>
              <a:gdLst/>
              <a:ahLst/>
              <a:cxnLst/>
              <a:rect l="0" t="0" r="0" b="0"/>
              <a:pathLst>
                <a:path w="96922" h="149258">
                  <a:moveTo>
                    <a:pt x="12693" y="63570"/>
                  </a:moveTo>
                  <a:lnTo>
                    <a:pt x="24361" y="63503"/>
                  </a:lnTo>
                  <a:lnTo>
                    <a:pt x="34850" y="62863"/>
                  </a:lnTo>
                  <a:lnTo>
                    <a:pt x="45147" y="61562"/>
                  </a:lnTo>
                  <a:lnTo>
                    <a:pt x="55276" y="59529"/>
                  </a:lnTo>
                  <a:lnTo>
                    <a:pt x="64971" y="56565"/>
                  </a:lnTo>
                  <a:lnTo>
                    <a:pt x="74093" y="52640"/>
                  </a:lnTo>
                  <a:lnTo>
                    <a:pt x="82178" y="47719"/>
                  </a:lnTo>
                  <a:lnTo>
                    <a:pt x="88394" y="41666"/>
                  </a:lnTo>
                  <a:lnTo>
                    <a:pt x="92449" y="34531"/>
                  </a:lnTo>
                  <a:lnTo>
                    <a:pt x="94204" y="26809"/>
                  </a:lnTo>
                  <a:lnTo>
                    <a:pt x="93419" y="19320"/>
                  </a:lnTo>
                  <a:lnTo>
                    <a:pt x="90223" y="12520"/>
                  </a:lnTo>
                  <a:lnTo>
                    <a:pt x="85012" y="6822"/>
                  </a:lnTo>
                  <a:lnTo>
                    <a:pt x="78243" y="2752"/>
                  </a:lnTo>
                  <a:lnTo>
                    <a:pt x="70332" y="436"/>
                  </a:lnTo>
                  <a:lnTo>
                    <a:pt x="61771" y="0"/>
                  </a:lnTo>
                  <a:lnTo>
                    <a:pt x="53113" y="1745"/>
                  </a:lnTo>
                  <a:lnTo>
                    <a:pt x="44670" y="5620"/>
                  </a:lnTo>
                  <a:lnTo>
                    <a:pt x="36698" y="11304"/>
                  </a:lnTo>
                  <a:lnTo>
                    <a:pt x="29489" y="18398"/>
                  </a:lnTo>
                  <a:lnTo>
                    <a:pt x="23122" y="26536"/>
                  </a:lnTo>
                  <a:lnTo>
                    <a:pt x="17506" y="35420"/>
                  </a:lnTo>
                  <a:lnTo>
                    <a:pt x="12490" y="44827"/>
                  </a:lnTo>
                  <a:lnTo>
                    <a:pt x="7936" y="54596"/>
                  </a:lnTo>
                  <a:lnTo>
                    <a:pt x="4046" y="64613"/>
                  </a:lnTo>
                  <a:lnTo>
                    <a:pt x="1336" y="74797"/>
                  </a:lnTo>
                  <a:lnTo>
                    <a:pt x="0" y="85089"/>
                  </a:lnTo>
                  <a:lnTo>
                    <a:pt x="86" y="95290"/>
                  </a:lnTo>
                  <a:lnTo>
                    <a:pt x="1665" y="105067"/>
                  </a:lnTo>
                  <a:lnTo>
                    <a:pt x="4622" y="114268"/>
                  </a:lnTo>
                  <a:lnTo>
                    <a:pt x="8879" y="122752"/>
                  </a:lnTo>
                  <a:lnTo>
                    <a:pt x="14477" y="130305"/>
                  </a:lnTo>
                  <a:lnTo>
                    <a:pt x="21319" y="136895"/>
                  </a:lnTo>
                  <a:lnTo>
                    <a:pt x="29352" y="142319"/>
                  </a:lnTo>
                  <a:lnTo>
                    <a:pt x="38646" y="146141"/>
                  </a:lnTo>
                  <a:lnTo>
                    <a:pt x="49103" y="148271"/>
                  </a:lnTo>
                  <a:lnTo>
                    <a:pt x="59913" y="149072"/>
                  </a:lnTo>
                  <a:lnTo>
                    <a:pt x="70705" y="149257"/>
                  </a:lnTo>
                  <a:lnTo>
                    <a:pt x="82426" y="148841"/>
                  </a:lnTo>
                  <a:lnTo>
                    <a:pt x="96921" y="14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11809" y="3463875"/>
              <a:ext cx="160652" cy="231628"/>
            </a:xfrm>
            <a:custGeom>
              <a:avLst/>
              <a:gdLst/>
              <a:ahLst/>
              <a:cxnLst/>
              <a:rect l="0" t="0" r="0" b="0"/>
              <a:pathLst>
                <a:path w="160652" h="231628">
                  <a:moveTo>
                    <a:pt x="104999" y="0"/>
                  </a:moveTo>
                  <a:lnTo>
                    <a:pt x="93331" y="134"/>
                  </a:lnTo>
                  <a:lnTo>
                    <a:pt x="82842" y="1415"/>
                  </a:lnTo>
                  <a:lnTo>
                    <a:pt x="72540" y="4008"/>
                  </a:lnTo>
                  <a:lnTo>
                    <a:pt x="62239" y="7727"/>
                  </a:lnTo>
                  <a:lnTo>
                    <a:pt x="51896" y="12360"/>
                  </a:lnTo>
                  <a:lnTo>
                    <a:pt x="41515" y="17698"/>
                  </a:lnTo>
                  <a:lnTo>
                    <a:pt x="31432" y="23718"/>
                  </a:lnTo>
                  <a:lnTo>
                    <a:pt x="22271" y="30581"/>
                  </a:lnTo>
                  <a:lnTo>
                    <a:pt x="14307" y="38309"/>
                  </a:lnTo>
                  <a:lnTo>
                    <a:pt x="7808" y="46955"/>
                  </a:lnTo>
                  <a:lnTo>
                    <a:pt x="3192" y="56669"/>
                  </a:lnTo>
                  <a:lnTo>
                    <a:pt x="511" y="67406"/>
                  </a:lnTo>
                  <a:lnTo>
                    <a:pt x="0" y="78192"/>
                  </a:lnTo>
                  <a:lnTo>
                    <a:pt x="2225" y="87295"/>
                  </a:lnTo>
                  <a:lnTo>
                    <a:pt x="7241" y="93892"/>
                  </a:lnTo>
                  <a:lnTo>
                    <a:pt x="14675" y="98163"/>
                  </a:lnTo>
                  <a:lnTo>
                    <a:pt x="24015" y="100815"/>
                  </a:lnTo>
                  <a:lnTo>
                    <a:pt x="34775" y="102451"/>
                  </a:lnTo>
                  <a:lnTo>
                    <a:pt x="46554" y="103470"/>
                  </a:lnTo>
                  <a:lnTo>
                    <a:pt x="59052" y="104112"/>
                  </a:lnTo>
                  <a:lnTo>
                    <a:pt x="72036" y="104531"/>
                  </a:lnTo>
                  <a:lnTo>
                    <a:pt x="85023" y="105140"/>
                  </a:lnTo>
                  <a:lnTo>
                    <a:pt x="97290" y="106608"/>
                  </a:lnTo>
                  <a:lnTo>
                    <a:pt x="108503" y="109226"/>
                  </a:lnTo>
                  <a:lnTo>
                    <a:pt x="118676" y="112951"/>
                  </a:lnTo>
                  <a:lnTo>
                    <a:pt x="127979" y="117592"/>
                  </a:lnTo>
                  <a:lnTo>
                    <a:pt x="136600" y="122945"/>
                  </a:lnTo>
                  <a:lnTo>
                    <a:pt x="144393" y="129149"/>
                  </a:lnTo>
                  <a:lnTo>
                    <a:pt x="150882" y="136668"/>
                  </a:lnTo>
                  <a:lnTo>
                    <a:pt x="155908" y="145644"/>
                  </a:lnTo>
                  <a:lnTo>
                    <a:pt x="159284" y="155602"/>
                  </a:lnTo>
                  <a:lnTo>
                    <a:pt x="160651" y="165670"/>
                  </a:lnTo>
                  <a:lnTo>
                    <a:pt x="160003" y="175324"/>
                  </a:lnTo>
                  <a:lnTo>
                    <a:pt x="157296" y="184245"/>
                  </a:lnTo>
                  <a:lnTo>
                    <a:pt x="152288" y="192157"/>
                  </a:lnTo>
                  <a:lnTo>
                    <a:pt x="145069" y="199029"/>
                  </a:lnTo>
                  <a:lnTo>
                    <a:pt x="135985" y="204999"/>
                  </a:lnTo>
                  <a:lnTo>
                    <a:pt x="125456" y="210259"/>
                  </a:lnTo>
                  <a:lnTo>
                    <a:pt x="113863" y="214984"/>
                  </a:lnTo>
                  <a:lnTo>
                    <a:pt x="101543" y="219176"/>
                  </a:lnTo>
                  <a:lnTo>
                    <a:pt x="87266" y="223067"/>
                  </a:lnTo>
                  <a:lnTo>
                    <a:pt x="66433" y="227003"/>
                  </a:lnTo>
                  <a:lnTo>
                    <a:pt x="3130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5095792" y="4238376"/>
            <a:ext cx="1705431" cy="619375"/>
            <a:chOff x="5095792" y="4238376"/>
            <a:chExt cx="1705431" cy="619375"/>
          </a:xfrm>
        </p:grpSpPr>
        <p:sp>
          <p:nvSpPr>
            <p:cNvPr id="148" name="Freeform 147"/>
            <p:cNvSpPr/>
            <p:nvPr/>
          </p:nvSpPr>
          <p:spPr>
            <a:xfrm>
              <a:off x="5095792" y="445355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2" y="2867"/>
                  </a:lnTo>
                  <a:lnTo>
                    <a:pt x="71893" y="5009"/>
                  </a:lnTo>
                  <a:lnTo>
                    <a:pt x="60309" y="6611"/>
                  </a:lnTo>
                  <a:lnTo>
                    <a:pt x="48592" y="7795"/>
                  </a:lnTo>
                  <a:lnTo>
                    <a:pt x="36375" y="8773"/>
                  </a:lnTo>
                  <a:lnTo>
                    <a:pt x="21462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288639" y="4285098"/>
              <a:ext cx="175652" cy="395502"/>
            </a:xfrm>
            <a:custGeom>
              <a:avLst/>
              <a:gdLst/>
              <a:ahLst/>
              <a:cxnLst/>
              <a:rect l="0" t="0" r="0" b="0"/>
              <a:pathLst>
                <a:path w="175652" h="395502">
                  <a:moveTo>
                    <a:pt x="49309" y="0"/>
                  </a:moveTo>
                  <a:lnTo>
                    <a:pt x="46442" y="8936"/>
                  </a:lnTo>
                  <a:lnTo>
                    <a:pt x="44300" y="18562"/>
                  </a:lnTo>
                  <a:lnTo>
                    <a:pt x="42692" y="29850"/>
                  </a:lnTo>
                  <a:lnTo>
                    <a:pt x="41339" y="42518"/>
                  </a:lnTo>
                  <a:lnTo>
                    <a:pt x="39843" y="55997"/>
                  </a:lnTo>
                  <a:lnTo>
                    <a:pt x="37992" y="69873"/>
                  </a:lnTo>
                  <a:lnTo>
                    <a:pt x="35752" y="84082"/>
                  </a:lnTo>
                  <a:lnTo>
                    <a:pt x="33171" y="98822"/>
                  </a:lnTo>
                  <a:lnTo>
                    <a:pt x="30325" y="114176"/>
                  </a:lnTo>
                  <a:lnTo>
                    <a:pt x="27449" y="130095"/>
                  </a:lnTo>
                  <a:lnTo>
                    <a:pt x="24905" y="146474"/>
                  </a:lnTo>
                  <a:lnTo>
                    <a:pt x="22860" y="163201"/>
                  </a:lnTo>
                  <a:lnTo>
                    <a:pt x="21151" y="180180"/>
                  </a:lnTo>
                  <a:lnTo>
                    <a:pt x="19388" y="197340"/>
                  </a:lnTo>
                  <a:lnTo>
                    <a:pt x="17348" y="214623"/>
                  </a:lnTo>
                  <a:lnTo>
                    <a:pt x="14976" y="231991"/>
                  </a:lnTo>
                  <a:lnTo>
                    <a:pt x="12304" y="249418"/>
                  </a:lnTo>
                  <a:lnTo>
                    <a:pt x="9397" y="266880"/>
                  </a:lnTo>
                  <a:lnTo>
                    <a:pt x="6479" y="284201"/>
                  </a:lnTo>
                  <a:lnTo>
                    <a:pt x="3906" y="301064"/>
                  </a:lnTo>
                  <a:lnTo>
                    <a:pt x="1852" y="317330"/>
                  </a:lnTo>
                  <a:lnTo>
                    <a:pt x="474" y="332863"/>
                  </a:lnTo>
                  <a:lnTo>
                    <a:pt x="0" y="347454"/>
                  </a:lnTo>
                  <a:lnTo>
                    <a:pt x="469" y="361067"/>
                  </a:lnTo>
                  <a:lnTo>
                    <a:pt x="2089" y="373175"/>
                  </a:lnTo>
                  <a:lnTo>
                    <a:pt x="5305" y="382725"/>
                  </a:lnTo>
                  <a:lnTo>
                    <a:pt x="10211" y="389367"/>
                  </a:lnTo>
                  <a:lnTo>
                    <a:pt x="16607" y="393369"/>
                  </a:lnTo>
                  <a:lnTo>
                    <a:pt x="24187" y="395241"/>
                  </a:lnTo>
                  <a:lnTo>
                    <a:pt x="32659" y="395501"/>
                  </a:lnTo>
                  <a:lnTo>
                    <a:pt x="41938" y="394425"/>
                  </a:lnTo>
                  <a:lnTo>
                    <a:pt x="52144" y="392051"/>
                  </a:lnTo>
                  <a:lnTo>
                    <a:pt x="63267" y="388507"/>
                  </a:lnTo>
                  <a:lnTo>
                    <a:pt x="75177" y="384336"/>
                  </a:lnTo>
                  <a:lnTo>
                    <a:pt x="87702" y="380378"/>
                  </a:lnTo>
                  <a:lnTo>
                    <a:pt x="100677" y="377089"/>
                  </a:lnTo>
                  <a:lnTo>
                    <a:pt x="113749" y="374554"/>
                  </a:lnTo>
                  <a:lnTo>
                    <a:pt x="127876" y="372422"/>
                  </a:lnTo>
                  <a:lnTo>
                    <a:pt x="146533" y="370510"/>
                  </a:lnTo>
                  <a:lnTo>
                    <a:pt x="17565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316891" y="445355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60" y="2934"/>
                  </a:lnTo>
                  <a:lnTo>
                    <a:pt x="66373" y="5716"/>
                  </a:lnTo>
                  <a:lnTo>
                    <a:pt x="56391" y="8611"/>
                  </a:lnTo>
                  <a:lnTo>
                    <a:pt x="45858" y="11489"/>
                  </a:lnTo>
                  <a:lnTo>
                    <a:pt x="34619" y="14319"/>
                  </a:lnTo>
                  <a:lnTo>
                    <a:pt x="2056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27419" y="4238376"/>
              <a:ext cx="157929" cy="46723"/>
            </a:xfrm>
            <a:custGeom>
              <a:avLst/>
              <a:gdLst/>
              <a:ahLst/>
              <a:cxnLst/>
              <a:rect l="0" t="0" r="0" b="0"/>
              <a:pathLst>
                <a:path w="157929" h="46723">
                  <a:moveTo>
                    <a:pt x="157928" y="4608"/>
                  </a:moveTo>
                  <a:lnTo>
                    <a:pt x="149126" y="1808"/>
                  </a:lnTo>
                  <a:lnTo>
                    <a:pt x="140780" y="307"/>
                  </a:lnTo>
                  <a:lnTo>
                    <a:pt x="132081" y="0"/>
                  </a:lnTo>
                  <a:lnTo>
                    <a:pt x="122960" y="679"/>
                  </a:lnTo>
                  <a:lnTo>
                    <a:pt x="113465" y="2147"/>
                  </a:lnTo>
                  <a:lnTo>
                    <a:pt x="103673" y="4221"/>
                  </a:lnTo>
                  <a:lnTo>
                    <a:pt x="93660" y="6903"/>
                  </a:lnTo>
                  <a:lnTo>
                    <a:pt x="83486" y="10374"/>
                  </a:lnTo>
                  <a:lnTo>
                    <a:pt x="73199" y="14665"/>
                  </a:lnTo>
                  <a:lnTo>
                    <a:pt x="62835" y="19511"/>
                  </a:lnTo>
                  <a:lnTo>
                    <a:pt x="52418" y="24455"/>
                  </a:lnTo>
                  <a:lnTo>
                    <a:pt x="41977" y="29219"/>
                  </a:lnTo>
                  <a:lnTo>
                    <a:pt x="31981" y="33567"/>
                  </a:lnTo>
                  <a:lnTo>
                    <a:pt x="22345" y="37645"/>
                  </a:lnTo>
                  <a:lnTo>
                    <a:pt x="12224" y="41807"/>
                  </a:lnTo>
                  <a:lnTo>
                    <a:pt x="0" y="46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63217" y="4560522"/>
              <a:ext cx="127416" cy="100915"/>
            </a:xfrm>
            <a:custGeom>
              <a:avLst/>
              <a:gdLst/>
              <a:ahLst/>
              <a:cxnLst/>
              <a:rect l="0" t="0" r="0" b="0"/>
              <a:pathLst>
                <a:path w="127416" h="100915">
                  <a:moveTo>
                    <a:pt x="85301" y="40431"/>
                  </a:moveTo>
                  <a:lnTo>
                    <a:pt x="82300" y="31696"/>
                  </a:lnTo>
                  <a:lnTo>
                    <a:pt x="78877" y="23990"/>
                  </a:lnTo>
                  <a:lnTo>
                    <a:pt x="74677" y="16602"/>
                  </a:lnTo>
                  <a:lnTo>
                    <a:pt x="69604" y="9859"/>
                  </a:lnTo>
                  <a:lnTo>
                    <a:pt x="63475" y="4626"/>
                  </a:lnTo>
                  <a:lnTo>
                    <a:pt x="56295" y="1269"/>
                  </a:lnTo>
                  <a:lnTo>
                    <a:pt x="48381" y="0"/>
                  </a:lnTo>
                  <a:lnTo>
                    <a:pt x="40234" y="1120"/>
                  </a:lnTo>
                  <a:lnTo>
                    <a:pt x="32172" y="4543"/>
                  </a:lnTo>
                  <a:lnTo>
                    <a:pt x="24473" y="9909"/>
                  </a:lnTo>
                  <a:lnTo>
                    <a:pt x="17456" y="16782"/>
                  </a:lnTo>
                  <a:lnTo>
                    <a:pt x="11231" y="24769"/>
                  </a:lnTo>
                  <a:lnTo>
                    <a:pt x="6051" y="33549"/>
                  </a:lnTo>
                  <a:lnTo>
                    <a:pt x="2395" y="42887"/>
                  </a:lnTo>
                  <a:lnTo>
                    <a:pt x="385" y="52604"/>
                  </a:lnTo>
                  <a:lnTo>
                    <a:pt x="0" y="62416"/>
                  </a:lnTo>
                  <a:lnTo>
                    <a:pt x="1254" y="71931"/>
                  </a:lnTo>
                  <a:lnTo>
                    <a:pt x="3989" y="80948"/>
                  </a:lnTo>
                  <a:lnTo>
                    <a:pt x="8096" y="88968"/>
                  </a:lnTo>
                  <a:lnTo>
                    <a:pt x="13592" y="95145"/>
                  </a:lnTo>
                  <a:lnTo>
                    <a:pt x="20352" y="99175"/>
                  </a:lnTo>
                  <a:lnTo>
                    <a:pt x="27821" y="100914"/>
                  </a:lnTo>
                  <a:lnTo>
                    <a:pt x="35140" y="100118"/>
                  </a:lnTo>
                  <a:lnTo>
                    <a:pt x="41834" y="96917"/>
                  </a:lnTo>
                  <a:lnTo>
                    <a:pt x="47802" y="91701"/>
                  </a:lnTo>
                  <a:lnTo>
                    <a:pt x="53117" y="84930"/>
                  </a:lnTo>
                  <a:lnTo>
                    <a:pt x="57930" y="77046"/>
                  </a:lnTo>
                  <a:lnTo>
                    <a:pt x="62883" y="69603"/>
                  </a:lnTo>
                  <a:lnTo>
                    <a:pt x="68840" y="65861"/>
                  </a:lnTo>
                  <a:lnTo>
                    <a:pt x="75424" y="66857"/>
                  </a:lnTo>
                  <a:lnTo>
                    <a:pt x="81849" y="70499"/>
                  </a:lnTo>
                  <a:lnTo>
                    <a:pt x="88211" y="75187"/>
                  </a:lnTo>
                  <a:lnTo>
                    <a:pt x="95678" y="80173"/>
                  </a:lnTo>
                  <a:lnTo>
                    <a:pt x="107146" y="85852"/>
                  </a:lnTo>
                  <a:lnTo>
                    <a:pt x="127415" y="93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11689" y="4527253"/>
              <a:ext cx="73701" cy="126193"/>
            </a:xfrm>
            <a:custGeom>
              <a:avLst/>
              <a:gdLst/>
              <a:ahLst/>
              <a:cxnLst/>
              <a:rect l="0" t="0" r="0" b="0"/>
              <a:pathLst>
                <a:path w="73701" h="126193">
                  <a:moveTo>
                    <a:pt x="0" y="63172"/>
                  </a:moveTo>
                  <a:lnTo>
                    <a:pt x="2934" y="71973"/>
                  </a:lnTo>
                  <a:lnTo>
                    <a:pt x="5715" y="80320"/>
                  </a:lnTo>
                  <a:lnTo>
                    <a:pt x="8615" y="89018"/>
                  </a:lnTo>
                  <a:lnTo>
                    <a:pt x="11656" y="98139"/>
                  </a:lnTo>
                  <a:lnTo>
                    <a:pt x="14821" y="107634"/>
                  </a:lnTo>
                  <a:lnTo>
                    <a:pt x="18060" y="117351"/>
                  </a:lnTo>
                  <a:lnTo>
                    <a:pt x="20475" y="124597"/>
                  </a:lnTo>
                  <a:lnTo>
                    <a:pt x="21007" y="126192"/>
                  </a:lnTo>
                  <a:lnTo>
                    <a:pt x="20057" y="123343"/>
                  </a:lnTo>
                  <a:lnTo>
                    <a:pt x="18158" y="117647"/>
                  </a:lnTo>
                  <a:lnTo>
                    <a:pt x="15670" y="110181"/>
                  </a:lnTo>
                  <a:lnTo>
                    <a:pt x="12818" y="101607"/>
                  </a:lnTo>
                  <a:lnTo>
                    <a:pt x="9903" y="92171"/>
                  </a:lnTo>
                  <a:lnTo>
                    <a:pt x="7316" y="81817"/>
                  </a:lnTo>
                  <a:lnTo>
                    <a:pt x="5253" y="70587"/>
                  </a:lnTo>
                  <a:lnTo>
                    <a:pt x="4205" y="59106"/>
                  </a:lnTo>
                  <a:lnTo>
                    <a:pt x="5015" y="48460"/>
                  </a:lnTo>
                  <a:lnTo>
                    <a:pt x="7977" y="39189"/>
                  </a:lnTo>
                  <a:lnTo>
                    <a:pt x="13070" y="31321"/>
                  </a:lnTo>
                  <a:lnTo>
                    <a:pt x="20225" y="24646"/>
                  </a:lnTo>
                  <a:lnTo>
                    <a:pt x="29168" y="18900"/>
                  </a:lnTo>
                  <a:lnTo>
                    <a:pt x="38923" y="13991"/>
                  </a:lnTo>
                  <a:lnTo>
                    <a:pt x="48876" y="9526"/>
                  </a:lnTo>
                  <a:lnTo>
                    <a:pt x="59895" y="510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790673" y="4348269"/>
              <a:ext cx="2" cy="305328"/>
            </a:xfrm>
            <a:custGeom>
              <a:avLst/>
              <a:gdLst/>
              <a:ahLst/>
              <a:cxnLst/>
              <a:rect l="0" t="0" r="0" b="0"/>
              <a:pathLst>
                <a:path w="2" h="305328">
                  <a:moveTo>
                    <a:pt x="0" y="0"/>
                  </a:moveTo>
                  <a:lnTo>
                    <a:pt x="1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2"/>
                  </a:lnTo>
                  <a:lnTo>
                    <a:pt x="0" y="157243"/>
                  </a:lnTo>
                  <a:lnTo>
                    <a:pt x="0" y="175843"/>
                  </a:lnTo>
                  <a:lnTo>
                    <a:pt x="0" y="193645"/>
                  </a:lnTo>
                  <a:lnTo>
                    <a:pt x="0" y="210581"/>
                  </a:lnTo>
                  <a:lnTo>
                    <a:pt x="0" y="226721"/>
                  </a:lnTo>
                  <a:lnTo>
                    <a:pt x="0" y="244084"/>
                  </a:lnTo>
                  <a:lnTo>
                    <a:pt x="0" y="26755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706445" y="450619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37" y="5"/>
                  </a:lnTo>
                  <a:lnTo>
                    <a:pt x="97089" y="177"/>
                  </a:lnTo>
                  <a:lnTo>
                    <a:pt x="82762" y="825"/>
                  </a:lnTo>
                  <a:lnTo>
                    <a:pt x="68306" y="2074"/>
                  </a:lnTo>
                  <a:lnTo>
                    <a:pt x="54295" y="3735"/>
                  </a:lnTo>
                  <a:lnTo>
                    <a:pt x="40112" y="5562"/>
                  </a:lnTo>
                  <a:lnTo>
                    <a:pt x="2339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874901" y="4316684"/>
              <a:ext cx="84229" cy="294799"/>
            </a:xfrm>
            <a:custGeom>
              <a:avLst/>
              <a:gdLst/>
              <a:ahLst/>
              <a:cxnLst/>
              <a:rect l="0" t="0" r="0" b="0"/>
              <a:pathLst>
                <a:path w="84229" h="294799">
                  <a:moveTo>
                    <a:pt x="0" y="0"/>
                  </a:moveTo>
                  <a:lnTo>
                    <a:pt x="0" y="14602"/>
                  </a:lnTo>
                  <a:lnTo>
                    <a:pt x="1" y="27872"/>
                  </a:lnTo>
                  <a:lnTo>
                    <a:pt x="1" y="41074"/>
                  </a:lnTo>
                  <a:lnTo>
                    <a:pt x="1" y="54415"/>
                  </a:lnTo>
                  <a:lnTo>
                    <a:pt x="1" y="67924"/>
                  </a:lnTo>
                  <a:lnTo>
                    <a:pt x="5" y="81582"/>
                  </a:lnTo>
                  <a:lnTo>
                    <a:pt x="178" y="95521"/>
                  </a:lnTo>
                  <a:lnTo>
                    <a:pt x="827" y="110019"/>
                  </a:lnTo>
                  <a:lnTo>
                    <a:pt x="2075" y="125176"/>
                  </a:lnTo>
                  <a:lnTo>
                    <a:pt x="3728" y="140779"/>
                  </a:lnTo>
                  <a:lnTo>
                    <a:pt x="5375" y="156406"/>
                  </a:lnTo>
                  <a:lnTo>
                    <a:pt x="6779" y="171811"/>
                  </a:lnTo>
                  <a:lnTo>
                    <a:pt x="7871" y="187087"/>
                  </a:lnTo>
                  <a:lnTo>
                    <a:pt x="8679" y="202564"/>
                  </a:lnTo>
                  <a:lnTo>
                    <a:pt x="9253" y="218384"/>
                  </a:lnTo>
                  <a:lnTo>
                    <a:pt x="9469" y="233228"/>
                  </a:lnTo>
                  <a:lnTo>
                    <a:pt x="8539" y="243386"/>
                  </a:lnTo>
                  <a:lnTo>
                    <a:pt x="6429" y="246587"/>
                  </a:lnTo>
                  <a:lnTo>
                    <a:pt x="4467" y="244124"/>
                  </a:lnTo>
                  <a:lnTo>
                    <a:pt x="3191" y="237911"/>
                  </a:lnTo>
                  <a:lnTo>
                    <a:pt x="2843" y="229568"/>
                  </a:lnTo>
                  <a:lnTo>
                    <a:pt x="3439" y="220135"/>
                  </a:lnTo>
                  <a:lnTo>
                    <a:pt x="5334" y="210821"/>
                  </a:lnTo>
                  <a:lnTo>
                    <a:pt x="9277" y="203135"/>
                  </a:lnTo>
                  <a:lnTo>
                    <a:pt x="15484" y="197746"/>
                  </a:lnTo>
                  <a:lnTo>
                    <a:pt x="23400" y="194919"/>
                  </a:lnTo>
                  <a:lnTo>
                    <a:pt x="32009" y="194897"/>
                  </a:lnTo>
                  <a:lnTo>
                    <a:pt x="40641" y="197510"/>
                  </a:lnTo>
                  <a:lnTo>
                    <a:pt x="48856" y="202310"/>
                  </a:lnTo>
                  <a:lnTo>
                    <a:pt x="56285" y="208794"/>
                  </a:lnTo>
                  <a:lnTo>
                    <a:pt x="62826" y="216517"/>
                  </a:lnTo>
                  <a:lnTo>
                    <a:pt x="68402" y="225292"/>
                  </a:lnTo>
                  <a:lnTo>
                    <a:pt x="72864" y="235156"/>
                  </a:lnTo>
                  <a:lnTo>
                    <a:pt x="76241" y="246031"/>
                  </a:lnTo>
                  <a:lnTo>
                    <a:pt x="78704" y="257139"/>
                  </a:lnTo>
                  <a:lnTo>
                    <a:pt x="80716" y="268172"/>
                  </a:lnTo>
                  <a:lnTo>
                    <a:pt x="82457" y="280098"/>
                  </a:lnTo>
                  <a:lnTo>
                    <a:pt x="842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006573" y="4508469"/>
              <a:ext cx="194713" cy="349282"/>
            </a:xfrm>
            <a:custGeom>
              <a:avLst/>
              <a:gdLst/>
              <a:ahLst/>
              <a:cxnLst/>
              <a:rect l="0" t="0" r="0" b="0"/>
              <a:pathLst>
                <a:path w="194713" h="349282">
                  <a:moveTo>
                    <a:pt x="78898" y="71427"/>
                  </a:moveTo>
                  <a:lnTo>
                    <a:pt x="81698" y="62626"/>
                  </a:lnTo>
                  <a:lnTo>
                    <a:pt x="83200" y="54279"/>
                  </a:lnTo>
                  <a:lnTo>
                    <a:pt x="83502" y="45585"/>
                  </a:lnTo>
                  <a:lnTo>
                    <a:pt x="82650" y="36637"/>
                  </a:lnTo>
                  <a:lnTo>
                    <a:pt x="80534" y="27790"/>
                  </a:lnTo>
                  <a:lnTo>
                    <a:pt x="77207" y="19265"/>
                  </a:lnTo>
                  <a:lnTo>
                    <a:pt x="72700" y="11595"/>
                  </a:lnTo>
                  <a:lnTo>
                    <a:pt x="66931" y="5663"/>
                  </a:lnTo>
                  <a:lnTo>
                    <a:pt x="59985" y="1797"/>
                  </a:lnTo>
                  <a:lnTo>
                    <a:pt x="52221" y="0"/>
                  </a:lnTo>
                  <a:lnTo>
                    <a:pt x="44172" y="224"/>
                  </a:lnTo>
                  <a:lnTo>
                    <a:pt x="36174" y="2230"/>
                  </a:lnTo>
                  <a:lnTo>
                    <a:pt x="28517" y="5829"/>
                  </a:lnTo>
                  <a:lnTo>
                    <a:pt x="21528" y="10976"/>
                  </a:lnTo>
                  <a:lnTo>
                    <a:pt x="15316" y="17512"/>
                  </a:lnTo>
                  <a:lnTo>
                    <a:pt x="9976" y="25338"/>
                  </a:lnTo>
                  <a:lnTo>
                    <a:pt x="5679" y="34492"/>
                  </a:lnTo>
                  <a:lnTo>
                    <a:pt x="2425" y="44864"/>
                  </a:lnTo>
                  <a:lnTo>
                    <a:pt x="392" y="55914"/>
                  </a:lnTo>
                  <a:lnTo>
                    <a:pt x="0" y="66790"/>
                  </a:lnTo>
                  <a:lnTo>
                    <a:pt x="1339" y="77018"/>
                  </a:lnTo>
                  <a:lnTo>
                    <a:pt x="4526" y="86171"/>
                  </a:lnTo>
                  <a:lnTo>
                    <a:pt x="9864" y="93714"/>
                  </a:lnTo>
                  <a:lnTo>
                    <a:pt x="17299" y="99515"/>
                  </a:lnTo>
                  <a:lnTo>
                    <a:pt x="26188" y="103444"/>
                  </a:lnTo>
                  <a:lnTo>
                    <a:pt x="35524" y="105197"/>
                  </a:lnTo>
                  <a:lnTo>
                    <a:pt x="44679" y="104821"/>
                  </a:lnTo>
                  <a:lnTo>
                    <a:pt x="53263" y="102468"/>
                  </a:lnTo>
                  <a:lnTo>
                    <a:pt x="60948" y="98231"/>
                  </a:lnTo>
                  <a:lnTo>
                    <a:pt x="67670" y="92408"/>
                  </a:lnTo>
                  <a:lnTo>
                    <a:pt x="73671" y="87438"/>
                  </a:lnTo>
                  <a:lnTo>
                    <a:pt x="78788" y="86817"/>
                  </a:lnTo>
                  <a:lnTo>
                    <a:pt x="82461" y="90785"/>
                  </a:lnTo>
                  <a:lnTo>
                    <a:pt x="84893" y="98176"/>
                  </a:lnTo>
                  <a:lnTo>
                    <a:pt x="86471" y="107870"/>
                  </a:lnTo>
                  <a:lnTo>
                    <a:pt x="87491" y="119235"/>
                  </a:lnTo>
                  <a:lnTo>
                    <a:pt x="88154" y="132053"/>
                  </a:lnTo>
                  <a:lnTo>
                    <a:pt x="88587" y="146113"/>
                  </a:lnTo>
                  <a:lnTo>
                    <a:pt x="88872" y="161164"/>
                  </a:lnTo>
                  <a:lnTo>
                    <a:pt x="89059" y="176960"/>
                  </a:lnTo>
                  <a:lnTo>
                    <a:pt x="89182" y="193297"/>
                  </a:lnTo>
                  <a:lnTo>
                    <a:pt x="89264" y="210016"/>
                  </a:lnTo>
                  <a:lnTo>
                    <a:pt x="89319" y="227001"/>
                  </a:lnTo>
                  <a:lnTo>
                    <a:pt x="89359" y="244164"/>
                  </a:lnTo>
                  <a:lnTo>
                    <a:pt x="89557" y="261282"/>
                  </a:lnTo>
                  <a:lnTo>
                    <a:pt x="90221" y="278010"/>
                  </a:lnTo>
                  <a:lnTo>
                    <a:pt x="91476" y="294184"/>
                  </a:lnTo>
                  <a:lnTo>
                    <a:pt x="92963" y="309656"/>
                  </a:lnTo>
                  <a:lnTo>
                    <a:pt x="93967" y="324207"/>
                  </a:lnTo>
                  <a:lnTo>
                    <a:pt x="94127" y="337718"/>
                  </a:lnTo>
                  <a:lnTo>
                    <a:pt x="93687" y="347088"/>
                  </a:lnTo>
                  <a:lnTo>
                    <a:pt x="93717" y="349281"/>
                  </a:lnTo>
                  <a:lnTo>
                    <a:pt x="95219" y="346982"/>
                  </a:lnTo>
                  <a:lnTo>
                    <a:pt x="98228" y="342218"/>
                  </a:lnTo>
                  <a:lnTo>
                    <a:pt x="102435" y="335816"/>
                  </a:lnTo>
                  <a:lnTo>
                    <a:pt x="107520" y="328218"/>
                  </a:lnTo>
                  <a:lnTo>
                    <a:pt x="113390" y="319908"/>
                  </a:lnTo>
                  <a:lnTo>
                    <a:pt x="120161" y="311440"/>
                  </a:lnTo>
                  <a:lnTo>
                    <a:pt x="127825" y="303130"/>
                  </a:lnTo>
                  <a:lnTo>
                    <a:pt x="136090" y="295083"/>
                  </a:lnTo>
                  <a:lnTo>
                    <a:pt x="144485" y="287294"/>
                  </a:lnTo>
                  <a:lnTo>
                    <a:pt x="152719" y="279725"/>
                  </a:lnTo>
                  <a:lnTo>
                    <a:pt x="160592" y="272434"/>
                  </a:lnTo>
                  <a:lnTo>
                    <a:pt x="168776" y="264769"/>
                  </a:lnTo>
                  <a:lnTo>
                    <a:pt x="179105" y="254937"/>
                  </a:lnTo>
                  <a:lnTo>
                    <a:pt x="194712" y="239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130298" y="4474611"/>
              <a:ext cx="102573" cy="154560"/>
            </a:xfrm>
            <a:custGeom>
              <a:avLst/>
              <a:gdLst/>
              <a:ahLst/>
              <a:cxnLst/>
              <a:rect l="0" t="0" r="0" b="0"/>
              <a:pathLst>
                <a:path w="102573" h="154560">
                  <a:moveTo>
                    <a:pt x="7816" y="10529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9" y="38379"/>
                  </a:lnTo>
                  <a:lnTo>
                    <a:pt x="201" y="49359"/>
                  </a:lnTo>
                  <a:lnTo>
                    <a:pt x="0" y="61171"/>
                  </a:lnTo>
                  <a:lnTo>
                    <a:pt x="656" y="73625"/>
                  </a:lnTo>
                  <a:lnTo>
                    <a:pt x="2067" y="86390"/>
                  </a:lnTo>
                  <a:lnTo>
                    <a:pt x="4080" y="99023"/>
                  </a:lnTo>
                  <a:lnTo>
                    <a:pt x="6551" y="111282"/>
                  </a:lnTo>
                  <a:lnTo>
                    <a:pt x="9684" y="122799"/>
                  </a:lnTo>
                  <a:lnTo>
                    <a:pt x="13998" y="133007"/>
                  </a:lnTo>
                  <a:lnTo>
                    <a:pt x="19675" y="141711"/>
                  </a:lnTo>
                  <a:lnTo>
                    <a:pt x="26436" y="148554"/>
                  </a:lnTo>
                  <a:lnTo>
                    <a:pt x="33738" y="152879"/>
                  </a:lnTo>
                  <a:lnTo>
                    <a:pt x="41204" y="154559"/>
                  </a:lnTo>
                  <a:lnTo>
                    <a:pt x="48657" y="153755"/>
                  </a:lnTo>
                  <a:lnTo>
                    <a:pt x="56033" y="150641"/>
                  </a:lnTo>
                  <a:lnTo>
                    <a:pt x="63320" y="145550"/>
                  </a:lnTo>
                  <a:lnTo>
                    <a:pt x="70364" y="138899"/>
                  </a:lnTo>
                  <a:lnTo>
                    <a:pt x="76875" y="131081"/>
                  </a:lnTo>
                  <a:lnTo>
                    <a:pt x="82734" y="122417"/>
                  </a:lnTo>
                  <a:lnTo>
                    <a:pt x="87822" y="112993"/>
                  </a:lnTo>
                  <a:lnTo>
                    <a:pt x="91942" y="102683"/>
                  </a:lnTo>
                  <a:lnTo>
                    <a:pt x="95083" y="91486"/>
                  </a:lnTo>
                  <a:lnTo>
                    <a:pt x="97378" y="79526"/>
                  </a:lnTo>
                  <a:lnTo>
                    <a:pt x="99010" y="66965"/>
                  </a:lnTo>
                  <a:lnTo>
                    <a:pt x="100149" y="53976"/>
                  </a:lnTo>
                  <a:lnTo>
                    <a:pt x="100934" y="41290"/>
                  </a:lnTo>
                  <a:lnTo>
                    <a:pt x="101555" y="28954"/>
                  </a:lnTo>
                  <a:lnTo>
                    <a:pt x="102070" y="1588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59616" y="4514148"/>
              <a:ext cx="120654" cy="139449"/>
            </a:xfrm>
            <a:custGeom>
              <a:avLst/>
              <a:gdLst/>
              <a:ahLst/>
              <a:cxnLst/>
              <a:rect l="0" t="0" r="0" b="0"/>
              <a:pathLst>
                <a:path w="120654" h="139449">
                  <a:moveTo>
                    <a:pt x="36425" y="86805"/>
                  </a:moveTo>
                  <a:lnTo>
                    <a:pt x="42226" y="80871"/>
                  </a:lnTo>
                  <a:lnTo>
                    <a:pt x="47150" y="74666"/>
                  </a:lnTo>
                  <a:lnTo>
                    <a:pt x="51644" y="67570"/>
                  </a:lnTo>
                  <a:lnTo>
                    <a:pt x="55519" y="59630"/>
                  </a:lnTo>
                  <a:lnTo>
                    <a:pt x="58236" y="50984"/>
                  </a:lnTo>
                  <a:lnTo>
                    <a:pt x="59586" y="41794"/>
                  </a:lnTo>
                  <a:lnTo>
                    <a:pt x="59514" y="32367"/>
                  </a:lnTo>
                  <a:lnTo>
                    <a:pt x="57948" y="23125"/>
                  </a:lnTo>
                  <a:lnTo>
                    <a:pt x="55005" y="14304"/>
                  </a:lnTo>
                  <a:lnTo>
                    <a:pt x="50903" y="6598"/>
                  </a:lnTo>
                  <a:lnTo>
                    <a:pt x="45038" y="1535"/>
                  </a:lnTo>
                  <a:lnTo>
                    <a:pt x="37409" y="0"/>
                  </a:lnTo>
                  <a:lnTo>
                    <a:pt x="29705" y="1668"/>
                  </a:lnTo>
                  <a:lnTo>
                    <a:pt x="22338" y="5890"/>
                  </a:lnTo>
                  <a:lnTo>
                    <a:pt x="15538" y="12351"/>
                  </a:lnTo>
                  <a:lnTo>
                    <a:pt x="9802" y="21134"/>
                  </a:lnTo>
                  <a:lnTo>
                    <a:pt x="5322" y="32082"/>
                  </a:lnTo>
                  <a:lnTo>
                    <a:pt x="2164" y="44507"/>
                  </a:lnTo>
                  <a:lnTo>
                    <a:pt x="422" y="57380"/>
                  </a:lnTo>
                  <a:lnTo>
                    <a:pt x="0" y="70069"/>
                  </a:lnTo>
                  <a:lnTo>
                    <a:pt x="838" y="82180"/>
                  </a:lnTo>
                  <a:lnTo>
                    <a:pt x="2988" y="93388"/>
                  </a:lnTo>
                  <a:lnTo>
                    <a:pt x="6357" y="103608"/>
                  </a:lnTo>
                  <a:lnTo>
                    <a:pt x="10762" y="112292"/>
                  </a:lnTo>
                  <a:lnTo>
                    <a:pt x="16845" y="118049"/>
                  </a:lnTo>
                  <a:lnTo>
                    <a:pt x="24630" y="120082"/>
                  </a:lnTo>
                  <a:lnTo>
                    <a:pt x="32439" y="118742"/>
                  </a:lnTo>
                  <a:lnTo>
                    <a:pt x="39875" y="114735"/>
                  </a:lnTo>
                  <a:lnTo>
                    <a:pt x="46888" y="108748"/>
                  </a:lnTo>
                  <a:lnTo>
                    <a:pt x="53299" y="101341"/>
                  </a:lnTo>
                  <a:lnTo>
                    <a:pt x="59069" y="92975"/>
                  </a:lnTo>
                  <a:lnTo>
                    <a:pt x="64807" y="85172"/>
                  </a:lnTo>
                  <a:lnTo>
                    <a:pt x="71232" y="81325"/>
                  </a:lnTo>
                  <a:lnTo>
                    <a:pt x="77626" y="82776"/>
                  </a:lnTo>
                  <a:lnTo>
                    <a:pt x="83093" y="87554"/>
                  </a:lnTo>
                  <a:lnTo>
                    <a:pt x="87898" y="94147"/>
                  </a:lnTo>
                  <a:lnTo>
                    <a:pt x="92667" y="101528"/>
                  </a:lnTo>
                  <a:lnTo>
                    <a:pt x="97749" y="109126"/>
                  </a:lnTo>
                  <a:lnTo>
                    <a:pt x="102937" y="116394"/>
                  </a:lnTo>
                  <a:lnTo>
                    <a:pt x="108106" y="123375"/>
                  </a:lnTo>
                  <a:lnTo>
                    <a:pt x="113715" y="130673"/>
                  </a:lnTo>
                  <a:lnTo>
                    <a:pt x="120653" y="139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11855" y="434826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83"/>
                  </a:lnTo>
                  <a:lnTo>
                    <a:pt x="10528" y="58457"/>
                  </a:lnTo>
                  <a:lnTo>
                    <a:pt x="10528" y="74930"/>
                  </a:lnTo>
                  <a:lnTo>
                    <a:pt x="10523" y="92490"/>
                  </a:lnTo>
                  <a:lnTo>
                    <a:pt x="10351" y="110487"/>
                  </a:lnTo>
                  <a:lnTo>
                    <a:pt x="9703" y="127795"/>
                  </a:lnTo>
                  <a:lnTo>
                    <a:pt x="8454" y="143844"/>
                  </a:lnTo>
                  <a:lnTo>
                    <a:pt x="6801" y="158906"/>
                  </a:lnTo>
                  <a:lnTo>
                    <a:pt x="5153" y="173780"/>
                  </a:lnTo>
                  <a:lnTo>
                    <a:pt x="3750" y="188971"/>
                  </a:lnTo>
                  <a:lnTo>
                    <a:pt x="2657" y="204481"/>
                  </a:lnTo>
                  <a:lnTo>
                    <a:pt x="1850" y="219988"/>
                  </a:lnTo>
                  <a:lnTo>
                    <a:pt x="1271" y="235280"/>
                  </a:lnTo>
                  <a:lnTo>
                    <a:pt x="866" y="250297"/>
                  </a:lnTo>
                  <a:lnTo>
                    <a:pt x="587" y="265060"/>
                  </a:lnTo>
                  <a:lnTo>
                    <a:pt x="396" y="279598"/>
                  </a:lnTo>
                  <a:lnTo>
                    <a:pt x="266" y="293358"/>
                  </a:lnTo>
                  <a:lnTo>
                    <a:pt x="164" y="306549"/>
                  </a:lnTo>
                  <a:lnTo>
                    <a:pt x="80" y="32033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434206" y="4464082"/>
              <a:ext cx="93464" cy="200043"/>
            </a:xfrm>
            <a:custGeom>
              <a:avLst/>
              <a:gdLst/>
              <a:ahLst/>
              <a:cxnLst/>
              <a:rect l="0" t="0" r="0" b="0"/>
              <a:pathLst>
                <a:path w="93464" h="200043">
                  <a:moveTo>
                    <a:pt x="72405" y="0"/>
                  </a:moveTo>
                  <a:lnTo>
                    <a:pt x="66537" y="5868"/>
                  </a:lnTo>
                  <a:lnTo>
                    <a:pt x="60973" y="11433"/>
                  </a:lnTo>
                  <a:lnTo>
                    <a:pt x="55174" y="17232"/>
                  </a:lnTo>
                  <a:lnTo>
                    <a:pt x="49093" y="23312"/>
                  </a:lnTo>
                  <a:lnTo>
                    <a:pt x="42764" y="29642"/>
                  </a:lnTo>
                  <a:lnTo>
                    <a:pt x="36235" y="36170"/>
                  </a:lnTo>
                  <a:lnTo>
                    <a:pt x="29559" y="42847"/>
                  </a:lnTo>
                  <a:lnTo>
                    <a:pt x="22777" y="49629"/>
                  </a:lnTo>
                  <a:lnTo>
                    <a:pt x="15933" y="56491"/>
                  </a:lnTo>
                  <a:lnTo>
                    <a:pt x="9542" y="63573"/>
                  </a:lnTo>
                  <a:lnTo>
                    <a:pt x="4541" y="71167"/>
                  </a:lnTo>
                  <a:lnTo>
                    <a:pt x="1337" y="79385"/>
                  </a:lnTo>
                  <a:lnTo>
                    <a:pt x="0" y="88023"/>
                  </a:lnTo>
                  <a:lnTo>
                    <a:pt x="542" y="96668"/>
                  </a:lnTo>
                  <a:lnTo>
                    <a:pt x="2759" y="105075"/>
                  </a:lnTo>
                  <a:lnTo>
                    <a:pt x="6331" y="113176"/>
                  </a:lnTo>
                  <a:lnTo>
                    <a:pt x="10928" y="120997"/>
                  </a:lnTo>
                  <a:lnTo>
                    <a:pt x="16272" y="128589"/>
                  </a:lnTo>
                  <a:lnTo>
                    <a:pt x="22144" y="136010"/>
                  </a:lnTo>
                  <a:lnTo>
                    <a:pt x="28384" y="143306"/>
                  </a:lnTo>
                  <a:lnTo>
                    <a:pt x="34876" y="150516"/>
                  </a:lnTo>
                  <a:lnTo>
                    <a:pt x="41540" y="157663"/>
                  </a:lnTo>
                  <a:lnTo>
                    <a:pt x="48320" y="164769"/>
                  </a:lnTo>
                  <a:lnTo>
                    <a:pt x="55175" y="171838"/>
                  </a:lnTo>
                  <a:lnTo>
                    <a:pt x="61968" y="178575"/>
                  </a:lnTo>
                  <a:lnTo>
                    <a:pt x="69235" y="185055"/>
                  </a:lnTo>
                  <a:lnTo>
                    <a:pt x="78735" y="191849"/>
                  </a:lnTo>
                  <a:lnTo>
                    <a:pt x="9346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536801" y="4506430"/>
              <a:ext cx="97619" cy="147167"/>
            </a:xfrm>
            <a:custGeom>
              <a:avLst/>
              <a:gdLst/>
              <a:ahLst/>
              <a:cxnLst/>
              <a:rect l="0" t="0" r="0" b="0"/>
              <a:pathLst>
                <a:path w="97619" h="147167">
                  <a:moveTo>
                    <a:pt x="11924" y="73466"/>
                  </a:moveTo>
                  <a:lnTo>
                    <a:pt x="20793" y="70599"/>
                  </a:lnTo>
                  <a:lnTo>
                    <a:pt x="29779" y="68457"/>
                  </a:lnTo>
                  <a:lnTo>
                    <a:pt x="39766" y="66845"/>
                  </a:lnTo>
                  <a:lnTo>
                    <a:pt x="50401" y="65319"/>
                  </a:lnTo>
                  <a:lnTo>
                    <a:pt x="60915" y="63174"/>
                  </a:lnTo>
                  <a:lnTo>
                    <a:pt x="70859" y="60061"/>
                  </a:lnTo>
                  <a:lnTo>
                    <a:pt x="79799" y="55650"/>
                  </a:lnTo>
                  <a:lnTo>
                    <a:pt x="87191" y="49476"/>
                  </a:lnTo>
                  <a:lnTo>
                    <a:pt x="92880" y="41478"/>
                  </a:lnTo>
                  <a:lnTo>
                    <a:pt x="96563" y="32378"/>
                  </a:lnTo>
                  <a:lnTo>
                    <a:pt x="97618" y="23433"/>
                  </a:lnTo>
                  <a:lnTo>
                    <a:pt x="95957" y="15361"/>
                  </a:lnTo>
                  <a:lnTo>
                    <a:pt x="91928" y="8661"/>
                  </a:lnTo>
                  <a:lnTo>
                    <a:pt x="86028" y="3843"/>
                  </a:lnTo>
                  <a:lnTo>
                    <a:pt x="78737" y="985"/>
                  </a:lnTo>
                  <a:lnTo>
                    <a:pt x="70608" y="0"/>
                  </a:lnTo>
                  <a:lnTo>
                    <a:pt x="62248" y="836"/>
                  </a:lnTo>
                  <a:lnTo>
                    <a:pt x="54005" y="3279"/>
                  </a:lnTo>
                  <a:lnTo>
                    <a:pt x="45997" y="7016"/>
                  </a:lnTo>
                  <a:lnTo>
                    <a:pt x="38233" y="11732"/>
                  </a:lnTo>
                  <a:lnTo>
                    <a:pt x="30680" y="17163"/>
                  </a:lnTo>
                  <a:lnTo>
                    <a:pt x="23453" y="23264"/>
                  </a:lnTo>
                  <a:lnTo>
                    <a:pt x="16819" y="30191"/>
                  </a:lnTo>
                  <a:lnTo>
                    <a:pt x="10880" y="37962"/>
                  </a:lnTo>
                  <a:lnTo>
                    <a:pt x="5909" y="46470"/>
                  </a:lnTo>
                  <a:lnTo>
                    <a:pt x="2399" y="55558"/>
                  </a:lnTo>
                  <a:lnTo>
                    <a:pt x="486" y="65082"/>
                  </a:lnTo>
                  <a:lnTo>
                    <a:pt x="0" y="74917"/>
                  </a:lnTo>
                  <a:lnTo>
                    <a:pt x="653" y="84973"/>
                  </a:lnTo>
                  <a:lnTo>
                    <a:pt x="2172" y="95176"/>
                  </a:lnTo>
                  <a:lnTo>
                    <a:pt x="4647" y="105315"/>
                  </a:lnTo>
                  <a:lnTo>
                    <a:pt x="8511" y="115049"/>
                  </a:lnTo>
                  <a:lnTo>
                    <a:pt x="13891" y="124213"/>
                  </a:lnTo>
                  <a:lnTo>
                    <a:pt x="20792" y="132332"/>
                  </a:lnTo>
                  <a:lnTo>
                    <a:pt x="29252" y="138575"/>
                  </a:lnTo>
                  <a:lnTo>
                    <a:pt x="39113" y="142664"/>
                  </a:lnTo>
                  <a:lnTo>
                    <a:pt x="49505" y="144950"/>
                  </a:lnTo>
                  <a:lnTo>
                    <a:pt x="59964" y="146375"/>
                  </a:lnTo>
                  <a:lnTo>
                    <a:pt x="71405" y="147060"/>
                  </a:lnTo>
                  <a:lnTo>
                    <a:pt x="85624" y="147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669210" y="4506197"/>
              <a:ext cx="132013" cy="231627"/>
            </a:xfrm>
            <a:custGeom>
              <a:avLst/>
              <a:gdLst/>
              <a:ahLst/>
              <a:cxnLst/>
              <a:rect l="0" t="0" r="0" b="0"/>
              <a:pathLst>
                <a:path w="132013" h="231627">
                  <a:moveTo>
                    <a:pt x="121670" y="0"/>
                  </a:moveTo>
                  <a:lnTo>
                    <a:pt x="112869" y="2933"/>
                  </a:lnTo>
                  <a:lnTo>
                    <a:pt x="104523" y="5715"/>
                  </a:lnTo>
                  <a:lnTo>
                    <a:pt x="95819" y="8615"/>
                  </a:lnTo>
                  <a:lnTo>
                    <a:pt x="86526" y="11655"/>
                  </a:lnTo>
                  <a:lnTo>
                    <a:pt x="76382" y="14820"/>
                  </a:lnTo>
                  <a:lnTo>
                    <a:pt x="65346" y="18094"/>
                  </a:lnTo>
                  <a:lnTo>
                    <a:pt x="53853" y="21778"/>
                  </a:lnTo>
                  <a:lnTo>
                    <a:pt x="42678" y="26465"/>
                  </a:lnTo>
                  <a:lnTo>
                    <a:pt x="32247" y="32400"/>
                  </a:lnTo>
                  <a:lnTo>
                    <a:pt x="22788" y="39506"/>
                  </a:lnTo>
                  <a:lnTo>
                    <a:pt x="14508" y="47572"/>
                  </a:lnTo>
                  <a:lnTo>
                    <a:pt x="7408" y="56355"/>
                  </a:lnTo>
                  <a:lnTo>
                    <a:pt x="2133" y="65166"/>
                  </a:lnTo>
                  <a:lnTo>
                    <a:pt x="0" y="72928"/>
                  </a:lnTo>
                  <a:lnTo>
                    <a:pt x="1460" y="79139"/>
                  </a:lnTo>
                  <a:lnTo>
                    <a:pt x="6186" y="83813"/>
                  </a:lnTo>
                  <a:lnTo>
                    <a:pt x="13551" y="87197"/>
                  </a:lnTo>
                  <a:lnTo>
                    <a:pt x="22904" y="89592"/>
                  </a:lnTo>
                  <a:lnTo>
                    <a:pt x="33536" y="91424"/>
                  </a:lnTo>
                  <a:lnTo>
                    <a:pt x="44714" y="93211"/>
                  </a:lnTo>
                  <a:lnTo>
                    <a:pt x="55997" y="95243"/>
                  </a:lnTo>
                  <a:lnTo>
                    <a:pt x="67194" y="97766"/>
                  </a:lnTo>
                  <a:lnTo>
                    <a:pt x="78251" y="101065"/>
                  </a:lnTo>
                  <a:lnTo>
                    <a:pt x="89165" y="105216"/>
                  </a:lnTo>
                  <a:lnTo>
                    <a:pt x="99632" y="110292"/>
                  </a:lnTo>
                  <a:lnTo>
                    <a:pt x="109063" y="116448"/>
                  </a:lnTo>
                  <a:lnTo>
                    <a:pt x="117213" y="123663"/>
                  </a:lnTo>
                  <a:lnTo>
                    <a:pt x="123839" y="131778"/>
                  </a:lnTo>
                  <a:lnTo>
                    <a:pt x="128543" y="140594"/>
                  </a:lnTo>
                  <a:lnTo>
                    <a:pt x="131288" y="149922"/>
                  </a:lnTo>
                  <a:lnTo>
                    <a:pt x="132012" y="159285"/>
                  </a:lnTo>
                  <a:lnTo>
                    <a:pt x="130461" y="167958"/>
                  </a:lnTo>
                  <a:lnTo>
                    <a:pt x="126715" y="175606"/>
                  </a:lnTo>
                  <a:lnTo>
                    <a:pt x="121118" y="182401"/>
                  </a:lnTo>
                  <a:lnTo>
                    <a:pt x="114082" y="188813"/>
                  </a:lnTo>
                  <a:lnTo>
                    <a:pt x="105975" y="195163"/>
                  </a:lnTo>
                  <a:lnTo>
                    <a:pt x="96772" y="201430"/>
                  </a:lnTo>
                  <a:lnTo>
                    <a:pt x="86085" y="207346"/>
                  </a:lnTo>
                  <a:lnTo>
                    <a:pt x="73839" y="212770"/>
                  </a:lnTo>
                  <a:lnTo>
                    <a:pt x="60789" y="217564"/>
                  </a:lnTo>
                  <a:lnTo>
                    <a:pt x="46966" y="221991"/>
                  </a:lnTo>
                  <a:lnTo>
                    <a:pt x="30039" y="226438"/>
                  </a:lnTo>
                  <a:lnTo>
                    <a:pt x="5857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4969450" y="5306362"/>
            <a:ext cx="1205333" cy="413962"/>
            <a:chOff x="4969450" y="5306362"/>
            <a:chExt cx="1205333" cy="413962"/>
          </a:xfrm>
        </p:grpSpPr>
        <p:sp>
          <p:nvSpPr>
            <p:cNvPr id="165" name="Freeform 164"/>
            <p:cNvSpPr/>
            <p:nvPr/>
          </p:nvSpPr>
          <p:spPr>
            <a:xfrm>
              <a:off x="4969450" y="5432704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88823" y="5801"/>
                  </a:lnTo>
                  <a:lnTo>
                    <a:pt x="82617" y="10725"/>
                  </a:lnTo>
                  <a:lnTo>
                    <a:pt x="75517" y="15228"/>
                  </a:lnTo>
                  <a:lnTo>
                    <a:pt x="67404" y="19449"/>
                  </a:lnTo>
                  <a:lnTo>
                    <a:pt x="58110" y="23462"/>
                  </a:lnTo>
                  <a:lnTo>
                    <a:pt x="47680" y="27319"/>
                  </a:lnTo>
                  <a:lnTo>
                    <a:pt x="36903" y="30911"/>
                  </a:lnTo>
                  <a:lnTo>
                    <a:pt x="26143" y="34328"/>
                  </a:lnTo>
                  <a:lnTo>
                    <a:pt x="14455" y="378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095792" y="5306362"/>
              <a:ext cx="168457" cy="328280"/>
            </a:xfrm>
            <a:custGeom>
              <a:avLst/>
              <a:gdLst/>
              <a:ahLst/>
              <a:cxnLst/>
              <a:rect l="0" t="0" r="0" b="0"/>
              <a:pathLst>
                <a:path w="168457" h="328280">
                  <a:moveTo>
                    <a:pt x="0" y="21057"/>
                  </a:moveTo>
                  <a:lnTo>
                    <a:pt x="5801" y="32859"/>
                  </a:lnTo>
                  <a:lnTo>
                    <a:pt x="10725" y="44628"/>
                  </a:lnTo>
                  <a:lnTo>
                    <a:pt x="15228" y="57524"/>
                  </a:lnTo>
                  <a:lnTo>
                    <a:pt x="19449" y="71545"/>
                  </a:lnTo>
                  <a:lnTo>
                    <a:pt x="23462" y="86521"/>
                  </a:lnTo>
                  <a:lnTo>
                    <a:pt x="27324" y="102234"/>
                  </a:lnTo>
                  <a:lnTo>
                    <a:pt x="31076" y="118165"/>
                  </a:lnTo>
                  <a:lnTo>
                    <a:pt x="34752" y="133540"/>
                  </a:lnTo>
                  <a:lnTo>
                    <a:pt x="38374" y="147993"/>
                  </a:lnTo>
                  <a:lnTo>
                    <a:pt x="41959" y="161831"/>
                  </a:lnTo>
                  <a:lnTo>
                    <a:pt x="45520" y="175809"/>
                  </a:lnTo>
                  <a:lnTo>
                    <a:pt x="49064" y="190362"/>
                  </a:lnTo>
                  <a:lnTo>
                    <a:pt x="52596" y="205428"/>
                  </a:lnTo>
                  <a:lnTo>
                    <a:pt x="56121" y="220630"/>
                  </a:lnTo>
                  <a:lnTo>
                    <a:pt x="59642" y="235707"/>
                  </a:lnTo>
                  <a:lnTo>
                    <a:pt x="63158" y="250410"/>
                  </a:lnTo>
                  <a:lnTo>
                    <a:pt x="66672" y="264428"/>
                  </a:lnTo>
                  <a:lnTo>
                    <a:pt x="70184" y="277668"/>
                  </a:lnTo>
                  <a:lnTo>
                    <a:pt x="73695" y="290201"/>
                  </a:lnTo>
                  <a:lnTo>
                    <a:pt x="77206" y="302166"/>
                  </a:lnTo>
                  <a:lnTo>
                    <a:pt x="80731" y="313656"/>
                  </a:lnTo>
                  <a:lnTo>
                    <a:pt x="84737" y="323238"/>
                  </a:lnTo>
                  <a:lnTo>
                    <a:pt x="89337" y="328257"/>
                  </a:lnTo>
                  <a:lnTo>
                    <a:pt x="93710" y="328279"/>
                  </a:lnTo>
                  <a:lnTo>
                    <a:pt x="97727" y="324559"/>
                  </a:lnTo>
                  <a:lnTo>
                    <a:pt x="101505" y="318369"/>
                  </a:lnTo>
                  <a:lnTo>
                    <a:pt x="105151" y="310282"/>
                  </a:lnTo>
                  <a:lnTo>
                    <a:pt x="108729" y="300256"/>
                  </a:lnTo>
                  <a:lnTo>
                    <a:pt x="112267" y="288395"/>
                  </a:lnTo>
                  <a:lnTo>
                    <a:pt x="115620" y="275153"/>
                  </a:lnTo>
                  <a:lnTo>
                    <a:pt x="118490" y="261182"/>
                  </a:lnTo>
                  <a:lnTo>
                    <a:pt x="120755" y="246931"/>
                  </a:lnTo>
                  <a:lnTo>
                    <a:pt x="122613" y="232783"/>
                  </a:lnTo>
                  <a:lnTo>
                    <a:pt x="124476" y="219135"/>
                  </a:lnTo>
                  <a:lnTo>
                    <a:pt x="126583" y="206130"/>
                  </a:lnTo>
                  <a:lnTo>
                    <a:pt x="128999" y="193244"/>
                  </a:lnTo>
                  <a:lnTo>
                    <a:pt x="131702" y="179447"/>
                  </a:lnTo>
                  <a:lnTo>
                    <a:pt x="134633" y="164240"/>
                  </a:lnTo>
                  <a:lnTo>
                    <a:pt x="137738" y="148108"/>
                  </a:lnTo>
                  <a:lnTo>
                    <a:pt x="140967" y="132192"/>
                  </a:lnTo>
                  <a:lnTo>
                    <a:pt x="144286" y="117146"/>
                  </a:lnTo>
                  <a:lnTo>
                    <a:pt x="147665" y="102790"/>
                  </a:lnTo>
                  <a:lnTo>
                    <a:pt x="151087" y="88404"/>
                  </a:lnTo>
                  <a:lnTo>
                    <a:pt x="154534" y="73561"/>
                  </a:lnTo>
                  <a:lnTo>
                    <a:pt x="157843" y="58711"/>
                  </a:lnTo>
                  <a:lnTo>
                    <a:pt x="161037" y="43461"/>
                  </a:lnTo>
                  <a:lnTo>
                    <a:pt x="164396" y="2534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270118" y="5537989"/>
              <a:ext cx="78497" cy="112679"/>
            </a:xfrm>
            <a:custGeom>
              <a:avLst/>
              <a:gdLst/>
              <a:ahLst/>
              <a:cxnLst/>
              <a:rect l="0" t="0" r="0" b="0"/>
              <a:pathLst>
                <a:path w="78497" h="112679">
                  <a:moveTo>
                    <a:pt x="46773" y="21057"/>
                  </a:moveTo>
                  <a:lnTo>
                    <a:pt x="35239" y="24125"/>
                  </a:lnTo>
                  <a:lnTo>
                    <a:pt x="26030" y="28188"/>
                  </a:lnTo>
                  <a:lnTo>
                    <a:pt x="18326" y="33686"/>
                  </a:lnTo>
                  <a:lnTo>
                    <a:pt x="11917" y="40618"/>
                  </a:lnTo>
                  <a:lnTo>
                    <a:pt x="6855" y="49064"/>
                  </a:lnTo>
                  <a:lnTo>
                    <a:pt x="3061" y="58905"/>
                  </a:lnTo>
                  <a:lnTo>
                    <a:pt x="651" y="69570"/>
                  </a:lnTo>
                  <a:lnTo>
                    <a:pt x="0" y="80175"/>
                  </a:lnTo>
                  <a:lnTo>
                    <a:pt x="1159" y="90210"/>
                  </a:lnTo>
                  <a:lnTo>
                    <a:pt x="4054" y="99062"/>
                  </a:lnTo>
                  <a:lnTo>
                    <a:pt x="8663" y="105870"/>
                  </a:lnTo>
                  <a:lnTo>
                    <a:pt x="14795" y="110363"/>
                  </a:lnTo>
                  <a:lnTo>
                    <a:pt x="21995" y="112600"/>
                  </a:lnTo>
                  <a:lnTo>
                    <a:pt x="29658" y="112678"/>
                  </a:lnTo>
                  <a:lnTo>
                    <a:pt x="37394" y="110880"/>
                  </a:lnTo>
                  <a:lnTo>
                    <a:pt x="44873" y="107423"/>
                  </a:lnTo>
                  <a:lnTo>
                    <a:pt x="51743" y="102371"/>
                  </a:lnTo>
                  <a:lnTo>
                    <a:pt x="57880" y="95904"/>
                  </a:lnTo>
                  <a:lnTo>
                    <a:pt x="63339" y="88294"/>
                  </a:lnTo>
                  <a:lnTo>
                    <a:pt x="68248" y="79817"/>
                  </a:lnTo>
                  <a:lnTo>
                    <a:pt x="72726" y="70708"/>
                  </a:lnTo>
                  <a:lnTo>
                    <a:pt x="76397" y="61152"/>
                  </a:lnTo>
                  <a:lnTo>
                    <a:pt x="78426" y="51284"/>
                  </a:lnTo>
                  <a:lnTo>
                    <a:pt x="78496" y="41216"/>
                  </a:lnTo>
                  <a:lnTo>
                    <a:pt x="76873" y="31471"/>
                  </a:lnTo>
                  <a:lnTo>
                    <a:pt x="73883" y="22032"/>
                  </a:lnTo>
                  <a:lnTo>
                    <a:pt x="68143" y="12071"/>
                  </a:lnTo>
                  <a:lnTo>
                    <a:pt x="573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401119" y="5359005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7662" y="8869"/>
                  </a:lnTo>
                  <a:lnTo>
                    <a:pt x="5519" y="17855"/>
                  </a:lnTo>
                  <a:lnTo>
                    <a:pt x="3917" y="27859"/>
                  </a:lnTo>
                  <a:lnTo>
                    <a:pt x="2736" y="39186"/>
                  </a:lnTo>
                  <a:lnTo>
                    <a:pt x="1887" y="52294"/>
                  </a:lnTo>
                  <a:lnTo>
                    <a:pt x="1295" y="67259"/>
                  </a:lnTo>
                  <a:lnTo>
                    <a:pt x="1053" y="83848"/>
                  </a:lnTo>
                  <a:lnTo>
                    <a:pt x="1417" y="101722"/>
                  </a:lnTo>
                  <a:lnTo>
                    <a:pt x="2472" y="120551"/>
                  </a:lnTo>
                  <a:lnTo>
                    <a:pt x="3994" y="139903"/>
                  </a:lnTo>
                  <a:lnTo>
                    <a:pt x="5555" y="159265"/>
                  </a:lnTo>
                  <a:lnTo>
                    <a:pt x="6898" y="178360"/>
                  </a:lnTo>
                  <a:lnTo>
                    <a:pt x="7951" y="197112"/>
                  </a:lnTo>
                  <a:lnTo>
                    <a:pt x="8732" y="215550"/>
                  </a:lnTo>
                  <a:lnTo>
                    <a:pt x="9287" y="233721"/>
                  </a:lnTo>
                  <a:lnTo>
                    <a:pt x="9480" y="251317"/>
                  </a:lnTo>
                  <a:lnTo>
                    <a:pt x="8893" y="269601"/>
                  </a:lnTo>
                  <a:lnTo>
                    <a:pt x="6360" y="2924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468896" y="5516933"/>
              <a:ext cx="69094" cy="157928"/>
            </a:xfrm>
            <a:custGeom>
              <a:avLst/>
              <a:gdLst/>
              <a:ahLst/>
              <a:cxnLst/>
              <a:rect l="0" t="0" r="0" b="0"/>
              <a:pathLst>
                <a:path w="69094" h="157928">
                  <a:moveTo>
                    <a:pt x="69093" y="0"/>
                  </a:moveTo>
                  <a:lnTo>
                    <a:pt x="60359" y="3000"/>
                  </a:lnTo>
                  <a:lnTo>
                    <a:pt x="52653" y="6423"/>
                  </a:lnTo>
                  <a:lnTo>
                    <a:pt x="45255" y="10628"/>
                  </a:lnTo>
                  <a:lnTo>
                    <a:pt x="38167" y="15874"/>
                  </a:lnTo>
                  <a:lnTo>
                    <a:pt x="31636" y="22652"/>
                  </a:lnTo>
                  <a:lnTo>
                    <a:pt x="25764" y="31084"/>
                  </a:lnTo>
                  <a:lnTo>
                    <a:pt x="20499" y="40824"/>
                  </a:lnTo>
                  <a:lnTo>
                    <a:pt x="15728" y="51267"/>
                  </a:lnTo>
                  <a:lnTo>
                    <a:pt x="11339" y="61994"/>
                  </a:lnTo>
                  <a:lnTo>
                    <a:pt x="7389" y="72957"/>
                  </a:lnTo>
                  <a:lnTo>
                    <a:pt x="4109" y="84375"/>
                  </a:lnTo>
                  <a:lnTo>
                    <a:pt x="1577" y="96341"/>
                  </a:lnTo>
                  <a:lnTo>
                    <a:pt x="46" y="108495"/>
                  </a:lnTo>
                  <a:lnTo>
                    <a:pt x="0" y="120128"/>
                  </a:lnTo>
                  <a:lnTo>
                    <a:pt x="1575" y="130867"/>
                  </a:lnTo>
                  <a:lnTo>
                    <a:pt x="4922" y="140195"/>
                  </a:lnTo>
                  <a:lnTo>
                    <a:pt x="10368" y="147326"/>
                  </a:lnTo>
                  <a:lnTo>
                    <a:pt x="17867" y="152046"/>
                  </a:lnTo>
                  <a:lnTo>
                    <a:pt x="26498" y="154773"/>
                  </a:lnTo>
                  <a:lnTo>
                    <a:pt x="35502" y="156550"/>
                  </a:lnTo>
                  <a:lnTo>
                    <a:pt x="45665" y="157530"/>
                  </a:lnTo>
                  <a:lnTo>
                    <a:pt x="5856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553099" y="5554476"/>
              <a:ext cx="212594" cy="165848"/>
            </a:xfrm>
            <a:custGeom>
              <a:avLst/>
              <a:gdLst/>
              <a:ahLst/>
              <a:cxnLst/>
              <a:rect l="0" t="0" r="0" b="0"/>
              <a:pathLst>
                <a:path w="212594" h="165848">
                  <a:moveTo>
                    <a:pt x="58590" y="88798"/>
                  </a:moveTo>
                  <a:lnTo>
                    <a:pt x="64324" y="82797"/>
                  </a:lnTo>
                  <a:lnTo>
                    <a:pt x="68607" y="75952"/>
                  </a:lnTo>
                  <a:lnTo>
                    <a:pt x="71804" y="67569"/>
                  </a:lnTo>
                  <a:lnTo>
                    <a:pt x="73820" y="58114"/>
                  </a:lnTo>
                  <a:lnTo>
                    <a:pt x="74221" y="48448"/>
                  </a:lnTo>
                  <a:lnTo>
                    <a:pt x="72886" y="39113"/>
                  </a:lnTo>
                  <a:lnTo>
                    <a:pt x="69229" y="30970"/>
                  </a:lnTo>
                  <a:lnTo>
                    <a:pt x="63317" y="25555"/>
                  </a:lnTo>
                  <a:lnTo>
                    <a:pt x="56788" y="23700"/>
                  </a:lnTo>
                  <a:lnTo>
                    <a:pt x="50168" y="25133"/>
                  </a:lnTo>
                  <a:lnTo>
                    <a:pt x="43506" y="29194"/>
                  </a:lnTo>
                  <a:lnTo>
                    <a:pt x="36950" y="35213"/>
                  </a:lnTo>
                  <a:lnTo>
                    <a:pt x="30802" y="42640"/>
                  </a:lnTo>
                  <a:lnTo>
                    <a:pt x="25201" y="51052"/>
                  </a:lnTo>
                  <a:lnTo>
                    <a:pt x="20124" y="60147"/>
                  </a:lnTo>
                  <a:lnTo>
                    <a:pt x="15483" y="69709"/>
                  </a:lnTo>
                  <a:lnTo>
                    <a:pt x="11181" y="79591"/>
                  </a:lnTo>
                  <a:lnTo>
                    <a:pt x="7292" y="89856"/>
                  </a:lnTo>
                  <a:lnTo>
                    <a:pt x="4052" y="100741"/>
                  </a:lnTo>
                  <a:lnTo>
                    <a:pt x="1547" y="112319"/>
                  </a:lnTo>
                  <a:lnTo>
                    <a:pt x="34" y="124196"/>
                  </a:lnTo>
                  <a:lnTo>
                    <a:pt x="0" y="135637"/>
                  </a:lnTo>
                  <a:lnTo>
                    <a:pt x="1579" y="146239"/>
                  </a:lnTo>
                  <a:lnTo>
                    <a:pt x="4759" y="155304"/>
                  </a:lnTo>
                  <a:lnTo>
                    <a:pt x="9559" y="161725"/>
                  </a:lnTo>
                  <a:lnTo>
                    <a:pt x="15821" y="165145"/>
                  </a:lnTo>
                  <a:lnTo>
                    <a:pt x="23109" y="165847"/>
                  </a:lnTo>
                  <a:lnTo>
                    <a:pt x="30830" y="164357"/>
                  </a:lnTo>
                  <a:lnTo>
                    <a:pt x="38605" y="161209"/>
                  </a:lnTo>
                  <a:lnTo>
                    <a:pt x="46110" y="156694"/>
                  </a:lnTo>
                  <a:lnTo>
                    <a:pt x="52997" y="150858"/>
                  </a:lnTo>
                  <a:lnTo>
                    <a:pt x="59160" y="143863"/>
                  </a:lnTo>
                  <a:lnTo>
                    <a:pt x="65222" y="137180"/>
                  </a:lnTo>
                  <a:lnTo>
                    <a:pt x="72239" y="133901"/>
                  </a:lnTo>
                  <a:lnTo>
                    <a:pt x="80106" y="134708"/>
                  </a:lnTo>
                  <a:lnTo>
                    <a:pt x="88176" y="137380"/>
                  </a:lnTo>
                  <a:lnTo>
                    <a:pt x="96180" y="140052"/>
                  </a:lnTo>
                  <a:lnTo>
                    <a:pt x="103637" y="141044"/>
                  </a:lnTo>
                  <a:lnTo>
                    <a:pt x="110304" y="139664"/>
                  </a:lnTo>
                  <a:lnTo>
                    <a:pt x="116191" y="135822"/>
                  </a:lnTo>
                  <a:lnTo>
                    <a:pt x="121423" y="129597"/>
                  </a:lnTo>
                  <a:lnTo>
                    <a:pt x="126155" y="121376"/>
                  </a:lnTo>
                  <a:lnTo>
                    <a:pt x="130746" y="114118"/>
                  </a:lnTo>
                  <a:lnTo>
                    <a:pt x="134955" y="111844"/>
                  </a:lnTo>
                  <a:lnTo>
                    <a:pt x="137931" y="114613"/>
                  </a:lnTo>
                  <a:lnTo>
                    <a:pt x="139779" y="121050"/>
                  </a:lnTo>
                  <a:lnTo>
                    <a:pt x="140155" y="127436"/>
                  </a:lnTo>
                  <a:lnTo>
                    <a:pt x="138772" y="129467"/>
                  </a:lnTo>
                  <a:lnTo>
                    <a:pt x="136536" y="127151"/>
                  </a:lnTo>
                  <a:lnTo>
                    <a:pt x="133894" y="121802"/>
                  </a:lnTo>
                  <a:lnTo>
                    <a:pt x="131329" y="114531"/>
                  </a:lnTo>
                  <a:lnTo>
                    <a:pt x="129534" y="106065"/>
                  </a:lnTo>
                  <a:lnTo>
                    <a:pt x="128820" y="96851"/>
                  </a:lnTo>
                  <a:lnTo>
                    <a:pt x="129159" y="87000"/>
                  </a:lnTo>
                  <a:lnTo>
                    <a:pt x="130377" y="76378"/>
                  </a:lnTo>
                  <a:lnTo>
                    <a:pt x="132275" y="64963"/>
                  </a:lnTo>
                  <a:lnTo>
                    <a:pt x="134836" y="53020"/>
                  </a:lnTo>
                  <a:lnTo>
                    <a:pt x="138225" y="41000"/>
                  </a:lnTo>
                  <a:lnTo>
                    <a:pt x="142469" y="29191"/>
                  </a:lnTo>
                  <a:lnTo>
                    <a:pt x="147623" y="18330"/>
                  </a:lnTo>
                  <a:lnTo>
                    <a:pt x="153839" y="9632"/>
                  </a:lnTo>
                  <a:lnTo>
                    <a:pt x="161088" y="3578"/>
                  </a:lnTo>
                  <a:lnTo>
                    <a:pt x="168888" y="313"/>
                  </a:lnTo>
                  <a:lnTo>
                    <a:pt x="176431" y="0"/>
                  </a:lnTo>
                  <a:lnTo>
                    <a:pt x="183276" y="2420"/>
                  </a:lnTo>
                  <a:lnTo>
                    <a:pt x="189343" y="7093"/>
                  </a:lnTo>
                  <a:lnTo>
                    <a:pt x="194726" y="13491"/>
                  </a:lnTo>
                  <a:lnTo>
                    <a:pt x="199564" y="21160"/>
                  </a:lnTo>
                  <a:lnTo>
                    <a:pt x="203831" y="29895"/>
                  </a:lnTo>
                  <a:lnTo>
                    <a:pt x="207332" y="39735"/>
                  </a:lnTo>
                  <a:lnTo>
                    <a:pt x="210021" y="50607"/>
                  </a:lnTo>
                  <a:lnTo>
                    <a:pt x="211828" y="62179"/>
                  </a:lnTo>
                  <a:lnTo>
                    <a:pt x="212593" y="73945"/>
                  </a:lnTo>
                  <a:lnTo>
                    <a:pt x="212333" y="85597"/>
                  </a:lnTo>
                  <a:lnTo>
                    <a:pt x="211354" y="96958"/>
                  </a:lnTo>
                  <a:lnTo>
                    <a:pt x="210067" y="109221"/>
                  </a:lnTo>
                  <a:lnTo>
                    <a:pt x="208362" y="125693"/>
                  </a:lnTo>
                  <a:lnTo>
                    <a:pt x="205989" y="15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809589" y="5559046"/>
              <a:ext cx="101093" cy="142286"/>
            </a:xfrm>
            <a:custGeom>
              <a:avLst/>
              <a:gdLst/>
              <a:ahLst/>
              <a:cxnLst/>
              <a:rect l="0" t="0" r="0" b="0"/>
              <a:pathLst>
                <a:path w="101093" h="142286">
                  <a:moveTo>
                    <a:pt x="65312" y="21057"/>
                  </a:moveTo>
                  <a:lnTo>
                    <a:pt x="59378" y="15458"/>
                  </a:lnTo>
                  <a:lnTo>
                    <a:pt x="53173" y="12454"/>
                  </a:lnTo>
                  <a:lnTo>
                    <a:pt x="46086" y="11846"/>
                  </a:lnTo>
                  <a:lnTo>
                    <a:pt x="38492" y="13378"/>
                  </a:lnTo>
                  <a:lnTo>
                    <a:pt x="31142" y="16962"/>
                  </a:lnTo>
                  <a:lnTo>
                    <a:pt x="24454" y="22353"/>
                  </a:lnTo>
                  <a:lnTo>
                    <a:pt x="18506" y="29197"/>
                  </a:lnTo>
                  <a:lnTo>
                    <a:pt x="13209" y="37139"/>
                  </a:lnTo>
                  <a:lnTo>
                    <a:pt x="8437" y="45883"/>
                  </a:lnTo>
                  <a:lnTo>
                    <a:pt x="4386" y="55361"/>
                  </a:lnTo>
                  <a:lnTo>
                    <a:pt x="1562" y="65706"/>
                  </a:lnTo>
                  <a:lnTo>
                    <a:pt x="142" y="76921"/>
                  </a:lnTo>
                  <a:lnTo>
                    <a:pt x="0" y="88724"/>
                  </a:lnTo>
                  <a:lnTo>
                    <a:pt x="894" y="100646"/>
                  </a:lnTo>
                  <a:lnTo>
                    <a:pt x="2582" y="112389"/>
                  </a:lnTo>
                  <a:lnTo>
                    <a:pt x="5341" y="123205"/>
                  </a:lnTo>
                  <a:lnTo>
                    <a:pt x="9928" y="131872"/>
                  </a:lnTo>
                  <a:lnTo>
                    <a:pt x="16603" y="137910"/>
                  </a:lnTo>
                  <a:lnTo>
                    <a:pt x="25018" y="141334"/>
                  </a:lnTo>
                  <a:lnTo>
                    <a:pt x="34500" y="142285"/>
                  </a:lnTo>
                  <a:lnTo>
                    <a:pt x="44540" y="141107"/>
                  </a:lnTo>
                  <a:lnTo>
                    <a:pt x="54685" y="138084"/>
                  </a:lnTo>
                  <a:lnTo>
                    <a:pt x="64483" y="133331"/>
                  </a:lnTo>
                  <a:lnTo>
                    <a:pt x="73722" y="127064"/>
                  </a:lnTo>
                  <a:lnTo>
                    <a:pt x="82076" y="119419"/>
                  </a:lnTo>
                  <a:lnTo>
                    <a:pt x="89016" y="110386"/>
                  </a:lnTo>
                  <a:lnTo>
                    <a:pt x="94384" y="100091"/>
                  </a:lnTo>
                  <a:lnTo>
                    <a:pt x="98176" y="88925"/>
                  </a:lnTo>
                  <a:lnTo>
                    <a:pt x="100363" y="77437"/>
                  </a:lnTo>
                  <a:lnTo>
                    <a:pt x="101092" y="65976"/>
                  </a:lnTo>
                  <a:lnTo>
                    <a:pt x="100464" y="54841"/>
                  </a:lnTo>
                  <a:lnTo>
                    <a:pt x="98457" y="44364"/>
                  </a:lnTo>
                  <a:lnTo>
                    <a:pt x="95194" y="34661"/>
                  </a:lnTo>
                  <a:lnTo>
                    <a:pt x="91207" y="25965"/>
                  </a:lnTo>
                  <a:lnTo>
                    <a:pt x="86961" y="17866"/>
                  </a:lnTo>
                  <a:lnTo>
                    <a:pt x="82090" y="9655"/>
                  </a:lnTo>
                  <a:lnTo>
                    <a:pt x="75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14388" y="5521670"/>
              <a:ext cx="97987" cy="174448"/>
            </a:xfrm>
            <a:custGeom>
              <a:avLst/>
              <a:gdLst/>
              <a:ahLst/>
              <a:cxnLst/>
              <a:rect l="0" t="0" r="0" b="0"/>
              <a:pathLst>
                <a:path w="97987" h="174448">
                  <a:moveTo>
                    <a:pt x="2627" y="68962"/>
                  </a:moveTo>
                  <a:lnTo>
                    <a:pt x="11496" y="71829"/>
                  </a:lnTo>
                  <a:lnTo>
                    <a:pt x="20483" y="73971"/>
                  </a:lnTo>
                  <a:lnTo>
                    <a:pt x="30473" y="75564"/>
                  </a:lnTo>
                  <a:lnTo>
                    <a:pt x="41281" y="76399"/>
                  </a:lnTo>
                  <a:lnTo>
                    <a:pt x="52444" y="75951"/>
                  </a:lnTo>
                  <a:lnTo>
                    <a:pt x="63635" y="74033"/>
                  </a:lnTo>
                  <a:lnTo>
                    <a:pt x="74229" y="70451"/>
                  </a:lnTo>
                  <a:lnTo>
                    <a:pt x="83269" y="64845"/>
                  </a:lnTo>
                  <a:lnTo>
                    <a:pt x="90366" y="57225"/>
                  </a:lnTo>
                  <a:lnTo>
                    <a:pt x="95313" y="48041"/>
                  </a:lnTo>
                  <a:lnTo>
                    <a:pt x="97825" y="37975"/>
                  </a:lnTo>
                  <a:lnTo>
                    <a:pt x="97986" y="27526"/>
                  </a:lnTo>
                  <a:lnTo>
                    <a:pt x="95843" y="17599"/>
                  </a:lnTo>
                  <a:lnTo>
                    <a:pt x="91222" y="9538"/>
                  </a:lnTo>
                  <a:lnTo>
                    <a:pt x="84276" y="3912"/>
                  </a:lnTo>
                  <a:lnTo>
                    <a:pt x="75717" y="764"/>
                  </a:lnTo>
                  <a:lnTo>
                    <a:pt x="66604" y="0"/>
                  </a:lnTo>
                  <a:lnTo>
                    <a:pt x="57599" y="1302"/>
                  </a:lnTo>
                  <a:lnTo>
                    <a:pt x="49117" y="4409"/>
                  </a:lnTo>
                  <a:lnTo>
                    <a:pt x="41500" y="9219"/>
                  </a:lnTo>
                  <a:lnTo>
                    <a:pt x="34825" y="15519"/>
                  </a:lnTo>
                  <a:lnTo>
                    <a:pt x="28988" y="23015"/>
                  </a:lnTo>
                  <a:lnTo>
                    <a:pt x="23817" y="31416"/>
                  </a:lnTo>
                  <a:lnTo>
                    <a:pt x="19147" y="40473"/>
                  </a:lnTo>
                  <a:lnTo>
                    <a:pt x="14836" y="49994"/>
                  </a:lnTo>
                  <a:lnTo>
                    <a:pt x="10779" y="59839"/>
                  </a:lnTo>
                  <a:lnTo>
                    <a:pt x="6907" y="69906"/>
                  </a:lnTo>
                  <a:lnTo>
                    <a:pt x="3493" y="80122"/>
                  </a:lnTo>
                  <a:lnTo>
                    <a:pt x="1111" y="90442"/>
                  </a:lnTo>
                  <a:lnTo>
                    <a:pt x="0" y="100830"/>
                  </a:lnTo>
                  <a:lnTo>
                    <a:pt x="238" y="111265"/>
                  </a:lnTo>
                  <a:lnTo>
                    <a:pt x="1919" y="121731"/>
                  </a:lnTo>
                  <a:lnTo>
                    <a:pt x="4946" y="132208"/>
                  </a:lnTo>
                  <a:lnTo>
                    <a:pt x="9249" y="142363"/>
                  </a:lnTo>
                  <a:lnTo>
                    <a:pt x="14877" y="151576"/>
                  </a:lnTo>
                  <a:lnTo>
                    <a:pt x="21736" y="159576"/>
                  </a:lnTo>
                  <a:lnTo>
                    <a:pt x="29610" y="166099"/>
                  </a:lnTo>
                  <a:lnTo>
                    <a:pt x="38264" y="170733"/>
                  </a:lnTo>
                  <a:lnTo>
                    <a:pt x="47483" y="173440"/>
                  </a:lnTo>
                  <a:lnTo>
                    <a:pt x="56838" y="174447"/>
                  </a:lnTo>
                  <a:lnTo>
                    <a:pt x="66708" y="174054"/>
                  </a:lnTo>
                  <a:lnTo>
                    <a:pt x="79076" y="171113"/>
                  </a:lnTo>
                  <a:lnTo>
                    <a:pt x="97384" y="163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027246" y="5485347"/>
              <a:ext cx="147537" cy="231628"/>
            </a:xfrm>
            <a:custGeom>
              <a:avLst/>
              <a:gdLst/>
              <a:ahLst/>
              <a:cxnLst/>
              <a:rect l="0" t="0" r="0" b="0"/>
              <a:pathLst>
                <a:path w="147537" h="231628">
                  <a:moveTo>
                    <a:pt x="100339" y="0"/>
                  </a:moveTo>
                  <a:lnTo>
                    <a:pt x="88671" y="67"/>
                  </a:lnTo>
                  <a:lnTo>
                    <a:pt x="78183" y="707"/>
                  </a:lnTo>
                  <a:lnTo>
                    <a:pt x="67881" y="2008"/>
                  </a:lnTo>
                  <a:lnTo>
                    <a:pt x="57579" y="4041"/>
                  </a:lnTo>
                  <a:lnTo>
                    <a:pt x="47236" y="7005"/>
                  </a:lnTo>
                  <a:lnTo>
                    <a:pt x="36855" y="10930"/>
                  </a:lnTo>
                  <a:lnTo>
                    <a:pt x="26773" y="15852"/>
                  </a:lnTo>
                  <a:lnTo>
                    <a:pt x="17611" y="21904"/>
                  </a:lnTo>
                  <a:lnTo>
                    <a:pt x="9656" y="29039"/>
                  </a:lnTo>
                  <a:lnTo>
                    <a:pt x="3503" y="36762"/>
                  </a:lnTo>
                  <a:lnTo>
                    <a:pt x="184" y="44250"/>
                  </a:lnTo>
                  <a:lnTo>
                    <a:pt x="0" y="51054"/>
                  </a:lnTo>
                  <a:lnTo>
                    <a:pt x="2794" y="56925"/>
                  </a:lnTo>
                  <a:lnTo>
                    <a:pt x="8315" y="61644"/>
                  </a:lnTo>
                  <a:lnTo>
                    <a:pt x="16132" y="65227"/>
                  </a:lnTo>
                  <a:lnTo>
                    <a:pt x="25579" y="68007"/>
                  </a:lnTo>
                  <a:lnTo>
                    <a:pt x="35887" y="70503"/>
                  </a:lnTo>
                  <a:lnTo>
                    <a:pt x="46550" y="73043"/>
                  </a:lnTo>
                  <a:lnTo>
                    <a:pt x="57314" y="75755"/>
                  </a:lnTo>
                  <a:lnTo>
                    <a:pt x="68073" y="78655"/>
                  </a:lnTo>
                  <a:lnTo>
                    <a:pt x="78788" y="81729"/>
                  </a:lnTo>
                  <a:lnTo>
                    <a:pt x="89289" y="85269"/>
                  </a:lnTo>
                  <a:lnTo>
                    <a:pt x="99276" y="89855"/>
                  </a:lnTo>
                  <a:lnTo>
                    <a:pt x="108621" y="95720"/>
                  </a:lnTo>
                  <a:lnTo>
                    <a:pt x="117203" y="102778"/>
                  </a:lnTo>
                  <a:lnTo>
                    <a:pt x="124823" y="110811"/>
                  </a:lnTo>
                  <a:lnTo>
                    <a:pt x="131462" y="119590"/>
                  </a:lnTo>
                  <a:lnTo>
                    <a:pt x="137091" y="129077"/>
                  </a:lnTo>
                  <a:lnTo>
                    <a:pt x="141582" y="139422"/>
                  </a:lnTo>
                  <a:lnTo>
                    <a:pt x="144965" y="150631"/>
                  </a:lnTo>
                  <a:lnTo>
                    <a:pt x="147086" y="162257"/>
                  </a:lnTo>
                  <a:lnTo>
                    <a:pt x="147536" y="173528"/>
                  </a:lnTo>
                  <a:lnTo>
                    <a:pt x="146236" y="184028"/>
                  </a:lnTo>
                  <a:lnTo>
                    <a:pt x="143074" y="193535"/>
                  </a:lnTo>
                  <a:lnTo>
                    <a:pt x="137753" y="201850"/>
                  </a:lnTo>
                  <a:lnTo>
                    <a:pt x="130321" y="208990"/>
                  </a:lnTo>
                  <a:lnTo>
                    <a:pt x="121093" y="214972"/>
                  </a:lnTo>
                  <a:lnTo>
                    <a:pt x="110466" y="219708"/>
                  </a:lnTo>
                  <a:lnTo>
                    <a:pt x="98813" y="223269"/>
                  </a:lnTo>
                  <a:lnTo>
                    <a:pt x="86650" y="225855"/>
                  </a:lnTo>
                  <a:lnTo>
                    <a:pt x="73240" y="227963"/>
                  </a:lnTo>
                  <a:lnTo>
                    <a:pt x="55178" y="229781"/>
                  </a:lnTo>
                  <a:lnTo>
                    <a:pt x="2664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5264248" y="3152660"/>
            <a:ext cx="926509" cy="627071"/>
            <a:chOff x="5264248" y="3152660"/>
            <a:chExt cx="926509" cy="627071"/>
          </a:xfrm>
        </p:grpSpPr>
        <p:sp>
          <p:nvSpPr>
            <p:cNvPr id="175" name="Freeform 174"/>
            <p:cNvSpPr/>
            <p:nvPr/>
          </p:nvSpPr>
          <p:spPr>
            <a:xfrm>
              <a:off x="5317422" y="3152660"/>
              <a:ext cx="178454" cy="574429"/>
            </a:xfrm>
            <a:custGeom>
              <a:avLst/>
              <a:gdLst/>
              <a:ahLst/>
              <a:cxnLst/>
              <a:rect l="0" t="0" r="0" b="0"/>
              <a:pathLst>
                <a:path w="178454" h="574429">
                  <a:moveTo>
                    <a:pt x="41583" y="574428"/>
                  </a:moveTo>
                  <a:lnTo>
                    <a:pt x="41516" y="562693"/>
                  </a:lnTo>
                  <a:lnTo>
                    <a:pt x="40876" y="551564"/>
                  </a:lnTo>
                  <a:lnTo>
                    <a:pt x="39583" y="539965"/>
                  </a:lnTo>
                  <a:lnTo>
                    <a:pt x="37897" y="527804"/>
                  </a:lnTo>
                  <a:lnTo>
                    <a:pt x="36229" y="515144"/>
                  </a:lnTo>
                  <a:lnTo>
                    <a:pt x="34811" y="502084"/>
                  </a:lnTo>
                  <a:lnTo>
                    <a:pt x="33540" y="488559"/>
                  </a:lnTo>
                  <a:lnTo>
                    <a:pt x="32081" y="474345"/>
                  </a:lnTo>
                  <a:lnTo>
                    <a:pt x="30253" y="459377"/>
                  </a:lnTo>
                  <a:lnTo>
                    <a:pt x="28195" y="443732"/>
                  </a:lnTo>
                  <a:lnTo>
                    <a:pt x="26266" y="427545"/>
                  </a:lnTo>
                  <a:lnTo>
                    <a:pt x="24668" y="410951"/>
                  </a:lnTo>
                  <a:lnTo>
                    <a:pt x="23272" y="394062"/>
                  </a:lnTo>
                  <a:lnTo>
                    <a:pt x="21728" y="376964"/>
                  </a:lnTo>
                  <a:lnTo>
                    <a:pt x="19838" y="359722"/>
                  </a:lnTo>
                  <a:lnTo>
                    <a:pt x="17568" y="342380"/>
                  </a:lnTo>
                  <a:lnTo>
                    <a:pt x="14966" y="324972"/>
                  </a:lnTo>
                  <a:lnTo>
                    <a:pt x="12105" y="307513"/>
                  </a:lnTo>
                  <a:lnTo>
                    <a:pt x="9218" y="289855"/>
                  </a:lnTo>
                  <a:lnTo>
                    <a:pt x="6666" y="271701"/>
                  </a:lnTo>
                  <a:lnTo>
                    <a:pt x="4621" y="252937"/>
                  </a:lnTo>
                  <a:lnTo>
                    <a:pt x="3080" y="233929"/>
                  </a:lnTo>
                  <a:lnTo>
                    <a:pt x="1964" y="215394"/>
                  </a:lnTo>
                  <a:lnTo>
                    <a:pt x="1175" y="197705"/>
                  </a:lnTo>
                  <a:lnTo>
                    <a:pt x="627" y="180896"/>
                  </a:lnTo>
                  <a:lnTo>
                    <a:pt x="251" y="164841"/>
                  </a:lnTo>
                  <a:lnTo>
                    <a:pt x="0" y="149378"/>
                  </a:lnTo>
                  <a:lnTo>
                    <a:pt x="0" y="134518"/>
                  </a:lnTo>
                  <a:lnTo>
                    <a:pt x="532" y="120445"/>
                  </a:lnTo>
                  <a:lnTo>
                    <a:pt x="1711" y="107194"/>
                  </a:lnTo>
                  <a:lnTo>
                    <a:pt x="3657" y="94667"/>
                  </a:lnTo>
                  <a:lnTo>
                    <a:pt x="6567" y="82713"/>
                  </a:lnTo>
                  <a:lnTo>
                    <a:pt x="10452" y="71192"/>
                  </a:lnTo>
                  <a:lnTo>
                    <a:pt x="15180" y="60149"/>
                  </a:lnTo>
                  <a:lnTo>
                    <a:pt x="20571" y="49800"/>
                  </a:lnTo>
                  <a:lnTo>
                    <a:pt x="26458" y="40211"/>
                  </a:lnTo>
                  <a:lnTo>
                    <a:pt x="32868" y="31466"/>
                  </a:lnTo>
                  <a:lnTo>
                    <a:pt x="40002" y="23737"/>
                  </a:lnTo>
                  <a:lnTo>
                    <a:pt x="47917" y="17026"/>
                  </a:lnTo>
                  <a:lnTo>
                    <a:pt x="56690" y="11349"/>
                  </a:lnTo>
                  <a:lnTo>
                    <a:pt x="66490" y="6826"/>
                  </a:lnTo>
                  <a:lnTo>
                    <a:pt x="77303" y="3416"/>
                  </a:lnTo>
                  <a:lnTo>
                    <a:pt x="88819" y="1108"/>
                  </a:lnTo>
                  <a:lnTo>
                    <a:pt x="100542" y="0"/>
                  </a:lnTo>
                  <a:lnTo>
                    <a:pt x="112160" y="31"/>
                  </a:lnTo>
                  <a:lnTo>
                    <a:pt x="123497" y="1053"/>
                  </a:lnTo>
                  <a:lnTo>
                    <a:pt x="135739" y="3117"/>
                  </a:lnTo>
                  <a:lnTo>
                    <a:pt x="152195" y="7519"/>
                  </a:lnTo>
                  <a:lnTo>
                    <a:pt x="178453" y="16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264248" y="3468771"/>
              <a:ext cx="189514" cy="16162"/>
            </a:xfrm>
            <a:custGeom>
              <a:avLst/>
              <a:gdLst/>
              <a:ahLst/>
              <a:cxnLst/>
              <a:rect l="0" t="0" r="0" b="0"/>
              <a:pathLst>
                <a:path w="189514" h="16162">
                  <a:moveTo>
                    <a:pt x="189513" y="16161"/>
                  </a:moveTo>
                  <a:lnTo>
                    <a:pt x="180712" y="13227"/>
                  </a:lnTo>
                  <a:lnTo>
                    <a:pt x="172366" y="10446"/>
                  </a:lnTo>
                  <a:lnTo>
                    <a:pt x="163662" y="7555"/>
                  </a:lnTo>
                  <a:lnTo>
                    <a:pt x="154368" y="4860"/>
                  </a:lnTo>
                  <a:lnTo>
                    <a:pt x="144225" y="2992"/>
                  </a:lnTo>
                  <a:lnTo>
                    <a:pt x="133184" y="2225"/>
                  </a:lnTo>
                  <a:lnTo>
                    <a:pt x="121517" y="2193"/>
                  </a:lnTo>
                  <a:lnTo>
                    <a:pt x="109695" y="2098"/>
                  </a:lnTo>
                  <a:lnTo>
                    <a:pt x="98002" y="1483"/>
                  </a:lnTo>
                  <a:lnTo>
                    <a:pt x="86372" y="560"/>
                  </a:lnTo>
                  <a:lnTo>
                    <a:pt x="74498" y="0"/>
                  </a:lnTo>
                  <a:lnTo>
                    <a:pt x="62226" y="173"/>
                  </a:lnTo>
                  <a:lnTo>
                    <a:pt x="49961" y="975"/>
                  </a:lnTo>
                  <a:lnTo>
                    <a:pt x="37274" y="2065"/>
                  </a:lnTo>
                  <a:lnTo>
                    <a:pt x="21927" y="3544"/>
                  </a:lnTo>
                  <a:lnTo>
                    <a:pt x="0" y="5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395173" y="3528552"/>
              <a:ext cx="163874" cy="177480"/>
            </a:xfrm>
            <a:custGeom>
              <a:avLst/>
              <a:gdLst/>
              <a:ahLst/>
              <a:cxnLst/>
              <a:rect l="0" t="0" r="0" b="0"/>
              <a:pathLst>
                <a:path w="163874" h="177480">
                  <a:moveTo>
                    <a:pt x="121760" y="40608"/>
                  </a:moveTo>
                  <a:lnTo>
                    <a:pt x="118759" y="31874"/>
                  </a:lnTo>
                  <a:lnTo>
                    <a:pt x="115336" y="24168"/>
                  </a:lnTo>
                  <a:lnTo>
                    <a:pt x="111135" y="16779"/>
                  </a:lnTo>
                  <a:lnTo>
                    <a:pt x="106062" y="10036"/>
                  </a:lnTo>
                  <a:lnTo>
                    <a:pt x="99932" y="4802"/>
                  </a:lnTo>
                  <a:lnTo>
                    <a:pt x="92749" y="1441"/>
                  </a:lnTo>
                  <a:lnTo>
                    <a:pt x="84662" y="0"/>
                  </a:lnTo>
                  <a:lnTo>
                    <a:pt x="75867" y="472"/>
                  </a:lnTo>
                  <a:lnTo>
                    <a:pt x="66551" y="2647"/>
                  </a:lnTo>
                  <a:lnTo>
                    <a:pt x="57027" y="6360"/>
                  </a:lnTo>
                  <a:lnTo>
                    <a:pt x="47714" y="11585"/>
                  </a:lnTo>
                  <a:lnTo>
                    <a:pt x="38828" y="18167"/>
                  </a:lnTo>
                  <a:lnTo>
                    <a:pt x="30557" y="25856"/>
                  </a:lnTo>
                  <a:lnTo>
                    <a:pt x="23148" y="34386"/>
                  </a:lnTo>
                  <a:lnTo>
                    <a:pt x="16650" y="43534"/>
                  </a:lnTo>
                  <a:lnTo>
                    <a:pt x="11117" y="53286"/>
                  </a:lnTo>
                  <a:lnTo>
                    <a:pt x="6690" y="63818"/>
                  </a:lnTo>
                  <a:lnTo>
                    <a:pt x="3344" y="75159"/>
                  </a:lnTo>
                  <a:lnTo>
                    <a:pt x="1080" y="87047"/>
                  </a:lnTo>
                  <a:lnTo>
                    <a:pt x="0" y="99025"/>
                  </a:lnTo>
                  <a:lnTo>
                    <a:pt x="55" y="110820"/>
                  </a:lnTo>
                  <a:lnTo>
                    <a:pt x="1226" y="122180"/>
                  </a:lnTo>
                  <a:lnTo>
                    <a:pt x="3607" y="132809"/>
                  </a:lnTo>
                  <a:lnTo>
                    <a:pt x="7140" y="142609"/>
                  </a:lnTo>
                  <a:lnTo>
                    <a:pt x="11799" y="151172"/>
                  </a:lnTo>
                  <a:lnTo>
                    <a:pt x="17675" y="157721"/>
                  </a:lnTo>
                  <a:lnTo>
                    <a:pt x="24693" y="162003"/>
                  </a:lnTo>
                  <a:lnTo>
                    <a:pt x="32336" y="163913"/>
                  </a:lnTo>
                  <a:lnTo>
                    <a:pt x="39773" y="163233"/>
                  </a:lnTo>
                  <a:lnTo>
                    <a:pt x="46551" y="160104"/>
                  </a:lnTo>
                  <a:lnTo>
                    <a:pt x="52744" y="154768"/>
                  </a:lnTo>
                  <a:lnTo>
                    <a:pt x="58744" y="147383"/>
                  </a:lnTo>
                  <a:lnTo>
                    <a:pt x="64810" y="138235"/>
                  </a:lnTo>
                  <a:lnTo>
                    <a:pt x="70715" y="127690"/>
                  </a:lnTo>
                  <a:lnTo>
                    <a:pt x="75855" y="116096"/>
                  </a:lnTo>
                  <a:lnTo>
                    <a:pt x="79960" y="103777"/>
                  </a:lnTo>
                  <a:lnTo>
                    <a:pt x="83610" y="92125"/>
                  </a:lnTo>
                  <a:lnTo>
                    <a:pt x="87833" y="84875"/>
                  </a:lnTo>
                  <a:lnTo>
                    <a:pt x="92443" y="84225"/>
                  </a:lnTo>
                  <a:lnTo>
                    <a:pt x="96709" y="88455"/>
                  </a:lnTo>
                  <a:lnTo>
                    <a:pt x="100595" y="95766"/>
                  </a:lnTo>
                  <a:lnTo>
                    <a:pt x="104257" y="104770"/>
                  </a:lnTo>
                  <a:lnTo>
                    <a:pt x="107816" y="114616"/>
                  </a:lnTo>
                  <a:lnTo>
                    <a:pt x="111499" y="124694"/>
                  </a:lnTo>
                  <a:lnTo>
                    <a:pt x="115642" y="134477"/>
                  </a:lnTo>
                  <a:lnTo>
                    <a:pt x="120386" y="143721"/>
                  </a:lnTo>
                  <a:lnTo>
                    <a:pt x="125784" y="152114"/>
                  </a:lnTo>
                  <a:lnTo>
                    <a:pt x="132625" y="159977"/>
                  </a:lnTo>
                  <a:lnTo>
                    <a:pt x="143747" y="168001"/>
                  </a:lnTo>
                  <a:lnTo>
                    <a:pt x="163873" y="177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582210" y="3537575"/>
              <a:ext cx="113708" cy="138647"/>
            </a:xfrm>
            <a:custGeom>
              <a:avLst/>
              <a:gdLst/>
              <a:ahLst/>
              <a:cxnLst/>
              <a:rect l="0" t="0" r="0" b="0"/>
              <a:pathLst>
                <a:path w="113708" h="138647">
                  <a:moveTo>
                    <a:pt x="18950" y="0"/>
                  </a:moveTo>
                  <a:lnTo>
                    <a:pt x="13217" y="8935"/>
                  </a:lnTo>
                  <a:lnTo>
                    <a:pt x="8933" y="18562"/>
                  </a:lnTo>
                  <a:lnTo>
                    <a:pt x="5727" y="29850"/>
                  </a:lnTo>
                  <a:lnTo>
                    <a:pt x="3366" y="42517"/>
                  </a:lnTo>
                  <a:lnTo>
                    <a:pt x="1668" y="55997"/>
                  </a:lnTo>
                  <a:lnTo>
                    <a:pt x="482" y="69859"/>
                  </a:lnTo>
                  <a:lnTo>
                    <a:pt x="0" y="83549"/>
                  </a:lnTo>
                  <a:lnTo>
                    <a:pt x="728" y="96344"/>
                  </a:lnTo>
                  <a:lnTo>
                    <a:pt x="2857" y="107930"/>
                  </a:lnTo>
                  <a:lnTo>
                    <a:pt x="6592" y="118027"/>
                  </a:lnTo>
                  <a:lnTo>
                    <a:pt x="12305" y="126219"/>
                  </a:lnTo>
                  <a:lnTo>
                    <a:pt x="19996" y="132462"/>
                  </a:lnTo>
                  <a:lnTo>
                    <a:pt x="29058" y="136690"/>
                  </a:lnTo>
                  <a:lnTo>
                    <a:pt x="38511" y="138646"/>
                  </a:lnTo>
                  <a:lnTo>
                    <a:pt x="47749" y="138409"/>
                  </a:lnTo>
                  <a:lnTo>
                    <a:pt x="56557" y="136320"/>
                  </a:lnTo>
                  <a:lnTo>
                    <a:pt x="64925" y="132793"/>
                  </a:lnTo>
                  <a:lnTo>
                    <a:pt x="72916" y="128200"/>
                  </a:lnTo>
                  <a:lnTo>
                    <a:pt x="80452" y="122678"/>
                  </a:lnTo>
                  <a:lnTo>
                    <a:pt x="87302" y="116148"/>
                  </a:lnTo>
                  <a:lnTo>
                    <a:pt x="93392" y="108643"/>
                  </a:lnTo>
                  <a:lnTo>
                    <a:pt x="98636" y="100145"/>
                  </a:lnTo>
                  <a:lnTo>
                    <a:pt x="102861" y="90531"/>
                  </a:lnTo>
                  <a:lnTo>
                    <a:pt x="106073" y="79842"/>
                  </a:lnTo>
                  <a:lnTo>
                    <a:pt x="108422" y="68279"/>
                  </a:lnTo>
                  <a:lnTo>
                    <a:pt x="110344" y="54665"/>
                  </a:lnTo>
                  <a:lnTo>
                    <a:pt x="112009" y="34453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759088" y="326383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8652" y="11869"/>
                  </a:lnTo>
                  <a:lnTo>
                    <a:pt x="25869" y="24278"/>
                  </a:lnTo>
                  <a:lnTo>
                    <a:pt x="22974" y="38465"/>
                  </a:lnTo>
                  <a:lnTo>
                    <a:pt x="20107" y="54173"/>
                  </a:lnTo>
                  <a:lnTo>
                    <a:pt x="17590" y="70817"/>
                  </a:lnTo>
                  <a:lnTo>
                    <a:pt x="15579" y="87957"/>
                  </a:lnTo>
                  <a:lnTo>
                    <a:pt x="14067" y="105504"/>
                  </a:lnTo>
                  <a:lnTo>
                    <a:pt x="12972" y="123636"/>
                  </a:lnTo>
                  <a:lnTo>
                    <a:pt x="12199" y="142414"/>
                  </a:lnTo>
                  <a:lnTo>
                    <a:pt x="11663" y="161615"/>
                  </a:lnTo>
                  <a:lnTo>
                    <a:pt x="11295" y="180818"/>
                  </a:lnTo>
                  <a:lnTo>
                    <a:pt x="11045" y="199777"/>
                  </a:lnTo>
                  <a:lnTo>
                    <a:pt x="10875" y="218424"/>
                  </a:lnTo>
                  <a:lnTo>
                    <a:pt x="10760" y="236784"/>
                  </a:lnTo>
                  <a:lnTo>
                    <a:pt x="10679" y="254908"/>
                  </a:lnTo>
                  <a:lnTo>
                    <a:pt x="10455" y="272691"/>
                  </a:lnTo>
                  <a:lnTo>
                    <a:pt x="9772" y="289871"/>
                  </a:lnTo>
                  <a:lnTo>
                    <a:pt x="8500" y="306344"/>
                  </a:lnTo>
                  <a:lnTo>
                    <a:pt x="6824" y="321760"/>
                  </a:lnTo>
                  <a:lnTo>
                    <a:pt x="4985" y="337062"/>
                  </a:lnTo>
                  <a:lnTo>
                    <a:pt x="2821" y="3547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895958" y="330594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1" y="11868"/>
                  </a:lnTo>
                  <a:lnTo>
                    <a:pt x="16049" y="24278"/>
                  </a:lnTo>
                  <a:lnTo>
                    <a:pt x="14441" y="38456"/>
                  </a:lnTo>
                  <a:lnTo>
                    <a:pt x="13087" y="53818"/>
                  </a:lnTo>
                  <a:lnTo>
                    <a:pt x="11591" y="69166"/>
                  </a:lnTo>
                  <a:lnTo>
                    <a:pt x="9745" y="83800"/>
                  </a:lnTo>
                  <a:lnTo>
                    <a:pt x="7677" y="97696"/>
                  </a:lnTo>
                  <a:lnTo>
                    <a:pt x="5745" y="111234"/>
                  </a:lnTo>
                  <a:lnTo>
                    <a:pt x="4149" y="124714"/>
                  </a:lnTo>
                  <a:lnTo>
                    <a:pt x="2925" y="138597"/>
                  </a:lnTo>
                  <a:lnTo>
                    <a:pt x="2029" y="153535"/>
                  </a:lnTo>
                  <a:lnTo>
                    <a:pt x="1392" y="169780"/>
                  </a:lnTo>
                  <a:lnTo>
                    <a:pt x="947" y="187085"/>
                  </a:lnTo>
                  <a:lnTo>
                    <a:pt x="640" y="204918"/>
                  </a:lnTo>
                  <a:lnTo>
                    <a:pt x="432" y="222907"/>
                  </a:lnTo>
                  <a:lnTo>
                    <a:pt x="289" y="240713"/>
                  </a:lnTo>
                  <a:lnTo>
                    <a:pt x="194" y="257968"/>
                  </a:lnTo>
                  <a:lnTo>
                    <a:pt x="130" y="274519"/>
                  </a:lnTo>
                  <a:lnTo>
                    <a:pt x="87" y="290001"/>
                  </a:lnTo>
                  <a:lnTo>
                    <a:pt x="53" y="305361"/>
                  </a:lnTo>
                  <a:lnTo>
                    <a:pt x="26" y="32306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811730" y="3459262"/>
              <a:ext cx="168457" cy="15143"/>
            </a:xfrm>
            <a:custGeom>
              <a:avLst/>
              <a:gdLst/>
              <a:ahLst/>
              <a:cxnLst/>
              <a:rect l="0" t="0" r="0" b="0"/>
              <a:pathLst>
                <a:path w="168457" h="15143">
                  <a:moveTo>
                    <a:pt x="168456" y="4613"/>
                  </a:moveTo>
                  <a:lnTo>
                    <a:pt x="159588" y="1813"/>
                  </a:lnTo>
                  <a:lnTo>
                    <a:pt x="150601" y="311"/>
                  </a:lnTo>
                  <a:lnTo>
                    <a:pt x="140605" y="0"/>
                  </a:lnTo>
                  <a:lnTo>
                    <a:pt x="129624" y="507"/>
                  </a:lnTo>
                  <a:lnTo>
                    <a:pt x="117813" y="1326"/>
                  </a:lnTo>
                  <a:lnTo>
                    <a:pt x="105359" y="2146"/>
                  </a:lnTo>
                  <a:lnTo>
                    <a:pt x="92595" y="3003"/>
                  </a:lnTo>
                  <a:lnTo>
                    <a:pt x="79963" y="4178"/>
                  </a:lnTo>
                  <a:lnTo>
                    <a:pt x="67698" y="5813"/>
                  </a:lnTo>
                  <a:lnTo>
                    <a:pt x="55911" y="7750"/>
                  </a:lnTo>
                  <a:lnTo>
                    <a:pt x="43310" y="9798"/>
                  </a:lnTo>
                  <a:lnTo>
                    <a:pt x="26555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979112" y="3469800"/>
              <a:ext cx="152870" cy="225703"/>
            </a:xfrm>
            <a:custGeom>
              <a:avLst/>
              <a:gdLst/>
              <a:ahLst/>
              <a:cxnLst/>
              <a:rect l="0" t="0" r="0" b="0"/>
              <a:pathLst>
                <a:path w="152870" h="225703">
                  <a:moveTo>
                    <a:pt x="137945" y="4604"/>
                  </a:moveTo>
                  <a:lnTo>
                    <a:pt x="126210" y="1804"/>
                  </a:lnTo>
                  <a:lnTo>
                    <a:pt x="115081" y="302"/>
                  </a:lnTo>
                  <a:lnTo>
                    <a:pt x="103482" y="0"/>
                  </a:lnTo>
                  <a:lnTo>
                    <a:pt x="91321" y="852"/>
                  </a:lnTo>
                  <a:lnTo>
                    <a:pt x="78661" y="2969"/>
                  </a:lnTo>
                  <a:lnTo>
                    <a:pt x="65614" y="6290"/>
                  </a:lnTo>
                  <a:lnTo>
                    <a:pt x="52607" y="10625"/>
                  </a:lnTo>
                  <a:lnTo>
                    <a:pt x="40339" y="15745"/>
                  </a:lnTo>
                  <a:lnTo>
                    <a:pt x="29140" y="21452"/>
                  </a:lnTo>
                  <a:lnTo>
                    <a:pt x="19317" y="27909"/>
                  </a:lnTo>
                  <a:lnTo>
                    <a:pt x="11317" y="35606"/>
                  </a:lnTo>
                  <a:lnTo>
                    <a:pt x="5211" y="44699"/>
                  </a:lnTo>
                  <a:lnTo>
                    <a:pt x="1246" y="54569"/>
                  </a:lnTo>
                  <a:lnTo>
                    <a:pt x="0" y="64046"/>
                  </a:lnTo>
                  <a:lnTo>
                    <a:pt x="1531" y="72481"/>
                  </a:lnTo>
                  <a:lnTo>
                    <a:pt x="5474" y="79429"/>
                  </a:lnTo>
                  <a:lnTo>
                    <a:pt x="11315" y="84414"/>
                  </a:lnTo>
                  <a:lnTo>
                    <a:pt x="18578" y="87393"/>
                  </a:lnTo>
                  <a:lnTo>
                    <a:pt x="27026" y="88800"/>
                  </a:lnTo>
                  <a:lnTo>
                    <a:pt x="36665" y="89312"/>
                  </a:lnTo>
                  <a:lnTo>
                    <a:pt x="47399" y="89413"/>
                  </a:lnTo>
                  <a:lnTo>
                    <a:pt x="58877" y="89523"/>
                  </a:lnTo>
                  <a:lnTo>
                    <a:pt x="70580" y="90064"/>
                  </a:lnTo>
                  <a:lnTo>
                    <a:pt x="82189" y="91218"/>
                  </a:lnTo>
                  <a:lnTo>
                    <a:pt x="93425" y="93131"/>
                  </a:lnTo>
                  <a:lnTo>
                    <a:pt x="103970" y="96011"/>
                  </a:lnTo>
                  <a:lnTo>
                    <a:pt x="113724" y="99878"/>
                  </a:lnTo>
                  <a:lnTo>
                    <a:pt x="122595" y="104762"/>
                  </a:lnTo>
                  <a:lnTo>
                    <a:pt x="130416" y="110788"/>
                  </a:lnTo>
                  <a:lnTo>
                    <a:pt x="137193" y="117919"/>
                  </a:lnTo>
                  <a:lnTo>
                    <a:pt x="142916" y="126149"/>
                  </a:lnTo>
                  <a:lnTo>
                    <a:pt x="147470" y="135574"/>
                  </a:lnTo>
                  <a:lnTo>
                    <a:pt x="150892" y="146128"/>
                  </a:lnTo>
                  <a:lnTo>
                    <a:pt x="152869" y="157300"/>
                  </a:lnTo>
                  <a:lnTo>
                    <a:pt x="152690" y="168258"/>
                  </a:lnTo>
                  <a:lnTo>
                    <a:pt x="150159" y="178545"/>
                  </a:lnTo>
                  <a:lnTo>
                    <a:pt x="145526" y="187907"/>
                  </a:lnTo>
                  <a:lnTo>
                    <a:pt x="139212" y="196124"/>
                  </a:lnTo>
                  <a:lnTo>
                    <a:pt x="131630" y="203199"/>
                  </a:lnTo>
                  <a:lnTo>
                    <a:pt x="122964" y="209137"/>
                  </a:lnTo>
                  <a:lnTo>
                    <a:pt x="113179" y="213843"/>
                  </a:lnTo>
                  <a:lnTo>
                    <a:pt x="102351" y="217384"/>
                  </a:lnTo>
                  <a:lnTo>
                    <a:pt x="90879" y="219956"/>
                  </a:lnTo>
                  <a:lnTo>
                    <a:pt x="78074" y="222055"/>
                  </a:lnTo>
                  <a:lnTo>
                    <a:pt x="60578" y="223864"/>
                  </a:lnTo>
                  <a:lnTo>
                    <a:pt x="32660" y="22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327419" y="3743561"/>
              <a:ext cx="863338" cy="36170"/>
            </a:xfrm>
            <a:custGeom>
              <a:avLst/>
              <a:gdLst/>
              <a:ahLst/>
              <a:cxnLst/>
              <a:rect l="0" t="0" r="0" b="0"/>
              <a:pathLst>
                <a:path w="863338" h="36170">
                  <a:moveTo>
                    <a:pt x="863337" y="15112"/>
                  </a:moveTo>
                  <a:lnTo>
                    <a:pt x="848735" y="15112"/>
                  </a:lnTo>
                  <a:lnTo>
                    <a:pt x="835464" y="15112"/>
                  </a:lnTo>
                  <a:lnTo>
                    <a:pt x="822259" y="15108"/>
                  </a:lnTo>
                  <a:lnTo>
                    <a:pt x="808744" y="14935"/>
                  </a:lnTo>
                  <a:lnTo>
                    <a:pt x="794587" y="14286"/>
                  </a:lnTo>
                  <a:lnTo>
                    <a:pt x="779680" y="13038"/>
                  </a:lnTo>
                  <a:lnTo>
                    <a:pt x="764088" y="11385"/>
                  </a:lnTo>
                  <a:lnTo>
                    <a:pt x="747942" y="9737"/>
                  </a:lnTo>
                  <a:lnTo>
                    <a:pt x="731369" y="8334"/>
                  </a:lnTo>
                  <a:lnTo>
                    <a:pt x="714155" y="7241"/>
                  </a:lnTo>
                  <a:lnTo>
                    <a:pt x="695776" y="6434"/>
                  </a:lnTo>
                  <a:lnTo>
                    <a:pt x="676056" y="5851"/>
                  </a:lnTo>
                  <a:lnTo>
                    <a:pt x="655761" y="5273"/>
                  </a:lnTo>
                  <a:lnTo>
                    <a:pt x="636358" y="4345"/>
                  </a:lnTo>
                  <a:lnTo>
                    <a:pt x="618604" y="2910"/>
                  </a:lnTo>
                  <a:lnTo>
                    <a:pt x="602414" y="1301"/>
                  </a:lnTo>
                  <a:lnTo>
                    <a:pt x="587238" y="213"/>
                  </a:lnTo>
                  <a:lnTo>
                    <a:pt x="572608" y="0"/>
                  </a:lnTo>
                  <a:lnTo>
                    <a:pt x="557762" y="520"/>
                  </a:lnTo>
                  <a:lnTo>
                    <a:pt x="541636" y="1334"/>
                  </a:lnTo>
                  <a:lnTo>
                    <a:pt x="523781" y="2141"/>
                  </a:lnTo>
                  <a:lnTo>
                    <a:pt x="504750" y="2817"/>
                  </a:lnTo>
                  <a:lnTo>
                    <a:pt x="485750" y="3337"/>
                  </a:lnTo>
                  <a:lnTo>
                    <a:pt x="467495" y="3719"/>
                  </a:lnTo>
                  <a:lnTo>
                    <a:pt x="450175" y="3990"/>
                  </a:lnTo>
                  <a:lnTo>
                    <a:pt x="433711" y="4180"/>
                  </a:lnTo>
                  <a:lnTo>
                    <a:pt x="417938" y="4311"/>
                  </a:lnTo>
                  <a:lnTo>
                    <a:pt x="402684" y="4400"/>
                  </a:lnTo>
                  <a:lnTo>
                    <a:pt x="387807" y="4460"/>
                  </a:lnTo>
                  <a:lnTo>
                    <a:pt x="373191" y="4501"/>
                  </a:lnTo>
                  <a:lnTo>
                    <a:pt x="358591" y="4528"/>
                  </a:lnTo>
                  <a:lnTo>
                    <a:pt x="343642" y="4547"/>
                  </a:lnTo>
                  <a:lnTo>
                    <a:pt x="328178" y="4559"/>
                  </a:lnTo>
                  <a:lnTo>
                    <a:pt x="312368" y="4567"/>
                  </a:lnTo>
                  <a:lnTo>
                    <a:pt x="296603" y="4573"/>
                  </a:lnTo>
                  <a:lnTo>
                    <a:pt x="281109" y="4577"/>
                  </a:lnTo>
                  <a:lnTo>
                    <a:pt x="265942" y="4579"/>
                  </a:lnTo>
                  <a:lnTo>
                    <a:pt x="251072" y="4581"/>
                  </a:lnTo>
                  <a:lnTo>
                    <a:pt x="236440" y="4586"/>
                  </a:lnTo>
                  <a:lnTo>
                    <a:pt x="221987" y="4760"/>
                  </a:lnTo>
                  <a:lnTo>
                    <a:pt x="207662" y="5409"/>
                  </a:lnTo>
                  <a:lnTo>
                    <a:pt x="193428" y="6658"/>
                  </a:lnTo>
                  <a:lnTo>
                    <a:pt x="179257" y="8311"/>
                  </a:lnTo>
                  <a:lnTo>
                    <a:pt x="165129" y="9959"/>
                  </a:lnTo>
                  <a:lnTo>
                    <a:pt x="151031" y="11366"/>
                  </a:lnTo>
                  <a:lnTo>
                    <a:pt x="136952" y="12632"/>
                  </a:lnTo>
                  <a:lnTo>
                    <a:pt x="122888" y="14088"/>
                  </a:lnTo>
                  <a:lnTo>
                    <a:pt x="108836" y="15919"/>
                  </a:lnTo>
                  <a:lnTo>
                    <a:pt x="94959" y="18150"/>
                  </a:lnTo>
                  <a:lnTo>
                    <a:pt x="81561" y="20726"/>
                  </a:lnTo>
                  <a:lnTo>
                    <a:pt x="68776" y="23569"/>
                  </a:lnTo>
                  <a:lnTo>
                    <a:pt x="56634" y="26455"/>
                  </a:lnTo>
                  <a:lnTo>
                    <a:pt x="43755" y="29312"/>
                  </a:lnTo>
                  <a:lnTo>
                    <a:pt x="26773" y="32388"/>
                  </a:lnTo>
                  <a:lnTo>
                    <a:pt x="0" y="36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6676525" y="3063792"/>
            <a:ext cx="1019807" cy="652768"/>
            <a:chOff x="6676525" y="3063792"/>
            <a:chExt cx="1019807" cy="652768"/>
          </a:xfrm>
        </p:grpSpPr>
        <p:sp>
          <p:nvSpPr>
            <p:cNvPr id="185" name="Freeform 184"/>
            <p:cNvSpPr/>
            <p:nvPr/>
          </p:nvSpPr>
          <p:spPr>
            <a:xfrm>
              <a:off x="6676525" y="3063792"/>
              <a:ext cx="166999" cy="652768"/>
            </a:xfrm>
            <a:custGeom>
              <a:avLst/>
              <a:gdLst/>
              <a:ahLst/>
              <a:cxnLst/>
              <a:rect l="0" t="0" r="0" b="0"/>
              <a:pathLst>
                <a:path w="166999" h="652768">
                  <a:moveTo>
                    <a:pt x="166998" y="0"/>
                  </a:moveTo>
                  <a:lnTo>
                    <a:pt x="158264" y="5935"/>
                  </a:lnTo>
                  <a:lnTo>
                    <a:pt x="150558" y="12140"/>
                  </a:lnTo>
                  <a:lnTo>
                    <a:pt x="143156" y="19236"/>
                  </a:lnTo>
                  <a:lnTo>
                    <a:pt x="135894" y="27176"/>
                  </a:lnTo>
                  <a:lnTo>
                    <a:pt x="128716" y="35822"/>
                  </a:lnTo>
                  <a:lnTo>
                    <a:pt x="121590" y="45021"/>
                  </a:lnTo>
                  <a:lnTo>
                    <a:pt x="114500" y="54794"/>
                  </a:lnTo>
                  <a:lnTo>
                    <a:pt x="107433" y="65332"/>
                  </a:lnTo>
                  <a:lnTo>
                    <a:pt x="100382" y="76678"/>
                  </a:lnTo>
                  <a:lnTo>
                    <a:pt x="93342" y="88737"/>
                  </a:lnTo>
                  <a:lnTo>
                    <a:pt x="86307" y="101363"/>
                  </a:lnTo>
                  <a:lnTo>
                    <a:pt x="79279" y="114414"/>
                  </a:lnTo>
                  <a:lnTo>
                    <a:pt x="72254" y="127770"/>
                  </a:lnTo>
                  <a:lnTo>
                    <a:pt x="65231" y="141343"/>
                  </a:lnTo>
                  <a:lnTo>
                    <a:pt x="58215" y="155061"/>
                  </a:lnTo>
                  <a:lnTo>
                    <a:pt x="51366" y="168713"/>
                  </a:lnTo>
                  <a:lnTo>
                    <a:pt x="44994" y="181959"/>
                  </a:lnTo>
                  <a:lnTo>
                    <a:pt x="39228" y="194648"/>
                  </a:lnTo>
                  <a:lnTo>
                    <a:pt x="34034" y="206795"/>
                  </a:lnTo>
                  <a:lnTo>
                    <a:pt x="29311" y="218494"/>
                  </a:lnTo>
                  <a:lnTo>
                    <a:pt x="24948" y="229856"/>
                  </a:lnTo>
                  <a:lnTo>
                    <a:pt x="20847" y="241302"/>
                  </a:lnTo>
                  <a:lnTo>
                    <a:pt x="16932" y="253520"/>
                  </a:lnTo>
                  <a:lnTo>
                    <a:pt x="13151" y="266826"/>
                  </a:lnTo>
                  <a:lnTo>
                    <a:pt x="9628" y="281359"/>
                  </a:lnTo>
                  <a:lnTo>
                    <a:pt x="6641" y="297250"/>
                  </a:lnTo>
                  <a:lnTo>
                    <a:pt x="4301" y="314426"/>
                  </a:lnTo>
                  <a:lnTo>
                    <a:pt x="2561" y="332671"/>
                  </a:lnTo>
                  <a:lnTo>
                    <a:pt x="1310" y="351742"/>
                  </a:lnTo>
                  <a:lnTo>
                    <a:pt x="435" y="371414"/>
                  </a:lnTo>
                  <a:lnTo>
                    <a:pt x="0" y="391352"/>
                  </a:lnTo>
                  <a:lnTo>
                    <a:pt x="231" y="411115"/>
                  </a:lnTo>
                  <a:lnTo>
                    <a:pt x="1206" y="430482"/>
                  </a:lnTo>
                  <a:lnTo>
                    <a:pt x="3014" y="449420"/>
                  </a:lnTo>
                  <a:lnTo>
                    <a:pt x="5829" y="467982"/>
                  </a:lnTo>
                  <a:lnTo>
                    <a:pt x="9652" y="486242"/>
                  </a:lnTo>
                  <a:lnTo>
                    <a:pt x="14338" y="503946"/>
                  </a:lnTo>
                  <a:lnTo>
                    <a:pt x="19701" y="520542"/>
                  </a:lnTo>
                  <a:lnTo>
                    <a:pt x="25565" y="535818"/>
                  </a:lnTo>
                  <a:lnTo>
                    <a:pt x="31789" y="549875"/>
                  </a:lnTo>
                  <a:lnTo>
                    <a:pt x="38266" y="562937"/>
                  </a:lnTo>
                  <a:lnTo>
                    <a:pt x="44918" y="575240"/>
                  </a:lnTo>
                  <a:lnTo>
                    <a:pt x="51690" y="586827"/>
                  </a:lnTo>
                  <a:lnTo>
                    <a:pt x="58542" y="597550"/>
                  </a:lnTo>
                  <a:lnTo>
                    <a:pt x="65444" y="607393"/>
                  </a:lnTo>
                  <a:lnTo>
                    <a:pt x="72268" y="616368"/>
                  </a:lnTo>
                  <a:lnTo>
                    <a:pt x="79561" y="625421"/>
                  </a:lnTo>
                  <a:lnTo>
                    <a:pt x="89081" y="636465"/>
                  </a:lnTo>
                  <a:lnTo>
                    <a:pt x="103827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860451" y="3163407"/>
              <a:ext cx="162057" cy="426811"/>
            </a:xfrm>
            <a:custGeom>
              <a:avLst/>
              <a:gdLst/>
              <a:ahLst/>
              <a:cxnLst/>
              <a:rect l="0" t="0" r="0" b="0"/>
              <a:pathLst>
                <a:path w="162057" h="426811">
                  <a:moveTo>
                    <a:pt x="67300" y="426810"/>
                  </a:moveTo>
                  <a:lnTo>
                    <a:pt x="64433" y="417942"/>
                  </a:lnTo>
                  <a:lnTo>
                    <a:pt x="62291" y="408955"/>
                  </a:lnTo>
                  <a:lnTo>
                    <a:pt x="60683" y="398960"/>
                  </a:lnTo>
                  <a:lnTo>
                    <a:pt x="59330" y="387979"/>
                  </a:lnTo>
                  <a:lnTo>
                    <a:pt x="57832" y="376168"/>
                  </a:lnTo>
                  <a:lnTo>
                    <a:pt x="55983" y="363709"/>
                  </a:lnTo>
                  <a:lnTo>
                    <a:pt x="53743" y="350771"/>
                  </a:lnTo>
                  <a:lnTo>
                    <a:pt x="51162" y="337490"/>
                  </a:lnTo>
                  <a:lnTo>
                    <a:pt x="48312" y="323968"/>
                  </a:lnTo>
                  <a:lnTo>
                    <a:pt x="45263" y="310280"/>
                  </a:lnTo>
                  <a:lnTo>
                    <a:pt x="42071" y="296479"/>
                  </a:lnTo>
                  <a:lnTo>
                    <a:pt x="38777" y="282604"/>
                  </a:lnTo>
                  <a:lnTo>
                    <a:pt x="35414" y="268846"/>
                  </a:lnTo>
                  <a:lnTo>
                    <a:pt x="32003" y="255527"/>
                  </a:lnTo>
                  <a:lnTo>
                    <a:pt x="28561" y="242785"/>
                  </a:lnTo>
                  <a:lnTo>
                    <a:pt x="25096" y="230432"/>
                  </a:lnTo>
                  <a:lnTo>
                    <a:pt x="21616" y="218064"/>
                  </a:lnTo>
                  <a:lnTo>
                    <a:pt x="18132" y="205443"/>
                  </a:lnTo>
                  <a:lnTo>
                    <a:pt x="14808" y="192507"/>
                  </a:lnTo>
                  <a:lnTo>
                    <a:pt x="11956" y="179283"/>
                  </a:lnTo>
                  <a:lnTo>
                    <a:pt x="9700" y="165832"/>
                  </a:lnTo>
                  <a:lnTo>
                    <a:pt x="7848" y="152375"/>
                  </a:lnTo>
                  <a:lnTo>
                    <a:pt x="5989" y="139266"/>
                  </a:lnTo>
                  <a:lnTo>
                    <a:pt x="3893" y="126673"/>
                  </a:lnTo>
                  <a:lnTo>
                    <a:pt x="1823" y="114592"/>
                  </a:lnTo>
                  <a:lnTo>
                    <a:pt x="420" y="102939"/>
                  </a:lnTo>
                  <a:lnTo>
                    <a:pt x="0" y="91616"/>
                  </a:lnTo>
                  <a:lnTo>
                    <a:pt x="720" y="80536"/>
                  </a:lnTo>
                  <a:lnTo>
                    <a:pt x="2732" y="69629"/>
                  </a:lnTo>
                  <a:lnTo>
                    <a:pt x="5983" y="58853"/>
                  </a:lnTo>
                  <a:lnTo>
                    <a:pt x="10438" y="48495"/>
                  </a:lnTo>
                  <a:lnTo>
                    <a:pt x="16171" y="39146"/>
                  </a:lnTo>
                  <a:lnTo>
                    <a:pt x="23097" y="31045"/>
                  </a:lnTo>
                  <a:lnTo>
                    <a:pt x="31018" y="24114"/>
                  </a:lnTo>
                  <a:lnTo>
                    <a:pt x="39703" y="18144"/>
                  </a:lnTo>
                  <a:lnTo>
                    <a:pt x="48956" y="12908"/>
                  </a:lnTo>
                  <a:lnTo>
                    <a:pt x="58780" y="8373"/>
                  </a:lnTo>
                  <a:lnTo>
                    <a:pt x="69358" y="4691"/>
                  </a:lnTo>
                  <a:lnTo>
                    <a:pt x="80730" y="1886"/>
                  </a:lnTo>
                  <a:lnTo>
                    <a:pt x="92638" y="171"/>
                  </a:lnTo>
                  <a:lnTo>
                    <a:pt x="104632" y="0"/>
                  </a:lnTo>
                  <a:lnTo>
                    <a:pt x="116427" y="1474"/>
                  </a:lnTo>
                  <a:lnTo>
                    <a:pt x="127486" y="4089"/>
                  </a:lnTo>
                  <a:lnTo>
                    <a:pt x="138024" y="7184"/>
                  </a:lnTo>
                  <a:lnTo>
                    <a:pt x="148963" y="11028"/>
                  </a:lnTo>
                  <a:lnTo>
                    <a:pt x="162056" y="16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11938" y="3411233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91240" y="2933"/>
                  </a:lnTo>
                  <a:lnTo>
                    <a:pt x="182893" y="5716"/>
                  </a:lnTo>
                  <a:lnTo>
                    <a:pt x="174195" y="8615"/>
                  </a:lnTo>
                  <a:lnTo>
                    <a:pt x="165074" y="11656"/>
                  </a:lnTo>
                  <a:lnTo>
                    <a:pt x="155579" y="14821"/>
                  </a:lnTo>
                  <a:lnTo>
                    <a:pt x="145787" y="18085"/>
                  </a:lnTo>
                  <a:lnTo>
                    <a:pt x="135772" y="21423"/>
                  </a:lnTo>
                  <a:lnTo>
                    <a:pt x="125599" y="24814"/>
                  </a:lnTo>
                  <a:lnTo>
                    <a:pt x="115308" y="28238"/>
                  </a:lnTo>
                  <a:lnTo>
                    <a:pt x="104770" y="31520"/>
                  </a:lnTo>
                  <a:lnTo>
                    <a:pt x="93704" y="34344"/>
                  </a:lnTo>
                  <a:lnTo>
                    <a:pt x="82003" y="36580"/>
                  </a:lnTo>
                  <a:lnTo>
                    <a:pt x="69871" y="38420"/>
                  </a:lnTo>
                  <a:lnTo>
                    <a:pt x="57727" y="40271"/>
                  </a:lnTo>
                  <a:lnTo>
                    <a:pt x="45833" y="42365"/>
                  </a:lnTo>
                  <a:lnTo>
                    <a:pt x="34706" y="44613"/>
                  </a:lnTo>
                  <a:lnTo>
                    <a:pt x="24115" y="46907"/>
                  </a:lnTo>
                  <a:lnTo>
                    <a:pt x="13133" y="49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011979" y="3411233"/>
              <a:ext cx="136871" cy="189083"/>
            </a:xfrm>
            <a:custGeom>
              <a:avLst/>
              <a:gdLst/>
              <a:ahLst/>
              <a:cxnLst/>
              <a:rect l="0" t="0" r="0" b="0"/>
              <a:pathLst>
                <a:path w="136871" h="189083">
                  <a:moveTo>
                    <a:pt x="0" y="84228"/>
                  </a:moveTo>
                  <a:lnTo>
                    <a:pt x="2934" y="95896"/>
                  </a:lnTo>
                  <a:lnTo>
                    <a:pt x="5716" y="106384"/>
                  </a:lnTo>
                  <a:lnTo>
                    <a:pt x="8615" y="116686"/>
                  </a:lnTo>
                  <a:lnTo>
                    <a:pt x="11655" y="126987"/>
                  </a:lnTo>
                  <a:lnTo>
                    <a:pt x="14820" y="137331"/>
                  </a:lnTo>
                  <a:lnTo>
                    <a:pt x="18084" y="147721"/>
                  </a:lnTo>
                  <a:lnTo>
                    <a:pt x="21423" y="158149"/>
                  </a:lnTo>
                  <a:lnTo>
                    <a:pt x="24815" y="168607"/>
                  </a:lnTo>
                  <a:lnTo>
                    <a:pt x="28227" y="179016"/>
                  </a:lnTo>
                  <a:lnTo>
                    <a:pt x="31070" y="186886"/>
                  </a:lnTo>
                  <a:lnTo>
                    <a:pt x="32426" y="189082"/>
                  </a:lnTo>
                  <a:lnTo>
                    <a:pt x="32249" y="186573"/>
                  </a:lnTo>
                  <a:lnTo>
                    <a:pt x="30936" y="180998"/>
                  </a:lnTo>
                  <a:lnTo>
                    <a:pt x="29029" y="173374"/>
                  </a:lnTo>
                  <a:lnTo>
                    <a:pt x="27102" y="164129"/>
                  </a:lnTo>
                  <a:lnTo>
                    <a:pt x="25457" y="153574"/>
                  </a:lnTo>
                  <a:lnTo>
                    <a:pt x="24175" y="142008"/>
                  </a:lnTo>
                  <a:lnTo>
                    <a:pt x="23227" y="129693"/>
                  </a:lnTo>
                  <a:lnTo>
                    <a:pt x="22554" y="116845"/>
                  </a:lnTo>
                  <a:lnTo>
                    <a:pt x="22251" y="103790"/>
                  </a:lnTo>
                  <a:lnTo>
                    <a:pt x="22572" y="90949"/>
                  </a:lnTo>
                  <a:lnTo>
                    <a:pt x="23615" y="78540"/>
                  </a:lnTo>
                  <a:lnTo>
                    <a:pt x="25806" y="66748"/>
                  </a:lnTo>
                  <a:lnTo>
                    <a:pt x="29945" y="55822"/>
                  </a:lnTo>
                  <a:lnTo>
                    <a:pt x="36287" y="45810"/>
                  </a:lnTo>
                  <a:lnTo>
                    <a:pt x="44463" y="36764"/>
                  </a:lnTo>
                  <a:lnTo>
                    <a:pt x="53777" y="28825"/>
                  </a:lnTo>
                  <a:lnTo>
                    <a:pt x="63705" y="21968"/>
                  </a:lnTo>
                  <a:lnTo>
                    <a:pt x="74067" y="16176"/>
                  </a:lnTo>
                  <a:lnTo>
                    <a:pt x="86277" y="10954"/>
                  </a:lnTo>
                  <a:lnTo>
                    <a:pt x="104753" y="584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63955" y="3484302"/>
              <a:ext cx="216522" cy="164994"/>
            </a:xfrm>
            <a:custGeom>
              <a:avLst/>
              <a:gdLst/>
              <a:ahLst/>
              <a:cxnLst/>
              <a:rect l="0" t="0" r="0" b="0"/>
              <a:pathLst>
                <a:path w="216522" h="164994">
                  <a:moveTo>
                    <a:pt x="111237" y="63801"/>
                  </a:moveTo>
                  <a:lnTo>
                    <a:pt x="111103" y="52200"/>
                  </a:lnTo>
                  <a:lnTo>
                    <a:pt x="109822" y="42351"/>
                  </a:lnTo>
                  <a:lnTo>
                    <a:pt x="107225" y="33351"/>
                  </a:lnTo>
                  <a:lnTo>
                    <a:pt x="103332" y="25082"/>
                  </a:lnTo>
                  <a:lnTo>
                    <a:pt x="98052" y="17703"/>
                  </a:lnTo>
                  <a:lnTo>
                    <a:pt x="91465" y="11243"/>
                  </a:lnTo>
                  <a:lnTo>
                    <a:pt x="83792" y="5909"/>
                  </a:lnTo>
                  <a:lnTo>
                    <a:pt x="75281" y="2151"/>
                  </a:lnTo>
                  <a:lnTo>
                    <a:pt x="66159" y="83"/>
                  </a:lnTo>
                  <a:lnTo>
                    <a:pt x="56765" y="0"/>
                  </a:lnTo>
                  <a:lnTo>
                    <a:pt x="47541" y="2521"/>
                  </a:lnTo>
                  <a:lnTo>
                    <a:pt x="38713" y="7734"/>
                  </a:lnTo>
                  <a:lnTo>
                    <a:pt x="30483" y="15133"/>
                  </a:lnTo>
                  <a:lnTo>
                    <a:pt x="23100" y="23917"/>
                  </a:lnTo>
                  <a:lnTo>
                    <a:pt x="16620" y="33491"/>
                  </a:lnTo>
                  <a:lnTo>
                    <a:pt x="11099" y="43660"/>
                  </a:lnTo>
                  <a:lnTo>
                    <a:pt x="6680" y="54536"/>
                  </a:lnTo>
                  <a:lnTo>
                    <a:pt x="3340" y="66145"/>
                  </a:lnTo>
                  <a:lnTo>
                    <a:pt x="1078" y="78398"/>
                  </a:lnTo>
                  <a:lnTo>
                    <a:pt x="0" y="91162"/>
                  </a:lnTo>
                  <a:lnTo>
                    <a:pt x="62" y="104300"/>
                  </a:lnTo>
                  <a:lnTo>
                    <a:pt x="1407" y="117378"/>
                  </a:lnTo>
                  <a:lnTo>
                    <a:pt x="4438" y="129699"/>
                  </a:lnTo>
                  <a:lnTo>
                    <a:pt x="9218" y="140932"/>
                  </a:lnTo>
                  <a:lnTo>
                    <a:pt x="15530" y="150608"/>
                  </a:lnTo>
                  <a:lnTo>
                    <a:pt x="23056" y="157979"/>
                  </a:lnTo>
                  <a:lnTo>
                    <a:pt x="31481" y="162845"/>
                  </a:lnTo>
                  <a:lnTo>
                    <a:pt x="40389" y="164993"/>
                  </a:lnTo>
                  <a:lnTo>
                    <a:pt x="49282" y="163948"/>
                  </a:lnTo>
                  <a:lnTo>
                    <a:pt x="57887" y="159774"/>
                  </a:lnTo>
                  <a:lnTo>
                    <a:pt x="66139" y="153262"/>
                  </a:lnTo>
                  <a:lnTo>
                    <a:pt x="74066" y="145614"/>
                  </a:lnTo>
                  <a:lnTo>
                    <a:pt x="81729" y="137625"/>
                  </a:lnTo>
                  <a:lnTo>
                    <a:pt x="89031" y="129506"/>
                  </a:lnTo>
                  <a:lnTo>
                    <a:pt x="95715" y="121076"/>
                  </a:lnTo>
                  <a:lnTo>
                    <a:pt x="101689" y="112219"/>
                  </a:lnTo>
                  <a:lnTo>
                    <a:pt x="106857" y="102780"/>
                  </a:lnTo>
                  <a:lnTo>
                    <a:pt x="111029" y="92518"/>
                  </a:lnTo>
                  <a:lnTo>
                    <a:pt x="114230" y="81450"/>
                  </a:lnTo>
                  <a:lnTo>
                    <a:pt x="117496" y="72110"/>
                  </a:lnTo>
                  <a:lnTo>
                    <a:pt x="121728" y="68112"/>
                  </a:lnTo>
                  <a:lnTo>
                    <a:pt x="126331" y="69229"/>
                  </a:lnTo>
                  <a:lnTo>
                    <a:pt x="131264" y="73876"/>
                  </a:lnTo>
                  <a:lnTo>
                    <a:pt x="136773" y="80406"/>
                  </a:lnTo>
                  <a:lnTo>
                    <a:pt x="143163" y="87346"/>
                  </a:lnTo>
                  <a:lnTo>
                    <a:pt x="150505" y="93905"/>
                  </a:lnTo>
                  <a:lnTo>
                    <a:pt x="158690" y="99505"/>
                  </a:lnTo>
                  <a:lnTo>
                    <a:pt x="167546" y="103541"/>
                  </a:lnTo>
                  <a:lnTo>
                    <a:pt x="176891" y="105863"/>
                  </a:lnTo>
                  <a:lnTo>
                    <a:pt x="186130" y="106817"/>
                  </a:lnTo>
                  <a:lnTo>
                    <a:pt x="195165" y="107131"/>
                  </a:lnTo>
                  <a:lnTo>
                    <a:pt x="204786" y="106833"/>
                  </a:lnTo>
                  <a:lnTo>
                    <a:pt x="216521" y="105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83089" y="3486653"/>
              <a:ext cx="144788" cy="139341"/>
            </a:xfrm>
            <a:custGeom>
              <a:avLst/>
              <a:gdLst/>
              <a:ahLst/>
              <a:cxnLst/>
              <a:rect l="0" t="0" r="0" b="0"/>
              <a:pathLst>
                <a:path w="144788" h="139341">
                  <a:moveTo>
                    <a:pt x="92144" y="19336"/>
                  </a:moveTo>
                  <a:lnTo>
                    <a:pt x="89009" y="10803"/>
                  </a:lnTo>
                  <a:lnTo>
                    <a:pt x="84306" y="5017"/>
                  </a:lnTo>
                  <a:lnTo>
                    <a:pt x="77521" y="1509"/>
                  </a:lnTo>
                  <a:lnTo>
                    <a:pt x="69074" y="0"/>
                  </a:lnTo>
                  <a:lnTo>
                    <a:pt x="59608" y="419"/>
                  </a:lnTo>
                  <a:lnTo>
                    <a:pt x="49603" y="2556"/>
                  </a:lnTo>
                  <a:lnTo>
                    <a:pt x="39493" y="6407"/>
                  </a:lnTo>
                  <a:lnTo>
                    <a:pt x="29725" y="12255"/>
                  </a:lnTo>
                  <a:lnTo>
                    <a:pt x="20512" y="20069"/>
                  </a:lnTo>
                  <a:lnTo>
                    <a:pt x="12348" y="29396"/>
                  </a:lnTo>
                  <a:lnTo>
                    <a:pt x="6069" y="39565"/>
                  </a:lnTo>
                  <a:lnTo>
                    <a:pt x="1962" y="50105"/>
                  </a:lnTo>
                  <a:lnTo>
                    <a:pt x="0" y="60774"/>
                  </a:lnTo>
                  <a:lnTo>
                    <a:pt x="113" y="71462"/>
                  </a:lnTo>
                  <a:lnTo>
                    <a:pt x="2044" y="82126"/>
                  </a:lnTo>
                  <a:lnTo>
                    <a:pt x="5591" y="92591"/>
                  </a:lnTo>
                  <a:lnTo>
                    <a:pt x="10705" y="102552"/>
                  </a:lnTo>
                  <a:lnTo>
                    <a:pt x="17217" y="111876"/>
                  </a:lnTo>
                  <a:lnTo>
                    <a:pt x="25028" y="120275"/>
                  </a:lnTo>
                  <a:lnTo>
                    <a:pt x="34172" y="127238"/>
                  </a:lnTo>
                  <a:lnTo>
                    <a:pt x="44542" y="132619"/>
                  </a:lnTo>
                  <a:lnTo>
                    <a:pt x="55760" y="136418"/>
                  </a:lnTo>
                  <a:lnTo>
                    <a:pt x="67282" y="138610"/>
                  </a:lnTo>
                  <a:lnTo>
                    <a:pt x="78765" y="139340"/>
                  </a:lnTo>
                  <a:lnTo>
                    <a:pt x="89915" y="138714"/>
                  </a:lnTo>
                  <a:lnTo>
                    <a:pt x="100403" y="136708"/>
                  </a:lnTo>
                  <a:lnTo>
                    <a:pt x="110112" y="133440"/>
                  </a:lnTo>
                  <a:lnTo>
                    <a:pt x="118813" y="129251"/>
                  </a:lnTo>
                  <a:lnTo>
                    <a:pt x="126916" y="124105"/>
                  </a:lnTo>
                  <a:lnTo>
                    <a:pt x="135130" y="116435"/>
                  </a:lnTo>
                  <a:lnTo>
                    <a:pt x="144787" y="103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581831" y="3221720"/>
              <a:ext cx="30273" cy="379027"/>
            </a:xfrm>
            <a:custGeom>
              <a:avLst/>
              <a:gdLst/>
              <a:ahLst/>
              <a:cxnLst/>
              <a:rect l="0" t="0" r="0" b="0"/>
              <a:pathLst>
                <a:path w="30273" h="379027">
                  <a:moveTo>
                    <a:pt x="19744" y="0"/>
                  </a:moveTo>
                  <a:lnTo>
                    <a:pt x="16810" y="11802"/>
                  </a:lnTo>
                  <a:lnTo>
                    <a:pt x="14027" y="23571"/>
                  </a:lnTo>
                  <a:lnTo>
                    <a:pt x="11133" y="36471"/>
                  </a:lnTo>
                  <a:lnTo>
                    <a:pt x="8266" y="50664"/>
                  </a:lnTo>
                  <a:lnTo>
                    <a:pt x="5750" y="66289"/>
                  </a:lnTo>
                  <a:lnTo>
                    <a:pt x="3738" y="83256"/>
                  </a:lnTo>
                  <a:lnTo>
                    <a:pt x="2226" y="101011"/>
                  </a:lnTo>
                  <a:lnTo>
                    <a:pt x="1130" y="118683"/>
                  </a:lnTo>
                  <a:lnTo>
                    <a:pt x="362" y="135779"/>
                  </a:lnTo>
                  <a:lnTo>
                    <a:pt x="0" y="152017"/>
                  </a:lnTo>
                  <a:lnTo>
                    <a:pt x="279" y="167154"/>
                  </a:lnTo>
                  <a:lnTo>
                    <a:pt x="1278" y="181196"/>
                  </a:lnTo>
                  <a:lnTo>
                    <a:pt x="2761" y="194627"/>
                  </a:lnTo>
                  <a:lnTo>
                    <a:pt x="4295" y="208267"/>
                  </a:lnTo>
                  <a:lnTo>
                    <a:pt x="5619" y="222567"/>
                  </a:lnTo>
                  <a:lnTo>
                    <a:pt x="6661" y="237617"/>
                  </a:lnTo>
                  <a:lnTo>
                    <a:pt x="7435" y="253332"/>
                  </a:lnTo>
                  <a:lnTo>
                    <a:pt x="7995" y="269566"/>
                  </a:lnTo>
                  <a:lnTo>
                    <a:pt x="8557" y="285856"/>
                  </a:lnTo>
                  <a:lnTo>
                    <a:pt x="9474" y="301480"/>
                  </a:lnTo>
                  <a:lnTo>
                    <a:pt x="10912" y="316083"/>
                  </a:lnTo>
                  <a:lnTo>
                    <a:pt x="12900" y="329415"/>
                  </a:lnTo>
                  <a:lnTo>
                    <a:pt x="15726" y="342560"/>
                  </a:lnTo>
                  <a:lnTo>
                    <a:pt x="20760" y="357784"/>
                  </a:lnTo>
                  <a:lnTo>
                    <a:pt x="3027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75233" y="3349115"/>
              <a:ext cx="221099" cy="20005"/>
            </a:xfrm>
            <a:custGeom>
              <a:avLst/>
              <a:gdLst/>
              <a:ahLst/>
              <a:cxnLst/>
              <a:rect l="0" t="0" r="0" b="0"/>
              <a:pathLst>
                <a:path w="221099" h="20005">
                  <a:moveTo>
                    <a:pt x="221098" y="9475"/>
                  </a:moveTo>
                  <a:lnTo>
                    <a:pt x="212230" y="6608"/>
                  </a:lnTo>
                  <a:lnTo>
                    <a:pt x="203243" y="4466"/>
                  </a:lnTo>
                  <a:lnTo>
                    <a:pt x="193247" y="2864"/>
                  </a:lnTo>
                  <a:lnTo>
                    <a:pt x="182267" y="1683"/>
                  </a:lnTo>
                  <a:lnTo>
                    <a:pt x="170456" y="834"/>
                  </a:lnTo>
                  <a:lnTo>
                    <a:pt x="157997" y="241"/>
                  </a:lnTo>
                  <a:lnTo>
                    <a:pt x="145059" y="0"/>
                  </a:lnTo>
                  <a:lnTo>
                    <a:pt x="131778" y="364"/>
                  </a:lnTo>
                  <a:lnTo>
                    <a:pt x="118256" y="1424"/>
                  </a:lnTo>
                  <a:lnTo>
                    <a:pt x="104569" y="3118"/>
                  </a:lnTo>
                  <a:lnTo>
                    <a:pt x="90767" y="5327"/>
                  </a:lnTo>
                  <a:lnTo>
                    <a:pt x="76898" y="7919"/>
                  </a:lnTo>
                  <a:lnTo>
                    <a:pt x="63204" y="10636"/>
                  </a:lnTo>
                  <a:lnTo>
                    <a:pt x="48585" y="13359"/>
                  </a:lnTo>
                  <a:lnTo>
                    <a:pt x="29518" y="1632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7669347" y="3148020"/>
            <a:ext cx="1939690" cy="673825"/>
            <a:chOff x="7669347" y="3148020"/>
            <a:chExt cx="1939690" cy="673825"/>
          </a:xfrm>
        </p:grpSpPr>
        <p:sp>
          <p:nvSpPr>
            <p:cNvPr id="194" name="Freeform 193"/>
            <p:cNvSpPr/>
            <p:nvPr/>
          </p:nvSpPr>
          <p:spPr>
            <a:xfrm>
              <a:off x="7669347" y="3411233"/>
              <a:ext cx="142799" cy="162202"/>
            </a:xfrm>
            <a:custGeom>
              <a:avLst/>
              <a:gdLst/>
              <a:ahLst/>
              <a:cxnLst/>
              <a:rect l="0" t="0" r="0" b="0"/>
              <a:pathLst>
                <a:path w="142799" h="162202">
                  <a:moveTo>
                    <a:pt x="16456" y="0"/>
                  </a:moveTo>
                  <a:lnTo>
                    <a:pt x="10723" y="11735"/>
                  </a:lnTo>
                  <a:lnTo>
                    <a:pt x="6438" y="22864"/>
                  </a:lnTo>
                  <a:lnTo>
                    <a:pt x="3237" y="34462"/>
                  </a:lnTo>
                  <a:lnTo>
                    <a:pt x="1049" y="46623"/>
                  </a:lnTo>
                  <a:lnTo>
                    <a:pt x="0" y="59284"/>
                  </a:lnTo>
                  <a:lnTo>
                    <a:pt x="58" y="72335"/>
                  </a:lnTo>
                  <a:lnTo>
                    <a:pt x="1055" y="85514"/>
                  </a:lnTo>
                  <a:lnTo>
                    <a:pt x="2783" y="98431"/>
                  </a:lnTo>
                  <a:lnTo>
                    <a:pt x="5062" y="110884"/>
                  </a:lnTo>
                  <a:lnTo>
                    <a:pt x="8064" y="122531"/>
                  </a:lnTo>
                  <a:lnTo>
                    <a:pt x="12289" y="132828"/>
                  </a:lnTo>
                  <a:lnTo>
                    <a:pt x="17915" y="141600"/>
                  </a:lnTo>
                  <a:lnTo>
                    <a:pt x="24983" y="148829"/>
                  </a:lnTo>
                  <a:lnTo>
                    <a:pt x="33555" y="154477"/>
                  </a:lnTo>
                  <a:lnTo>
                    <a:pt x="43501" y="158676"/>
                  </a:lnTo>
                  <a:lnTo>
                    <a:pt x="54246" y="161363"/>
                  </a:lnTo>
                  <a:lnTo>
                    <a:pt x="64911" y="162201"/>
                  </a:lnTo>
                  <a:lnTo>
                    <a:pt x="75003" y="161170"/>
                  </a:lnTo>
                  <a:lnTo>
                    <a:pt x="84402" y="158360"/>
                  </a:lnTo>
                  <a:lnTo>
                    <a:pt x="93176" y="153809"/>
                  </a:lnTo>
                  <a:lnTo>
                    <a:pt x="101442" y="147710"/>
                  </a:lnTo>
                  <a:lnTo>
                    <a:pt x="109164" y="140362"/>
                  </a:lnTo>
                  <a:lnTo>
                    <a:pt x="116139" y="132068"/>
                  </a:lnTo>
                  <a:lnTo>
                    <a:pt x="122313" y="123081"/>
                  </a:lnTo>
                  <a:lnTo>
                    <a:pt x="127614" y="113438"/>
                  </a:lnTo>
                  <a:lnTo>
                    <a:pt x="131877" y="102981"/>
                  </a:lnTo>
                  <a:lnTo>
                    <a:pt x="135114" y="91690"/>
                  </a:lnTo>
                  <a:lnTo>
                    <a:pt x="137478" y="79705"/>
                  </a:lnTo>
                  <a:lnTo>
                    <a:pt x="139414" y="65755"/>
                  </a:lnTo>
                  <a:lnTo>
                    <a:pt x="141090" y="45261"/>
                  </a:lnTo>
                  <a:lnTo>
                    <a:pt x="1427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854259" y="3400704"/>
              <a:ext cx="126343" cy="199472"/>
            </a:xfrm>
            <a:custGeom>
              <a:avLst/>
              <a:gdLst/>
              <a:ahLst/>
              <a:cxnLst/>
              <a:rect l="0" t="0" r="0" b="0"/>
              <a:pathLst>
                <a:path w="126343" h="199472">
                  <a:moveTo>
                    <a:pt x="0" y="63171"/>
                  </a:moveTo>
                  <a:lnTo>
                    <a:pt x="2866" y="72039"/>
                  </a:lnTo>
                  <a:lnTo>
                    <a:pt x="5008" y="81027"/>
                  </a:lnTo>
                  <a:lnTo>
                    <a:pt x="6616" y="91017"/>
                  </a:lnTo>
                  <a:lnTo>
                    <a:pt x="7970" y="101825"/>
                  </a:lnTo>
                  <a:lnTo>
                    <a:pt x="9467" y="112988"/>
                  </a:lnTo>
                  <a:lnTo>
                    <a:pt x="11316" y="124193"/>
                  </a:lnTo>
                  <a:lnTo>
                    <a:pt x="13556" y="135306"/>
                  </a:lnTo>
                  <a:lnTo>
                    <a:pt x="16138" y="146290"/>
                  </a:lnTo>
                  <a:lnTo>
                    <a:pt x="18986" y="157156"/>
                  </a:lnTo>
                  <a:lnTo>
                    <a:pt x="22036" y="167926"/>
                  </a:lnTo>
                  <a:lnTo>
                    <a:pt x="25229" y="178623"/>
                  </a:lnTo>
                  <a:lnTo>
                    <a:pt x="28506" y="189198"/>
                  </a:lnTo>
                  <a:lnTo>
                    <a:pt x="31253" y="197186"/>
                  </a:lnTo>
                  <a:lnTo>
                    <a:pt x="32538" y="199471"/>
                  </a:lnTo>
                  <a:lnTo>
                    <a:pt x="32316" y="197018"/>
                  </a:lnTo>
                  <a:lnTo>
                    <a:pt x="30976" y="191472"/>
                  </a:lnTo>
                  <a:lnTo>
                    <a:pt x="29054" y="183696"/>
                  </a:lnTo>
                  <a:lnTo>
                    <a:pt x="27115" y="173814"/>
                  </a:lnTo>
                  <a:lnTo>
                    <a:pt x="25470" y="162018"/>
                  </a:lnTo>
                  <a:lnTo>
                    <a:pt x="24356" y="148802"/>
                  </a:lnTo>
                  <a:lnTo>
                    <a:pt x="24054" y="134842"/>
                  </a:lnTo>
                  <a:lnTo>
                    <a:pt x="24629" y="120593"/>
                  </a:lnTo>
                  <a:lnTo>
                    <a:pt x="25978" y="106446"/>
                  </a:lnTo>
                  <a:lnTo>
                    <a:pt x="27947" y="92798"/>
                  </a:lnTo>
                  <a:lnTo>
                    <a:pt x="30388" y="79810"/>
                  </a:lnTo>
                  <a:lnTo>
                    <a:pt x="33499" y="67615"/>
                  </a:lnTo>
                  <a:lnTo>
                    <a:pt x="37798" y="56409"/>
                  </a:lnTo>
                  <a:lnTo>
                    <a:pt x="43469" y="46206"/>
                  </a:lnTo>
                  <a:lnTo>
                    <a:pt x="50397" y="37030"/>
                  </a:lnTo>
                  <a:lnTo>
                    <a:pt x="58343" y="29004"/>
                  </a:lnTo>
                  <a:lnTo>
                    <a:pt x="67055" y="22088"/>
                  </a:lnTo>
                  <a:lnTo>
                    <a:pt x="76249" y="16256"/>
                  </a:lnTo>
                  <a:lnTo>
                    <a:pt x="86732" y="11003"/>
                  </a:lnTo>
                  <a:lnTo>
                    <a:pt x="101654" y="586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014756" y="3421413"/>
              <a:ext cx="106046" cy="169513"/>
            </a:xfrm>
            <a:custGeom>
              <a:avLst/>
              <a:gdLst/>
              <a:ahLst/>
              <a:cxnLst/>
              <a:rect l="0" t="0" r="0" b="0"/>
              <a:pathLst>
                <a:path w="106046" h="169513">
                  <a:moveTo>
                    <a:pt x="7959" y="42462"/>
                  </a:moveTo>
                  <a:lnTo>
                    <a:pt x="13895" y="48263"/>
                  </a:lnTo>
                  <a:lnTo>
                    <a:pt x="20099" y="53187"/>
                  </a:lnTo>
                  <a:lnTo>
                    <a:pt x="27199" y="57681"/>
                  </a:lnTo>
                  <a:lnTo>
                    <a:pt x="35312" y="61556"/>
                  </a:lnTo>
                  <a:lnTo>
                    <a:pt x="44607" y="64273"/>
                  </a:lnTo>
                  <a:lnTo>
                    <a:pt x="55046" y="65619"/>
                  </a:lnTo>
                  <a:lnTo>
                    <a:pt x="66124" y="65374"/>
                  </a:lnTo>
                  <a:lnTo>
                    <a:pt x="77014" y="63160"/>
                  </a:lnTo>
                  <a:lnTo>
                    <a:pt x="87238" y="58963"/>
                  </a:lnTo>
                  <a:lnTo>
                    <a:pt x="96048" y="53061"/>
                  </a:lnTo>
                  <a:lnTo>
                    <a:pt x="102295" y="45820"/>
                  </a:lnTo>
                  <a:lnTo>
                    <a:pt x="105594" y="37593"/>
                  </a:lnTo>
                  <a:lnTo>
                    <a:pt x="106045" y="28988"/>
                  </a:lnTo>
                  <a:lnTo>
                    <a:pt x="103854" y="20833"/>
                  </a:lnTo>
                  <a:lnTo>
                    <a:pt x="99423" y="13549"/>
                  </a:lnTo>
                  <a:lnTo>
                    <a:pt x="93232" y="7510"/>
                  </a:lnTo>
                  <a:lnTo>
                    <a:pt x="85731" y="3203"/>
                  </a:lnTo>
                  <a:lnTo>
                    <a:pt x="77294" y="719"/>
                  </a:lnTo>
                  <a:lnTo>
                    <a:pt x="68362" y="0"/>
                  </a:lnTo>
                  <a:lnTo>
                    <a:pt x="59448" y="1021"/>
                  </a:lnTo>
                  <a:lnTo>
                    <a:pt x="50824" y="3598"/>
                  </a:lnTo>
                  <a:lnTo>
                    <a:pt x="42559" y="7595"/>
                  </a:lnTo>
                  <a:lnTo>
                    <a:pt x="34622" y="13018"/>
                  </a:lnTo>
                  <a:lnTo>
                    <a:pt x="26956" y="19742"/>
                  </a:lnTo>
                  <a:lnTo>
                    <a:pt x="19824" y="27696"/>
                  </a:lnTo>
                  <a:lnTo>
                    <a:pt x="13784" y="36937"/>
                  </a:lnTo>
                  <a:lnTo>
                    <a:pt x="9056" y="47376"/>
                  </a:lnTo>
                  <a:lnTo>
                    <a:pt x="5541" y="58810"/>
                  </a:lnTo>
                  <a:lnTo>
                    <a:pt x="3016" y="71009"/>
                  </a:lnTo>
                  <a:lnTo>
                    <a:pt x="1247" y="83765"/>
                  </a:lnTo>
                  <a:lnTo>
                    <a:pt x="192" y="96754"/>
                  </a:lnTo>
                  <a:lnTo>
                    <a:pt x="0" y="109547"/>
                  </a:lnTo>
                  <a:lnTo>
                    <a:pt x="692" y="121918"/>
                  </a:lnTo>
                  <a:lnTo>
                    <a:pt x="2477" y="133513"/>
                  </a:lnTo>
                  <a:lnTo>
                    <a:pt x="5811" y="143775"/>
                  </a:lnTo>
                  <a:lnTo>
                    <a:pt x="10799" y="152518"/>
                  </a:lnTo>
                  <a:lnTo>
                    <a:pt x="17252" y="159559"/>
                  </a:lnTo>
                  <a:lnTo>
                    <a:pt x="24871" y="164548"/>
                  </a:lnTo>
                  <a:lnTo>
                    <a:pt x="33355" y="167502"/>
                  </a:lnTo>
                  <a:lnTo>
                    <a:pt x="42197" y="168874"/>
                  </a:lnTo>
                  <a:lnTo>
                    <a:pt x="51660" y="169512"/>
                  </a:lnTo>
                  <a:lnTo>
                    <a:pt x="63686" y="169475"/>
                  </a:lnTo>
                  <a:lnTo>
                    <a:pt x="81659" y="168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184195" y="3386582"/>
              <a:ext cx="112262" cy="203636"/>
            </a:xfrm>
            <a:custGeom>
              <a:avLst/>
              <a:gdLst/>
              <a:ahLst/>
              <a:cxnLst/>
              <a:rect l="0" t="0" r="0" b="0"/>
              <a:pathLst>
                <a:path w="112262" h="203636">
                  <a:moveTo>
                    <a:pt x="112261" y="3594"/>
                  </a:moveTo>
                  <a:lnTo>
                    <a:pt x="103459" y="861"/>
                  </a:lnTo>
                  <a:lnTo>
                    <a:pt x="95112" y="0"/>
                  </a:lnTo>
                  <a:lnTo>
                    <a:pt x="86409" y="986"/>
                  </a:lnTo>
                  <a:lnTo>
                    <a:pt x="77116" y="3352"/>
                  </a:lnTo>
                  <a:lnTo>
                    <a:pt x="66971" y="6487"/>
                  </a:lnTo>
                  <a:lnTo>
                    <a:pt x="55936" y="9974"/>
                  </a:lnTo>
                  <a:lnTo>
                    <a:pt x="44443" y="13755"/>
                  </a:lnTo>
                  <a:lnTo>
                    <a:pt x="33269" y="18036"/>
                  </a:lnTo>
                  <a:lnTo>
                    <a:pt x="22847" y="22915"/>
                  </a:lnTo>
                  <a:lnTo>
                    <a:pt x="13734" y="28512"/>
                  </a:lnTo>
                  <a:lnTo>
                    <a:pt x="6749" y="35033"/>
                  </a:lnTo>
                  <a:lnTo>
                    <a:pt x="2142" y="42491"/>
                  </a:lnTo>
                  <a:lnTo>
                    <a:pt x="0" y="50432"/>
                  </a:lnTo>
                  <a:lnTo>
                    <a:pt x="515" y="58069"/>
                  </a:lnTo>
                  <a:lnTo>
                    <a:pt x="3530" y="64979"/>
                  </a:lnTo>
                  <a:lnTo>
                    <a:pt x="8790" y="71089"/>
                  </a:lnTo>
                  <a:lnTo>
                    <a:pt x="16123" y="76501"/>
                  </a:lnTo>
                  <a:lnTo>
                    <a:pt x="25225" y="81367"/>
                  </a:lnTo>
                  <a:lnTo>
                    <a:pt x="35401" y="85993"/>
                  </a:lnTo>
                  <a:lnTo>
                    <a:pt x="45682" y="90799"/>
                  </a:lnTo>
                  <a:lnTo>
                    <a:pt x="55516" y="96005"/>
                  </a:lnTo>
                  <a:lnTo>
                    <a:pt x="64742" y="101640"/>
                  </a:lnTo>
                  <a:lnTo>
                    <a:pt x="73400" y="107648"/>
                  </a:lnTo>
                  <a:lnTo>
                    <a:pt x="81584" y="113960"/>
                  </a:lnTo>
                  <a:lnTo>
                    <a:pt x="89081" y="120824"/>
                  </a:lnTo>
                  <a:lnTo>
                    <a:pt x="95374" y="128796"/>
                  </a:lnTo>
                  <a:lnTo>
                    <a:pt x="100266" y="138078"/>
                  </a:lnTo>
                  <a:lnTo>
                    <a:pt x="103554" y="148244"/>
                  </a:lnTo>
                  <a:lnTo>
                    <a:pt x="104862" y="158452"/>
                  </a:lnTo>
                  <a:lnTo>
                    <a:pt x="104174" y="168195"/>
                  </a:lnTo>
                  <a:lnTo>
                    <a:pt x="101441" y="177005"/>
                  </a:lnTo>
                  <a:lnTo>
                    <a:pt x="96415" y="184311"/>
                  </a:lnTo>
                  <a:lnTo>
                    <a:pt x="89193" y="189958"/>
                  </a:lnTo>
                  <a:lnTo>
                    <a:pt x="80350" y="194130"/>
                  </a:lnTo>
                  <a:lnTo>
                    <a:pt x="69694" y="197564"/>
                  </a:lnTo>
                  <a:lnTo>
                    <a:pt x="54058" y="200560"/>
                  </a:lnTo>
                  <a:lnTo>
                    <a:pt x="28033" y="203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91212" y="3148020"/>
              <a:ext cx="157929" cy="673825"/>
            </a:xfrm>
            <a:custGeom>
              <a:avLst/>
              <a:gdLst/>
              <a:ahLst/>
              <a:cxnLst/>
              <a:rect l="0" t="0" r="0" b="0"/>
              <a:pathLst>
                <a:path w="157929" h="673825">
                  <a:moveTo>
                    <a:pt x="157928" y="0"/>
                  </a:moveTo>
                  <a:lnTo>
                    <a:pt x="154994" y="8802"/>
                  </a:lnTo>
                  <a:lnTo>
                    <a:pt x="152211" y="17148"/>
                  </a:lnTo>
                  <a:lnTo>
                    <a:pt x="149317" y="25852"/>
                  </a:lnTo>
                  <a:lnTo>
                    <a:pt x="146449" y="35145"/>
                  </a:lnTo>
                  <a:lnTo>
                    <a:pt x="143932" y="45289"/>
                  </a:lnTo>
                  <a:lnTo>
                    <a:pt x="141918" y="56338"/>
                  </a:lnTo>
                  <a:lnTo>
                    <a:pt x="140233" y="68351"/>
                  </a:lnTo>
                  <a:lnTo>
                    <a:pt x="138489" y="81469"/>
                  </a:lnTo>
                  <a:lnTo>
                    <a:pt x="136463" y="95660"/>
                  </a:lnTo>
                  <a:lnTo>
                    <a:pt x="134101" y="110596"/>
                  </a:lnTo>
                  <a:lnTo>
                    <a:pt x="131437" y="125766"/>
                  </a:lnTo>
                  <a:lnTo>
                    <a:pt x="128530" y="140861"/>
                  </a:lnTo>
                  <a:lnTo>
                    <a:pt x="125442" y="155929"/>
                  </a:lnTo>
                  <a:lnTo>
                    <a:pt x="122224" y="171264"/>
                  </a:lnTo>
                  <a:lnTo>
                    <a:pt x="118912" y="187031"/>
                  </a:lnTo>
                  <a:lnTo>
                    <a:pt x="115538" y="203401"/>
                  </a:lnTo>
                  <a:lnTo>
                    <a:pt x="112119" y="220616"/>
                  </a:lnTo>
                  <a:lnTo>
                    <a:pt x="108666" y="238717"/>
                  </a:lnTo>
                  <a:lnTo>
                    <a:pt x="105025" y="257435"/>
                  </a:lnTo>
                  <a:lnTo>
                    <a:pt x="100895" y="276299"/>
                  </a:lnTo>
                  <a:lnTo>
                    <a:pt x="96155" y="295023"/>
                  </a:lnTo>
                  <a:lnTo>
                    <a:pt x="91005" y="313510"/>
                  </a:lnTo>
                  <a:lnTo>
                    <a:pt x="85855" y="331762"/>
                  </a:lnTo>
                  <a:lnTo>
                    <a:pt x="80948" y="349823"/>
                  </a:lnTo>
                  <a:lnTo>
                    <a:pt x="76350" y="367902"/>
                  </a:lnTo>
                  <a:lnTo>
                    <a:pt x="72034" y="386347"/>
                  </a:lnTo>
                  <a:lnTo>
                    <a:pt x="67949" y="405309"/>
                  </a:lnTo>
                  <a:lnTo>
                    <a:pt x="64036" y="424452"/>
                  </a:lnTo>
                  <a:lnTo>
                    <a:pt x="60248" y="443077"/>
                  </a:lnTo>
                  <a:lnTo>
                    <a:pt x="56543" y="460832"/>
                  </a:lnTo>
                  <a:lnTo>
                    <a:pt x="52730" y="477855"/>
                  </a:lnTo>
                  <a:lnTo>
                    <a:pt x="48486" y="494586"/>
                  </a:lnTo>
                  <a:lnTo>
                    <a:pt x="43669" y="511320"/>
                  </a:lnTo>
                  <a:lnTo>
                    <a:pt x="38468" y="528018"/>
                  </a:lnTo>
                  <a:lnTo>
                    <a:pt x="33283" y="544396"/>
                  </a:lnTo>
                  <a:lnTo>
                    <a:pt x="28358" y="560307"/>
                  </a:lnTo>
                  <a:lnTo>
                    <a:pt x="23916" y="575758"/>
                  </a:lnTo>
                  <a:lnTo>
                    <a:pt x="20239" y="590819"/>
                  </a:lnTo>
                  <a:lnTo>
                    <a:pt x="17395" y="605566"/>
                  </a:lnTo>
                  <a:lnTo>
                    <a:pt x="15097" y="619665"/>
                  </a:lnTo>
                  <a:lnTo>
                    <a:pt x="12471" y="633866"/>
                  </a:lnTo>
                  <a:lnTo>
                    <a:pt x="8167" y="650536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598438" y="3253305"/>
              <a:ext cx="122159" cy="335299"/>
            </a:xfrm>
            <a:custGeom>
              <a:avLst/>
              <a:gdLst/>
              <a:ahLst/>
              <a:cxnLst/>
              <a:rect l="0" t="0" r="0" b="0"/>
              <a:pathLst>
                <a:path w="122159" h="335299">
                  <a:moveTo>
                    <a:pt x="13873" y="0"/>
                  </a:moveTo>
                  <a:lnTo>
                    <a:pt x="13874" y="11802"/>
                  </a:lnTo>
                  <a:lnTo>
                    <a:pt x="13874" y="23571"/>
                  </a:lnTo>
                  <a:lnTo>
                    <a:pt x="13874" y="36467"/>
                  </a:lnTo>
                  <a:lnTo>
                    <a:pt x="13874" y="50488"/>
                  </a:lnTo>
                  <a:lnTo>
                    <a:pt x="13874" y="65464"/>
                  </a:lnTo>
                  <a:lnTo>
                    <a:pt x="13874" y="81187"/>
                  </a:lnTo>
                  <a:lnTo>
                    <a:pt x="13874" y="97462"/>
                  </a:lnTo>
                  <a:lnTo>
                    <a:pt x="13874" y="114135"/>
                  </a:lnTo>
                  <a:lnTo>
                    <a:pt x="13874" y="131080"/>
                  </a:lnTo>
                  <a:lnTo>
                    <a:pt x="13874" y="148050"/>
                  </a:lnTo>
                  <a:lnTo>
                    <a:pt x="13874" y="164677"/>
                  </a:lnTo>
                  <a:lnTo>
                    <a:pt x="13874" y="180787"/>
                  </a:lnTo>
                  <a:lnTo>
                    <a:pt x="13874" y="196386"/>
                  </a:lnTo>
                  <a:lnTo>
                    <a:pt x="13874" y="211554"/>
                  </a:lnTo>
                  <a:lnTo>
                    <a:pt x="13874" y="226391"/>
                  </a:lnTo>
                  <a:lnTo>
                    <a:pt x="13874" y="240984"/>
                  </a:lnTo>
                  <a:lnTo>
                    <a:pt x="13874" y="255401"/>
                  </a:lnTo>
                  <a:lnTo>
                    <a:pt x="13874" y="269698"/>
                  </a:lnTo>
                  <a:lnTo>
                    <a:pt x="13874" y="283912"/>
                  </a:lnTo>
                  <a:lnTo>
                    <a:pt x="13874" y="298068"/>
                  </a:lnTo>
                  <a:lnTo>
                    <a:pt x="13861" y="312155"/>
                  </a:lnTo>
                  <a:lnTo>
                    <a:pt x="13399" y="325056"/>
                  </a:lnTo>
                  <a:lnTo>
                    <a:pt x="11672" y="333385"/>
                  </a:lnTo>
                  <a:lnTo>
                    <a:pt x="8820" y="335298"/>
                  </a:lnTo>
                  <a:lnTo>
                    <a:pt x="5665" y="332685"/>
                  </a:lnTo>
                  <a:lnTo>
                    <a:pt x="2785" y="326903"/>
                  </a:lnTo>
                  <a:lnTo>
                    <a:pt x="813" y="318383"/>
                  </a:lnTo>
                  <a:lnTo>
                    <a:pt x="0" y="307511"/>
                  </a:lnTo>
                  <a:lnTo>
                    <a:pt x="285" y="294922"/>
                  </a:lnTo>
                  <a:lnTo>
                    <a:pt x="1475" y="281383"/>
                  </a:lnTo>
                  <a:lnTo>
                    <a:pt x="3355" y="267419"/>
                  </a:lnTo>
                  <a:lnTo>
                    <a:pt x="5907" y="253461"/>
                  </a:lnTo>
                  <a:lnTo>
                    <a:pt x="9290" y="239941"/>
                  </a:lnTo>
                  <a:lnTo>
                    <a:pt x="13530" y="227043"/>
                  </a:lnTo>
                  <a:lnTo>
                    <a:pt x="18682" y="215077"/>
                  </a:lnTo>
                  <a:lnTo>
                    <a:pt x="24896" y="204558"/>
                  </a:lnTo>
                  <a:lnTo>
                    <a:pt x="32153" y="195638"/>
                  </a:lnTo>
                  <a:lnTo>
                    <a:pt x="40299" y="188477"/>
                  </a:lnTo>
                  <a:lnTo>
                    <a:pt x="49137" y="183407"/>
                  </a:lnTo>
                  <a:lnTo>
                    <a:pt x="58488" y="180408"/>
                  </a:lnTo>
                  <a:lnTo>
                    <a:pt x="68207" y="179342"/>
                  </a:lnTo>
                  <a:lnTo>
                    <a:pt x="78182" y="180130"/>
                  </a:lnTo>
                  <a:lnTo>
                    <a:pt x="88323" y="182554"/>
                  </a:lnTo>
                  <a:lnTo>
                    <a:pt x="98082" y="186620"/>
                  </a:lnTo>
                  <a:lnTo>
                    <a:pt x="106495" y="192621"/>
                  </a:lnTo>
                  <a:lnTo>
                    <a:pt x="113146" y="200542"/>
                  </a:lnTo>
                  <a:lnTo>
                    <a:pt x="117949" y="209944"/>
                  </a:lnTo>
                  <a:lnTo>
                    <a:pt x="120889" y="220165"/>
                  </a:lnTo>
                  <a:lnTo>
                    <a:pt x="122158" y="230740"/>
                  </a:lnTo>
                  <a:lnTo>
                    <a:pt x="121910" y="241432"/>
                  </a:lnTo>
                  <a:lnTo>
                    <a:pt x="120165" y="252136"/>
                  </a:lnTo>
                  <a:lnTo>
                    <a:pt x="117067" y="262810"/>
                  </a:lnTo>
                  <a:lnTo>
                    <a:pt x="112702" y="273282"/>
                  </a:lnTo>
                  <a:lnTo>
                    <a:pt x="107025" y="283249"/>
                  </a:lnTo>
                  <a:lnTo>
                    <a:pt x="100126" y="292576"/>
                  </a:lnTo>
                  <a:lnTo>
                    <a:pt x="92054" y="300976"/>
                  </a:lnTo>
                  <a:lnTo>
                    <a:pt x="82732" y="307940"/>
                  </a:lnTo>
                  <a:lnTo>
                    <a:pt x="72248" y="313323"/>
                  </a:lnTo>
                  <a:lnTo>
                    <a:pt x="61022" y="317102"/>
                  </a:lnTo>
                  <a:lnTo>
                    <a:pt x="48417" y="319477"/>
                  </a:lnTo>
                  <a:lnTo>
                    <a:pt x="31091" y="319540"/>
                  </a:lnTo>
                  <a:lnTo>
                    <a:pt x="334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59710" y="3400704"/>
              <a:ext cx="73700" cy="158145"/>
            </a:xfrm>
            <a:custGeom>
              <a:avLst/>
              <a:gdLst/>
              <a:ahLst/>
              <a:cxnLst/>
              <a:rect l="0" t="0" r="0" b="0"/>
              <a:pathLst>
                <a:path w="73700" h="158145">
                  <a:moveTo>
                    <a:pt x="0" y="31586"/>
                  </a:moveTo>
                  <a:lnTo>
                    <a:pt x="67" y="46120"/>
                  </a:lnTo>
                  <a:lnTo>
                    <a:pt x="707" y="58751"/>
                  </a:lnTo>
                  <a:lnTo>
                    <a:pt x="2004" y="70661"/>
                  </a:lnTo>
                  <a:lnTo>
                    <a:pt x="3862" y="82315"/>
                  </a:lnTo>
                  <a:lnTo>
                    <a:pt x="6179" y="94156"/>
                  </a:lnTo>
                  <a:lnTo>
                    <a:pt x="8846" y="106392"/>
                  </a:lnTo>
                  <a:lnTo>
                    <a:pt x="11770" y="118887"/>
                  </a:lnTo>
                  <a:lnTo>
                    <a:pt x="14876" y="131278"/>
                  </a:lnTo>
                  <a:lnTo>
                    <a:pt x="18074" y="143307"/>
                  </a:lnTo>
                  <a:lnTo>
                    <a:pt x="19983" y="153269"/>
                  </a:lnTo>
                  <a:lnTo>
                    <a:pt x="19266" y="158144"/>
                  </a:lnTo>
                  <a:lnTo>
                    <a:pt x="16980" y="157085"/>
                  </a:lnTo>
                  <a:lnTo>
                    <a:pt x="13971" y="151100"/>
                  </a:lnTo>
                  <a:lnTo>
                    <a:pt x="10808" y="141659"/>
                  </a:lnTo>
                  <a:lnTo>
                    <a:pt x="7987" y="130151"/>
                  </a:lnTo>
                  <a:lnTo>
                    <a:pt x="5724" y="117497"/>
                  </a:lnTo>
                  <a:lnTo>
                    <a:pt x="4188" y="104225"/>
                  </a:lnTo>
                  <a:lnTo>
                    <a:pt x="3597" y="90618"/>
                  </a:lnTo>
                  <a:lnTo>
                    <a:pt x="3979" y="76838"/>
                  </a:lnTo>
                  <a:lnTo>
                    <a:pt x="5368" y="63291"/>
                  </a:lnTo>
                  <a:lnTo>
                    <a:pt x="7895" y="50638"/>
                  </a:lnTo>
                  <a:lnTo>
                    <a:pt x="11530" y="39169"/>
                  </a:lnTo>
                  <a:lnTo>
                    <a:pt x="16427" y="29161"/>
                  </a:lnTo>
                  <a:lnTo>
                    <a:pt x="22995" y="21034"/>
                  </a:lnTo>
                  <a:lnTo>
                    <a:pt x="31286" y="14828"/>
                  </a:lnTo>
                  <a:lnTo>
                    <a:pt x="40469" y="10277"/>
                  </a:lnTo>
                  <a:lnTo>
                    <a:pt x="49911" y="6547"/>
                  </a:lnTo>
                  <a:lnTo>
                    <a:pt x="60440" y="330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858448" y="3414270"/>
              <a:ext cx="90776" cy="176485"/>
            </a:xfrm>
            <a:custGeom>
              <a:avLst/>
              <a:gdLst/>
              <a:ahLst/>
              <a:cxnLst/>
              <a:rect l="0" t="0" r="0" b="0"/>
              <a:pathLst>
                <a:path w="90776" h="176485">
                  <a:moveTo>
                    <a:pt x="17075" y="81191"/>
                  </a:moveTo>
                  <a:lnTo>
                    <a:pt x="23009" y="86857"/>
                  </a:lnTo>
                  <a:lnTo>
                    <a:pt x="29214" y="90501"/>
                  </a:lnTo>
                  <a:lnTo>
                    <a:pt x="36305" y="92406"/>
                  </a:lnTo>
                  <a:lnTo>
                    <a:pt x="44072" y="92734"/>
                  </a:lnTo>
                  <a:lnTo>
                    <a:pt x="52071" y="91467"/>
                  </a:lnTo>
                  <a:lnTo>
                    <a:pt x="60008" y="88733"/>
                  </a:lnTo>
                  <a:lnTo>
                    <a:pt x="67609" y="84467"/>
                  </a:lnTo>
                  <a:lnTo>
                    <a:pt x="74554" y="78335"/>
                  </a:lnTo>
                  <a:lnTo>
                    <a:pt x="80724" y="70329"/>
                  </a:lnTo>
                  <a:lnTo>
                    <a:pt x="85695" y="60870"/>
                  </a:lnTo>
                  <a:lnTo>
                    <a:pt x="88678" y="50613"/>
                  </a:lnTo>
                  <a:lnTo>
                    <a:pt x="89419" y="40022"/>
                  </a:lnTo>
                  <a:lnTo>
                    <a:pt x="87966" y="29660"/>
                  </a:lnTo>
                  <a:lnTo>
                    <a:pt x="84408" y="20242"/>
                  </a:lnTo>
                  <a:lnTo>
                    <a:pt x="79016" y="12076"/>
                  </a:lnTo>
                  <a:lnTo>
                    <a:pt x="72160" y="5595"/>
                  </a:lnTo>
                  <a:lnTo>
                    <a:pt x="64205" y="1515"/>
                  </a:lnTo>
                  <a:lnTo>
                    <a:pt x="55464" y="0"/>
                  </a:lnTo>
                  <a:lnTo>
                    <a:pt x="46496" y="913"/>
                  </a:lnTo>
                  <a:lnTo>
                    <a:pt x="38089" y="4101"/>
                  </a:lnTo>
                  <a:lnTo>
                    <a:pt x="30625" y="9241"/>
                  </a:lnTo>
                  <a:lnTo>
                    <a:pt x="24122" y="15926"/>
                  </a:lnTo>
                  <a:lnTo>
                    <a:pt x="18439" y="23765"/>
                  </a:lnTo>
                  <a:lnTo>
                    <a:pt x="13396" y="32444"/>
                  </a:lnTo>
                  <a:lnTo>
                    <a:pt x="8991" y="41878"/>
                  </a:lnTo>
                  <a:lnTo>
                    <a:pt x="5395" y="52195"/>
                  </a:lnTo>
                  <a:lnTo>
                    <a:pt x="2643" y="63396"/>
                  </a:lnTo>
                  <a:lnTo>
                    <a:pt x="792" y="75360"/>
                  </a:lnTo>
                  <a:lnTo>
                    <a:pt x="0" y="87922"/>
                  </a:lnTo>
                  <a:lnTo>
                    <a:pt x="250" y="100921"/>
                  </a:lnTo>
                  <a:lnTo>
                    <a:pt x="1555" y="113905"/>
                  </a:lnTo>
                  <a:lnTo>
                    <a:pt x="4026" y="126163"/>
                  </a:lnTo>
                  <a:lnTo>
                    <a:pt x="7622" y="137362"/>
                  </a:lnTo>
                  <a:lnTo>
                    <a:pt x="12495" y="147354"/>
                  </a:lnTo>
                  <a:lnTo>
                    <a:pt x="19047" y="156002"/>
                  </a:lnTo>
                  <a:lnTo>
                    <a:pt x="27336" y="163366"/>
                  </a:lnTo>
                  <a:lnTo>
                    <a:pt x="36916" y="169318"/>
                  </a:lnTo>
                  <a:lnTo>
                    <a:pt x="48154" y="173927"/>
                  </a:lnTo>
                  <a:lnTo>
                    <a:pt x="64276" y="176484"/>
                  </a:lnTo>
                  <a:lnTo>
                    <a:pt x="90775" y="175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996255" y="3435200"/>
              <a:ext cx="163538" cy="176075"/>
            </a:xfrm>
            <a:custGeom>
              <a:avLst/>
              <a:gdLst/>
              <a:ahLst/>
              <a:cxnLst/>
              <a:rect l="0" t="0" r="0" b="0"/>
              <a:pathLst>
                <a:path w="163538" h="176075">
                  <a:moveTo>
                    <a:pt x="37195" y="123432"/>
                  </a:moveTo>
                  <a:lnTo>
                    <a:pt x="45863" y="117497"/>
                  </a:lnTo>
                  <a:lnTo>
                    <a:pt x="52929" y="111293"/>
                  </a:lnTo>
                  <a:lnTo>
                    <a:pt x="59035" y="104197"/>
                  </a:lnTo>
                  <a:lnTo>
                    <a:pt x="64436" y="96257"/>
                  </a:lnTo>
                  <a:lnTo>
                    <a:pt x="69297" y="87610"/>
                  </a:lnTo>
                  <a:lnTo>
                    <a:pt x="73747" y="78415"/>
                  </a:lnTo>
                  <a:lnTo>
                    <a:pt x="77569" y="68816"/>
                  </a:lnTo>
                  <a:lnTo>
                    <a:pt x="80233" y="58927"/>
                  </a:lnTo>
                  <a:lnTo>
                    <a:pt x="81536" y="48838"/>
                  </a:lnTo>
                  <a:lnTo>
                    <a:pt x="81429" y="38777"/>
                  </a:lnTo>
                  <a:lnTo>
                    <a:pt x="79838" y="29097"/>
                  </a:lnTo>
                  <a:lnTo>
                    <a:pt x="76866" y="19969"/>
                  </a:lnTo>
                  <a:lnTo>
                    <a:pt x="72430" y="11874"/>
                  </a:lnTo>
                  <a:lnTo>
                    <a:pt x="66178" y="5647"/>
                  </a:lnTo>
                  <a:lnTo>
                    <a:pt x="58099" y="1588"/>
                  </a:lnTo>
                  <a:lnTo>
                    <a:pt x="48930" y="0"/>
                  </a:lnTo>
                  <a:lnTo>
                    <a:pt x="39932" y="1428"/>
                  </a:lnTo>
                  <a:lnTo>
                    <a:pt x="31812" y="5874"/>
                  </a:lnTo>
                  <a:lnTo>
                    <a:pt x="24739" y="12908"/>
                  </a:lnTo>
                  <a:lnTo>
                    <a:pt x="18604" y="21972"/>
                  </a:lnTo>
                  <a:lnTo>
                    <a:pt x="13227" y="32542"/>
                  </a:lnTo>
                  <a:lnTo>
                    <a:pt x="8582" y="44194"/>
                  </a:lnTo>
                  <a:lnTo>
                    <a:pt x="4818" y="56605"/>
                  </a:lnTo>
                  <a:lnTo>
                    <a:pt x="1955" y="69534"/>
                  </a:lnTo>
                  <a:lnTo>
                    <a:pt x="198" y="82655"/>
                  </a:lnTo>
                  <a:lnTo>
                    <a:pt x="0" y="95544"/>
                  </a:lnTo>
                  <a:lnTo>
                    <a:pt x="1467" y="107975"/>
                  </a:lnTo>
                  <a:lnTo>
                    <a:pt x="4572" y="119271"/>
                  </a:lnTo>
                  <a:lnTo>
                    <a:pt x="9323" y="128268"/>
                  </a:lnTo>
                  <a:lnTo>
                    <a:pt x="15552" y="134532"/>
                  </a:lnTo>
                  <a:lnTo>
                    <a:pt x="22816" y="138110"/>
                  </a:lnTo>
                  <a:lnTo>
                    <a:pt x="30523" y="139164"/>
                  </a:lnTo>
                  <a:lnTo>
                    <a:pt x="38288" y="138056"/>
                  </a:lnTo>
                  <a:lnTo>
                    <a:pt x="45786" y="135080"/>
                  </a:lnTo>
                  <a:lnTo>
                    <a:pt x="52668" y="130357"/>
                  </a:lnTo>
                  <a:lnTo>
                    <a:pt x="58813" y="124116"/>
                  </a:lnTo>
                  <a:lnTo>
                    <a:pt x="64278" y="116658"/>
                  </a:lnTo>
                  <a:lnTo>
                    <a:pt x="69190" y="108283"/>
                  </a:lnTo>
                  <a:lnTo>
                    <a:pt x="73700" y="99288"/>
                  </a:lnTo>
                  <a:lnTo>
                    <a:pt x="78408" y="91475"/>
                  </a:lnTo>
                  <a:lnTo>
                    <a:pt x="83516" y="87725"/>
                  </a:lnTo>
                  <a:lnTo>
                    <a:pt x="88223" y="88536"/>
                  </a:lnTo>
                  <a:lnTo>
                    <a:pt x="92448" y="92779"/>
                  </a:lnTo>
                  <a:lnTo>
                    <a:pt x="96361" y="99283"/>
                  </a:lnTo>
                  <a:lnTo>
                    <a:pt x="100263" y="107227"/>
                  </a:lnTo>
                  <a:lnTo>
                    <a:pt x="104540" y="116086"/>
                  </a:lnTo>
                  <a:lnTo>
                    <a:pt x="109375" y="125519"/>
                  </a:lnTo>
                  <a:lnTo>
                    <a:pt x="114921" y="134990"/>
                  </a:lnTo>
                  <a:lnTo>
                    <a:pt x="121396" y="143753"/>
                  </a:lnTo>
                  <a:lnTo>
                    <a:pt x="128814" y="151462"/>
                  </a:lnTo>
                  <a:lnTo>
                    <a:pt x="136589" y="157982"/>
                  </a:lnTo>
                  <a:lnTo>
                    <a:pt x="144401" y="163846"/>
                  </a:lnTo>
                  <a:lnTo>
                    <a:pt x="152937" y="169564"/>
                  </a:lnTo>
                  <a:lnTo>
                    <a:pt x="163537" y="176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201922" y="3316476"/>
              <a:ext cx="10514" cy="336913"/>
            </a:xfrm>
            <a:custGeom>
              <a:avLst/>
              <a:gdLst/>
              <a:ahLst/>
              <a:cxnLst/>
              <a:rect l="0" t="0" r="0" b="0"/>
              <a:pathLst>
                <a:path w="10514" h="336913">
                  <a:moveTo>
                    <a:pt x="10513" y="0"/>
                  </a:moveTo>
                  <a:lnTo>
                    <a:pt x="7646" y="8869"/>
                  </a:lnTo>
                  <a:lnTo>
                    <a:pt x="5505" y="17855"/>
                  </a:lnTo>
                  <a:lnTo>
                    <a:pt x="3902" y="27855"/>
                  </a:lnTo>
                  <a:lnTo>
                    <a:pt x="2721" y="39009"/>
                  </a:lnTo>
                  <a:lnTo>
                    <a:pt x="1872" y="51468"/>
                  </a:lnTo>
                  <a:lnTo>
                    <a:pt x="1275" y="65185"/>
                  </a:lnTo>
                  <a:lnTo>
                    <a:pt x="861" y="80121"/>
                  </a:lnTo>
                  <a:lnTo>
                    <a:pt x="575" y="96347"/>
                  </a:lnTo>
                  <a:lnTo>
                    <a:pt x="382" y="113773"/>
                  </a:lnTo>
                  <a:lnTo>
                    <a:pt x="251" y="132032"/>
                  </a:lnTo>
                  <a:lnTo>
                    <a:pt x="164" y="150587"/>
                  </a:lnTo>
                  <a:lnTo>
                    <a:pt x="105" y="169103"/>
                  </a:lnTo>
                  <a:lnTo>
                    <a:pt x="65" y="187451"/>
                  </a:lnTo>
                  <a:lnTo>
                    <a:pt x="38" y="205609"/>
                  </a:lnTo>
                  <a:lnTo>
                    <a:pt x="20" y="223599"/>
                  </a:lnTo>
                  <a:lnTo>
                    <a:pt x="9" y="241290"/>
                  </a:lnTo>
                  <a:lnTo>
                    <a:pt x="0" y="258410"/>
                  </a:lnTo>
                  <a:lnTo>
                    <a:pt x="0" y="274837"/>
                  </a:lnTo>
                  <a:lnTo>
                    <a:pt x="199" y="290024"/>
                  </a:lnTo>
                  <a:lnTo>
                    <a:pt x="1097" y="304402"/>
                  </a:lnTo>
                  <a:lnTo>
                    <a:pt x="3893" y="319236"/>
                  </a:lnTo>
                  <a:lnTo>
                    <a:pt x="105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246450" y="3400704"/>
              <a:ext cx="113385" cy="189514"/>
            </a:xfrm>
            <a:custGeom>
              <a:avLst/>
              <a:gdLst/>
              <a:ahLst/>
              <a:cxnLst/>
              <a:rect l="0" t="0" r="0" b="0"/>
              <a:pathLst>
                <a:path w="113385" h="189514">
                  <a:moveTo>
                    <a:pt x="92327" y="0"/>
                  </a:moveTo>
                  <a:lnTo>
                    <a:pt x="86391" y="8667"/>
                  </a:lnTo>
                  <a:lnTo>
                    <a:pt x="80188" y="15734"/>
                  </a:lnTo>
                  <a:lnTo>
                    <a:pt x="73091" y="21844"/>
                  </a:lnTo>
                  <a:lnTo>
                    <a:pt x="65152" y="27418"/>
                  </a:lnTo>
                  <a:lnTo>
                    <a:pt x="56505" y="32929"/>
                  </a:lnTo>
                  <a:lnTo>
                    <a:pt x="47316" y="38641"/>
                  </a:lnTo>
                  <a:lnTo>
                    <a:pt x="37889" y="44633"/>
                  </a:lnTo>
                  <a:lnTo>
                    <a:pt x="28648" y="50889"/>
                  </a:lnTo>
                  <a:lnTo>
                    <a:pt x="19822" y="57370"/>
                  </a:lnTo>
                  <a:lnTo>
                    <a:pt x="11932" y="64350"/>
                  </a:lnTo>
                  <a:lnTo>
                    <a:pt x="5844" y="72400"/>
                  </a:lnTo>
                  <a:lnTo>
                    <a:pt x="1870" y="81735"/>
                  </a:lnTo>
                  <a:lnTo>
                    <a:pt x="0" y="91936"/>
                  </a:lnTo>
                  <a:lnTo>
                    <a:pt x="173" y="102168"/>
                  </a:lnTo>
                  <a:lnTo>
                    <a:pt x="2144" y="111932"/>
                  </a:lnTo>
                  <a:lnTo>
                    <a:pt x="5720" y="120926"/>
                  </a:lnTo>
                  <a:lnTo>
                    <a:pt x="10851" y="128887"/>
                  </a:lnTo>
                  <a:lnTo>
                    <a:pt x="17367" y="135796"/>
                  </a:lnTo>
                  <a:lnTo>
                    <a:pt x="24840" y="141961"/>
                  </a:lnTo>
                  <a:lnTo>
                    <a:pt x="32694" y="147884"/>
                  </a:lnTo>
                  <a:lnTo>
                    <a:pt x="40569" y="153872"/>
                  </a:lnTo>
                  <a:lnTo>
                    <a:pt x="48484" y="159882"/>
                  </a:lnTo>
                  <a:lnTo>
                    <a:pt x="56710" y="165618"/>
                  </a:lnTo>
                  <a:lnTo>
                    <a:pt x="65385" y="170917"/>
                  </a:lnTo>
                  <a:lnTo>
                    <a:pt x="74240" y="175627"/>
                  </a:lnTo>
                  <a:lnTo>
                    <a:pt x="83655" y="179987"/>
                  </a:lnTo>
                  <a:lnTo>
                    <a:pt x="95578" y="184378"/>
                  </a:lnTo>
                  <a:lnTo>
                    <a:pt x="11338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386651" y="3411233"/>
              <a:ext cx="111078" cy="165287"/>
            </a:xfrm>
            <a:custGeom>
              <a:avLst/>
              <a:gdLst/>
              <a:ahLst/>
              <a:cxnLst/>
              <a:rect l="0" t="0" r="0" b="0"/>
              <a:pathLst>
                <a:path w="111078" h="165287">
                  <a:moveTo>
                    <a:pt x="88996" y="0"/>
                  </a:moveTo>
                  <a:lnTo>
                    <a:pt x="80128" y="2933"/>
                  </a:lnTo>
                  <a:lnTo>
                    <a:pt x="71142" y="5716"/>
                  </a:lnTo>
                  <a:lnTo>
                    <a:pt x="61150" y="8620"/>
                  </a:lnTo>
                  <a:lnTo>
                    <a:pt x="50342" y="11833"/>
                  </a:lnTo>
                  <a:lnTo>
                    <a:pt x="39179" y="15646"/>
                  </a:lnTo>
                  <a:lnTo>
                    <a:pt x="27991" y="20172"/>
                  </a:lnTo>
                  <a:lnTo>
                    <a:pt x="17571" y="25681"/>
                  </a:lnTo>
                  <a:lnTo>
                    <a:pt x="9180" y="32666"/>
                  </a:lnTo>
                  <a:lnTo>
                    <a:pt x="3337" y="41244"/>
                  </a:lnTo>
                  <a:lnTo>
                    <a:pt x="214" y="50749"/>
                  </a:lnTo>
                  <a:lnTo>
                    <a:pt x="0" y="59975"/>
                  </a:lnTo>
                  <a:lnTo>
                    <a:pt x="2490" y="68241"/>
                  </a:lnTo>
                  <a:lnTo>
                    <a:pt x="7379" y="75244"/>
                  </a:lnTo>
                  <a:lnTo>
                    <a:pt x="14455" y="80798"/>
                  </a:lnTo>
                  <a:lnTo>
                    <a:pt x="23387" y="84981"/>
                  </a:lnTo>
                  <a:lnTo>
                    <a:pt x="33617" y="88351"/>
                  </a:lnTo>
                  <a:lnTo>
                    <a:pt x="44466" y="91783"/>
                  </a:lnTo>
                  <a:lnTo>
                    <a:pt x="55498" y="95773"/>
                  </a:lnTo>
                  <a:lnTo>
                    <a:pt x="66513" y="100442"/>
                  </a:lnTo>
                  <a:lnTo>
                    <a:pt x="77441" y="105729"/>
                  </a:lnTo>
                  <a:lnTo>
                    <a:pt x="88252" y="111515"/>
                  </a:lnTo>
                  <a:lnTo>
                    <a:pt x="98139" y="117841"/>
                  </a:lnTo>
                  <a:lnTo>
                    <a:pt x="105583" y="124911"/>
                  </a:lnTo>
                  <a:lnTo>
                    <a:pt x="109946" y="132761"/>
                  </a:lnTo>
                  <a:lnTo>
                    <a:pt x="111077" y="140810"/>
                  </a:lnTo>
                  <a:lnTo>
                    <a:pt x="108877" y="147994"/>
                  </a:lnTo>
                  <a:lnTo>
                    <a:pt x="103654" y="153783"/>
                  </a:lnTo>
                  <a:lnTo>
                    <a:pt x="95962" y="158159"/>
                  </a:lnTo>
                  <a:lnTo>
                    <a:pt x="86392" y="161337"/>
                  </a:lnTo>
                  <a:lnTo>
                    <a:pt x="75458" y="163579"/>
                  </a:lnTo>
                  <a:lnTo>
                    <a:pt x="63783" y="164942"/>
                  </a:lnTo>
                  <a:lnTo>
                    <a:pt x="50756" y="165286"/>
                  </a:lnTo>
                  <a:lnTo>
                    <a:pt x="33006" y="163527"/>
                  </a:lnTo>
                  <a:lnTo>
                    <a:pt x="476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433534" y="3232248"/>
              <a:ext cx="175503" cy="558012"/>
            </a:xfrm>
            <a:custGeom>
              <a:avLst/>
              <a:gdLst/>
              <a:ahLst/>
              <a:cxnLst/>
              <a:rect l="0" t="0" r="0" b="0"/>
              <a:pathLst>
                <a:path w="175503" h="558012">
                  <a:moveTo>
                    <a:pt x="63170" y="0"/>
                  </a:moveTo>
                  <a:lnTo>
                    <a:pt x="69038" y="6002"/>
                  </a:lnTo>
                  <a:lnTo>
                    <a:pt x="74601" y="12847"/>
                  </a:lnTo>
                  <a:lnTo>
                    <a:pt x="80401" y="21230"/>
                  </a:lnTo>
                  <a:lnTo>
                    <a:pt x="86481" y="30684"/>
                  </a:lnTo>
                  <a:lnTo>
                    <a:pt x="92811" y="40350"/>
                  </a:lnTo>
                  <a:lnTo>
                    <a:pt x="99335" y="49710"/>
                  </a:lnTo>
                  <a:lnTo>
                    <a:pt x="105839" y="58755"/>
                  </a:lnTo>
                  <a:lnTo>
                    <a:pt x="111974" y="67807"/>
                  </a:lnTo>
                  <a:lnTo>
                    <a:pt x="117582" y="77076"/>
                  </a:lnTo>
                  <a:lnTo>
                    <a:pt x="122838" y="86622"/>
                  </a:lnTo>
                  <a:lnTo>
                    <a:pt x="128135" y="96424"/>
                  </a:lnTo>
                  <a:lnTo>
                    <a:pt x="133698" y="106432"/>
                  </a:lnTo>
                  <a:lnTo>
                    <a:pt x="139418" y="116596"/>
                  </a:lnTo>
                  <a:lnTo>
                    <a:pt x="144958" y="126872"/>
                  </a:lnTo>
                  <a:lnTo>
                    <a:pt x="150126" y="137232"/>
                  </a:lnTo>
                  <a:lnTo>
                    <a:pt x="154731" y="147817"/>
                  </a:lnTo>
                  <a:lnTo>
                    <a:pt x="158520" y="158915"/>
                  </a:lnTo>
                  <a:lnTo>
                    <a:pt x="161439" y="170638"/>
                  </a:lnTo>
                  <a:lnTo>
                    <a:pt x="163753" y="182784"/>
                  </a:lnTo>
                  <a:lnTo>
                    <a:pt x="165929" y="194937"/>
                  </a:lnTo>
                  <a:lnTo>
                    <a:pt x="168247" y="206866"/>
                  </a:lnTo>
                  <a:lnTo>
                    <a:pt x="170637" y="218995"/>
                  </a:lnTo>
                  <a:lnTo>
                    <a:pt x="172788" y="232269"/>
                  </a:lnTo>
                  <a:lnTo>
                    <a:pt x="174524" y="247126"/>
                  </a:lnTo>
                  <a:lnTo>
                    <a:pt x="175502" y="263360"/>
                  </a:lnTo>
                  <a:lnTo>
                    <a:pt x="175168" y="280407"/>
                  </a:lnTo>
                  <a:lnTo>
                    <a:pt x="173343" y="297831"/>
                  </a:lnTo>
                  <a:lnTo>
                    <a:pt x="170168" y="315072"/>
                  </a:lnTo>
                  <a:lnTo>
                    <a:pt x="165901" y="331408"/>
                  </a:lnTo>
                  <a:lnTo>
                    <a:pt x="160812" y="346535"/>
                  </a:lnTo>
                  <a:lnTo>
                    <a:pt x="155126" y="360503"/>
                  </a:lnTo>
                  <a:lnTo>
                    <a:pt x="149019" y="373512"/>
                  </a:lnTo>
                  <a:lnTo>
                    <a:pt x="142619" y="385783"/>
                  </a:lnTo>
                  <a:lnTo>
                    <a:pt x="136018" y="397350"/>
                  </a:lnTo>
                  <a:lnTo>
                    <a:pt x="129280" y="408060"/>
                  </a:lnTo>
                  <a:lnTo>
                    <a:pt x="122451" y="417904"/>
                  </a:lnTo>
                  <a:lnTo>
                    <a:pt x="115558" y="427161"/>
                  </a:lnTo>
                  <a:lnTo>
                    <a:pt x="108623" y="436299"/>
                  </a:lnTo>
                  <a:lnTo>
                    <a:pt x="101661" y="445593"/>
                  </a:lnTo>
                  <a:lnTo>
                    <a:pt x="94680" y="454972"/>
                  </a:lnTo>
                  <a:lnTo>
                    <a:pt x="87687" y="464122"/>
                  </a:lnTo>
                  <a:lnTo>
                    <a:pt x="80680" y="472876"/>
                  </a:lnTo>
                  <a:lnTo>
                    <a:pt x="73500" y="481381"/>
                  </a:lnTo>
                  <a:lnTo>
                    <a:pt x="65840" y="490006"/>
                  </a:lnTo>
                  <a:lnTo>
                    <a:pt x="57577" y="498951"/>
                  </a:lnTo>
                  <a:lnTo>
                    <a:pt x="48908" y="508094"/>
                  </a:lnTo>
                  <a:lnTo>
                    <a:pt x="40244" y="517085"/>
                  </a:lnTo>
                  <a:lnTo>
                    <a:pt x="31832" y="525719"/>
                  </a:lnTo>
                  <a:lnTo>
                    <a:pt x="24040" y="533662"/>
                  </a:lnTo>
                  <a:lnTo>
                    <a:pt x="16663" y="541158"/>
                  </a:lnTo>
                  <a:lnTo>
                    <a:pt x="9057" y="54886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31626" y="182254"/>
            <a:ext cx="3885017" cy="657012"/>
            <a:chOff x="231626" y="182254"/>
            <a:chExt cx="3885017" cy="657012"/>
          </a:xfrm>
        </p:grpSpPr>
        <p:sp>
          <p:nvSpPr>
            <p:cNvPr id="2" name="Freeform 1"/>
            <p:cNvSpPr/>
            <p:nvPr/>
          </p:nvSpPr>
          <p:spPr>
            <a:xfrm>
              <a:off x="289553" y="182254"/>
              <a:ext cx="396810" cy="540402"/>
            </a:xfrm>
            <a:custGeom>
              <a:avLst/>
              <a:gdLst/>
              <a:ahLst/>
              <a:cxnLst/>
              <a:rect l="0" t="0" r="0" b="0"/>
              <a:pathLst>
                <a:path w="396810" h="540402">
                  <a:moveTo>
                    <a:pt x="289514" y="17787"/>
                  </a:moveTo>
                  <a:lnTo>
                    <a:pt x="280579" y="14853"/>
                  </a:lnTo>
                  <a:lnTo>
                    <a:pt x="270951" y="12071"/>
                  </a:lnTo>
                  <a:lnTo>
                    <a:pt x="259664" y="9176"/>
                  </a:lnTo>
                  <a:lnTo>
                    <a:pt x="246997" y="6308"/>
                  </a:lnTo>
                  <a:lnTo>
                    <a:pt x="233517" y="3792"/>
                  </a:lnTo>
                  <a:lnTo>
                    <a:pt x="219645" y="1786"/>
                  </a:lnTo>
                  <a:lnTo>
                    <a:pt x="205609" y="446"/>
                  </a:lnTo>
                  <a:lnTo>
                    <a:pt x="191518" y="0"/>
                  </a:lnTo>
                  <a:lnTo>
                    <a:pt x="177417" y="485"/>
                  </a:lnTo>
                  <a:lnTo>
                    <a:pt x="163323" y="1946"/>
                  </a:lnTo>
                  <a:lnTo>
                    <a:pt x="149241" y="4523"/>
                  </a:lnTo>
                  <a:lnTo>
                    <a:pt x="135175" y="8182"/>
                  </a:lnTo>
                  <a:lnTo>
                    <a:pt x="121287" y="12756"/>
                  </a:lnTo>
                  <a:lnTo>
                    <a:pt x="107881" y="18043"/>
                  </a:lnTo>
                  <a:lnTo>
                    <a:pt x="95089" y="23861"/>
                  </a:lnTo>
                  <a:lnTo>
                    <a:pt x="83042" y="30224"/>
                  </a:lnTo>
                  <a:lnTo>
                    <a:pt x="71943" y="37326"/>
                  </a:lnTo>
                  <a:lnTo>
                    <a:pt x="61811" y="45216"/>
                  </a:lnTo>
                  <a:lnTo>
                    <a:pt x="52515" y="53802"/>
                  </a:lnTo>
                  <a:lnTo>
                    <a:pt x="43876" y="62944"/>
                  </a:lnTo>
                  <a:lnTo>
                    <a:pt x="35732" y="72507"/>
                  </a:lnTo>
                  <a:lnTo>
                    <a:pt x="28107" y="82539"/>
                  </a:lnTo>
                  <a:lnTo>
                    <a:pt x="21206" y="93259"/>
                  </a:lnTo>
                  <a:lnTo>
                    <a:pt x="15084" y="104730"/>
                  </a:lnTo>
                  <a:lnTo>
                    <a:pt x="9821" y="116875"/>
                  </a:lnTo>
                  <a:lnTo>
                    <a:pt x="5583" y="129559"/>
                  </a:lnTo>
                  <a:lnTo>
                    <a:pt x="2373" y="142639"/>
                  </a:lnTo>
                  <a:lnTo>
                    <a:pt x="370" y="155677"/>
                  </a:lnTo>
                  <a:lnTo>
                    <a:pt x="0" y="167971"/>
                  </a:lnTo>
                  <a:lnTo>
                    <a:pt x="1344" y="179203"/>
                  </a:lnTo>
                  <a:lnTo>
                    <a:pt x="4196" y="189558"/>
                  </a:lnTo>
                  <a:lnTo>
                    <a:pt x="8244" y="199513"/>
                  </a:lnTo>
                  <a:lnTo>
                    <a:pt x="13196" y="209391"/>
                  </a:lnTo>
                  <a:lnTo>
                    <a:pt x="19129" y="219010"/>
                  </a:lnTo>
                  <a:lnTo>
                    <a:pt x="26467" y="227797"/>
                  </a:lnTo>
                  <a:lnTo>
                    <a:pt x="35324" y="235489"/>
                  </a:lnTo>
                  <a:lnTo>
                    <a:pt x="45374" y="242129"/>
                  </a:lnTo>
                  <a:lnTo>
                    <a:pt x="56036" y="247898"/>
                  </a:lnTo>
                  <a:lnTo>
                    <a:pt x="66916" y="252990"/>
                  </a:lnTo>
                  <a:lnTo>
                    <a:pt x="77983" y="257257"/>
                  </a:lnTo>
                  <a:lnTo>
                    <a:pt x="89473" y="260227"/>
                  </a:lnTo>
                  <a:lnTo>
                    <a:pt x="101501" y="261749"/>
                  </a:lnTo>
                  <a:lnTo>
                    <a:pt x="114206" y="262128"/>
                  </a:lnTo>
                  <a:lnTo>
                    <a:pt x="127806" y="261928"/>
                  </a:lnTo>
                  <a:lnTo>
                    <a:pt x="142333" y="261536"/>
                  </a:lnTo>
                  <a:lnTo>
                    <a:pt x="157666" y="261140"/>
                  </a:lnTo>
                  <a:lnTo>
                    <a:pt x="173638" y="260808"/>
                  </a:lnTo>
                  <a:lnTo>
                    <a:pt x="190076" y="260557"/>
                  </a:lnTo>
                  <a:lnTo>
                    <a:pt x="206519" y="260543"/>
                  </a:lnTo>
                  <a:lnTo>
                    <a:pt x="222252" y="261058"/>
                  </a:lnTo>
                  <a:lnTo>
                    <a:pt x="236947" y="262219"/>
                  </a:lnTo>
                  <a:lnTo>
                    <a:pt x="250779" y="263980"/>
                  </a:lnTo>
                  <a:lnTo>
                    <a:pt x="264223" y="266233"/>
                  </a:lnTo>
                  <a:lnTo>
                    <a:pt x="277595" y="268864"/>
                  </a:lnTo>
                  <a:lnTo>
                    <a:pt x="290714" y="271936"/>
                  </a:lnTo>
                  <a:lnTo>
                    <a:pt x="303005" y="275675"/>
                  </a:lnTo>
                  <a:lnTo>
                    <a:pt x="314206" y="280149"/>
                  </a:lnTo>
                  <a:lnTo>
                    <a:pt x="324526" y="285119"/>
                  </a:lnTo>
                  <a:lnTo>
                    <a:pt x="334451" y="290147"/>
                  </a:lnTo>
                  <a:lnTo>
                    <a:pt x="344304" y="294981"/>
                  </a:lnTo>
                  <a:lnTo>
                    <a:pt x="353906" y="299871"/>
                  </a:lnTo>
                  <a:lnTo>
                    <a:pt x="362681" y="305446"/>
                  </a:lnTo>
                  <a:lnTo>
                    <a:pt x="370364" y="312014"/>
                  </a:lnTo>
                  <a:lnTo>
                    <a:pt x="376998" y="319562"/>
                  </a:lnTo>
                  <a:lnTo>
                    <a:pt x="382763" y="327933"/>
                  </a:lnTo>
                  <a:lnTo>
                    <a:pt x="387852" y="336937"/>
                  </a:lnTo>
                  <a:lnTo>
                    <a:pt x="392118" y="346408"/>
                  </a:lnTo>
                  <a:lnTo>
                    <a:pt x="395086" y="356211"/>
                  </a:lnTo>
                  <a:lnTo>
                    <a:pt x="396603" y="366245"/>
                  </a:lnTo>
                  <a:lnTo>
                    <a:pt x="396809" y="376439"/>
                  </a:lnTo>
                  <a:lnTo>
                    <a:pt x="395959" y="386742"/>
                  </a:lnTo>
                  <a:lnTo>
                    <a:pt x="394310" y="397124"/>
                  </a:lnTo>
                  <a:lnTo>
                    <a:pt x="391915" y="407724"/>
                  </a:lnTo>
                  <a:lnTo>
                    <a:pt x="388638" y="418832"/>
                  </a:lnTo>
                  <a:lnTo>
                    <a:pt x="384473" y="430560"/>
                  </a:lnTo>
                  <a:lnTo>
                    <a:pt x="379542" y="442538"/>
                  </a:lnTo>
                  <a:lnTo>
                    <a:pt x="374008" y="454046"/>
                  </a:lnTo>
                  <a:lnTo>
                    <a:pt x="368025" y="464710"/>
                  </a:lnTo>
                  <a:lnTo>
                    <a:pt x="361720" y="474497"/>
                  </a:lnTo>
                  <a:lnTo>
                    <a:pt x="355188" y="483531"/>
                  </a:lnTo>
                  <a:lnTo>
                    <a:pt x="348490" y="491973"/>
                  </a:lnTo>
                  <a:lnTo>
                    <a:pt x="341348" y="499812"/>
                  </a:lnTo>
                  <a:lnTo>
                    <a:pt x="333182" y="506866"/>
                  </a:lnTo>
                  <a:lnTo>
                    <a:pt x="323757" y="513097"/>
                  </a:lnTo>
                  <a:lnTo>
                    <a:pt x="313155" y="518605"/>
                  </a:lnTo>
                  <a:lnTo>
                    <a:pt x="301588" y="523541"/>
                  </a:lnTo>
                  <a:lnTo>
                    <a:pt x="289287" y="528042"/>
                  </a:lnTo>
                  <a:lnTo>
                    <a:pt x="276451" y="532066"/>
                  </a:lnTo>
                  <a:lnTo>
                    <a:pt x="263237" y="535396"/>
                  </a:lnTo>
                  <a:lnTo>
                    <a:pt x="249759" y="537966"/>
                  </a:lnTo>
                  <a:lnTo>
                    <a:pt x="236099" y="539692"/>
                  </a:lnTo>
                  <a:lnTo>
                    <a:pt x="222316" y="540401"/>
                  </a:lnTo>
                  <a:lnTo>
                    <a:pt x="208454" y="540099"/>
                  </a:lnTo>
                  <a:lnTo>
                    <a:pt x="194703" y="538929"/>
                  </a:lnTo>
                  <a:lnTo>
                    <a:pt x="181391" y="537081"/>
                  </a:lnTo>
                  <a:lnTo>
                    <a:pt x="168657" y="534730"/>
                  </a:lnTo>
                  <a:lnTo>
                    <a:pt x="156479" y="532017"/>
                  </a:lnTo>
                  <a:lnTo>
                    <a:pt x="144760" y="529051"/>
                  </a:lnTo>
                  <a:lnTo>
                    <a:pt x="133398" y="525906"/>
                  </a:lnTo>
                  <a:lnTo>
                    <a:pt x="122462" y="522472"/>
                  </a:lnTo>
                  <a:lnTo>
                    <a:pt x="112183" y="518481"/>
                  </a:lnTo>
                  <a:lnTo>
                    <a:pt x="102642" y="513835"/>
                  </a:lnTo>
                  <a:lnTo>
                    <a:pt x="93871" y="508698"/>
                  </a:lnTo>
                  <a:lnTo>
                    <a:pt x="84978" y="502804"/>
                  </a:lnTo>
                  <a:lnTo>
                    <a:pt x="74064" y="494514"/>
                  </a:lnTo>
                  <a:lnTo>
                    <a:pt x="57887" y="481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6262" y="528145"/>
              <a:ext cx="232889" cy="173632"/>
            </a:xfrm>
            <a:custGeom>
              <a:avLst/>
              <a:gdLst/>
              <a:ahLst/>
              <a:cxnLst/>
              <a:rect l="0" t="0" r="0" b="0"/>
              <a:pathLst>
                <a:path w="232889" h="173632">
                  <a:moveTo>
                    <a:pt x="117074" y="19336"/>
                  </a:moveTo>
                  <a:lnTo>
                    <a:pt x="113939" y="10803"/>
                  </a:lnTo>
                  <a:lnTo>
                    <a:pt x="109237" y="5017"/>
                  </a:lnTo>
                  <a:lnTo>
                    <a:pt x="102456" y="1509"/>
                  </a:lnTo>
                  <a:lnTo>
                    <a:pt x="94183" y="0"/>
                  </a:lnTo>
                  <a:lnTo>
                    <a:pt x="85365" y="419"/>
                  </a:lnTo>
                  <a:lnTo>
                    <a:pt x="76608" y="2546"/>
                  </a:lnTo>
                  <a:lnTo>
                    <a:pt x="68150" y="6053"/>
                  </a:lnTo>
                  <a:lnTo>
                    <a:pt x="60030" y="10604"/>
                  </a:lnTo>
                  <a:lnTo>
                    <a:pt x="52207" y="15915"/>
                  </a:lnTo>
                  <a:lnTo>
                    <a:pt x="44618" y="21765"/>
                  </a:lnTo>
                  <a:lnTo>
                    <a:pt x="37201" y="27989"/>
                  </a:lnTo>
                  <a:lnTo>
                    <a:pt x="29913" y="34475"/>
                  </a:lnTo>
                  <a:lnTo>
                    <a:pt x="22880" y="41305"/>
                  </a:lnTo>
                  <a:lnTo>
                    <a:pt x="16383" y="48730"/>
                  </a:lnTo>
                  <a:lnTo>
                    <a:pt x="10541" y="56848"/>
                  </a:lnTo>
                  <a:lnTo>
                    <a:pt x="5636" y="65929"/>
                  </a:lnTo>
                  <a:lnTo>
                    <a:pt x="2172" y="76468"/>
                  </a:lnTo>
                  <a:lnTo>
                    <a:pt x="294" y="88592"/>
                  </a:lnTo>
                  <a:lnTo>
                    <a:pt x="0" y="101802"/>
                  </a:lnTo>
                  <a:lnTo>
                    <a:pt x="1315" y="115200"/>
                  </a:lnTo>
                  <a:lnTo>
                    <a:pt x="4093" y="128235"/>
                  </a:lnTo>
                  <a:lnTo>
                    <a:pt x="8227" y="140408"/>
                  </a:lnTo>
                  <a:lnTo>
                    <a:pt x="13742" y="151124"/>
                  </a:lnTo>
                  <a:lnTo>
                    <a:pt x="20524" y="160200"/>
                  </a:lnTo>
                  <a:lnTo>
                    <a:pt x="28346" y="167309"/>
                  </a:lnTo>
                  <a:lnTo>
                    <a:pt x="36967" y="171819"/>
                  </a:lnTo>
                  <a:lnTo>
                    <a:pt x="46168" y="173631"/>
                  </a:lnTo>
                  <a:lnTo>
                    <a:pt x="55616" y="173088"/>
                  </a:lnTo>
                  <a:lnTo>
                    <a:pt x="64878" y="170682"/>
                  </a:lnTo>
                  <a:lnTo>
                    <a:pt x="73731" y="166880"/>
                  </a:lnTo>
                  <a:lnTo>
                    <a:pt x="81979" y="161908"/>
                  </a:lnTo>
                  <a:lnTo>
                    <a:pt x="89374" y="155756"/>
                  </a:lnTo>
                  <a:lnTo>
                    <a:pt x="95866" y="148512"/>
                  </a:lnTo>
                  <a:lnTo>
                    <a:pt x="101566" y="140361"/>
                  </a:lnTo>
                  <a:lnTo>
                    <a:pt x="106636" y="131512"/>
                  </a:lnTo>
                  <a:lnTo>
                    <a:pt x="111237" y="122151"/>
                  </a:lnTo>
                  <a:lnTo>
                    <a:pt x="115498" y="112423"/>
                  </a:lnTo>
                  <a:lnTo>
                    <a:pt x="119521" y="102440"/>
                  </a:lnTo>
                  <a:lnTo>
                    <a:pt x="123375" y="92276"/>
                  </a:lnTo>
                  <a:lnTo>
                    <a:pt x="126946" y="81824"/>
                  </a:lnTo>
                  <a:lnTo>
                    <a:pt x="129966" y="70815"/>
                  </a:lnTo>
                  <a:lnTo>
                    <a:pt x="132342" y="59177"/>
                  </a:lnTo>
                  <a:lnTo>
                    <a:pt x="134622" y="48162"/>
                  </a:lnTo>
                  <a:lnTo>
                    <a:pt x="137592" y="41464"/>
                  </a:lnTo>
                  <a:lnTo>
                    <a:pt x="140790" y="41221"/>
                  </a:lnTo>
                  <a:lnTo>
                    <a:pt x="143331" y="45719"/>
                  </a:lnTo>
                  <a:lnTo>
                    <a:pt x="145450" y="53362"/>
                  </a:lnTo>
                  <a:lnTo>
                    <a:pt x="147940" y="63109"/>
                  </a:lnTo>
                  <a:lnTo>
                    <a:pt x="151247" y="74262"/>
                  </a:lnTo>
                  <a:lnTo>
                    <a:pt x="155599" y="86029"/>
                  </a:lnTo>
                  <a:lnTo>
                    <a:pt x="161191" y="97482"/>
                  </a:lnTo>
                  <a:lnTo>
                    <a:pt x="167989" y="108139"/>
                  </a:lnTo>
                  <a:lnTo>
                    <a:pt x="175806" y="117433"/>
                  </a:lnTo>
                  <a:lnTo>
                    <a:pt x="184415" y="124549"/>
                  </a:lnTo>
                  <a:lnTo>
                    <a:pt x="193594" y="129264"/>
                  </a:lnTo>
                  <a:lnTo>
                    <a:pt x="202721" y="131991"/>
                  </a:lnTo>
                  <a:lnTo>
                    <a:pt x="211669" y="133768"/>
                  </a:lnTo>
                  <a:lnTo>
                    <a:pt x="221220" y="134750"/>
                  </a:lnTo>
                  <a:lnTo>
                    <a:pt x="232888" y="135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2758" y="527005"/>
              <a:ext cx="123263" cy="157348"/>
            </a:xfrm>
            <a:custGeom>
              <a:avLst/>
              <a:gdLst/>
              <a:ahLst/>
              <a:cxnLst/>
              <a:rect l="0" t="0" r="0" b="0"/>
              <a:pathLst>
                <a:path w="123263" h="157348">
                  <a:moveTo>
                    <a:pt x="7449" y="41533"/>
                  </a:moveTo>
                  <a:lnTo>
                    <a:pt x="7449" y="56135"/>
                  </a:lnTo>
                  <a:lnTo>
                    <a:pt x="7449" y="69406"/>
                  </a:lnTo>
                  <a:lnTo>
                    <a:pt x="7453" y="82603"/>
                  </a:lnTo>
                  <a:lnTo>
                    <a:pt x="7626" y="95772"/>
                  </a:lnTo>
                  <a:lnTo>
                    <a:pt x="8274" y="108632"/>
                  </a:lnTo>
                  <a:lnTo>
                    <a:pt x="9499" y="120953"/>
                  </a:lnTo>
                  <a:lnTo>
                    <a:pt x="10277" y="129932"/>
                  </a:lnTo>
                  <a:lnTo>
                    <a:pt x="9481" y="131897"/>
                  </a:lnTo>
                  <a:lnTo>
                    <a:pt x="7664" y="127628"/>
                  </a:lnTo>
                  <a:lnTo>
                    <a:pt x="5427" y="118918"/>
                  </a:lnTo>
                  <a:lnTo>
                    <a:pt x="3295" y="107221"/>
                  </a:lnTo>
                  <a:lnTo>
                    <a:pt x="1531" y="93554"/>
                  </a:lnTo>
                  <a:lnTo>
                    <a:pt x="346" y="78918"/>
                  </a:lnTo>
                  <a:lnTo>
                    <a:pt x="0" y="64370"/>
                  </a:lnTo>
                  <a:lnTo>
                    <a:pt x="554" y="50469"/>
                  </a:lnTo>
                  <a:lnTo>
                    <a:pt x="2231" y="37670"/>
                  </a:lnTo>
                  <a:lnTo>
                    <a:pt x="5484" y="26513"/>
                  </a:lnTo>
                  <a:lnTo>
                    <a:pt x="10415" y="17126"/>
                  </a:lnTo>
                  <a:lnTo>
                    <a:pt x="16827" y="9634"/>
                  </a:lnTo>
                  <a:lnTo>
                    <a:pt x="24418" y="4333"/>
                  </a:lnTo>
                  <a:lnTo>
                    <a:pt x="32888" y="1175"/>
                  </a:lnTo>
                  <a:lnTo>
                    <a:pt x="41827" y="0"/>
                  </a:lnTo>
                  <a:lnTo>
                    <a:pt x="50740" y="715"/>
                  </a:lnTo>
                  <a:lnTo>
                    <a:pt x="59359" y="3080"/>
                  </a:lnTo>
                  <a:lnTo>
                    <a:pt x="67618" y="6767"/>
                  </a:lnTo>
                  <a:lnTo>
                    <a:pt x="75552" y="11449"/>
                  </a:lnTo>
                  <a:lnTo>
                    <a:pt x="83220" y="16858"/>
                  </a:lnTo>
                  <a:lnTo>
                    <a:pt x="90523" y="22945"/>
                  </a:lnTo>
                  <a:lnTo>
                    <a:pt x="97209" y="29862"/>
                  </a:lnTo>
                  <a:lnTo>
                    <a:pt x="103185" y="37632"/>
                  </a:lnTo>
                  <a:lnTo>
                    <a:pt x="108352" y="46308"/>
                  </a:lnTo>
                  <a:lnTo>
                    <a:pt x="112525" y="56042"/>
                  </a:lnTo>
                  <a:lnTo>
                    <a:pt x="115701" y="66817"/>
                  </a:lnTo>
                  <a:lnTo>
                    <a:pt x="118021" y="78477"/>
                  </a:lnTo>
                  <a:lnTo>
                    <a:pt x="119669" y="90828"/>
                  </a:lnTo>
                  <a:lnTo>
                    <a:pt x="120818" y="103673"/>
                  </a:lnTo>
                  <a:lnTo>
                    <a:pt x="121610" y="116259"/>
                  </a:lnTo>
                  <a:lnTo>
                    <a:pt x="122236" y="128519"/>
                  </a:lnTo>
                  <a:lnTo>
                    <a:pt x="122756" y="141526"/>
                  </a:lnTo>
                  <a:lnTo>
                    <a:pt x="123262" y="157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2404" y="248347"/>
              <a:ext cx="210571" cy="467591"/>
            </a:xfrm>
            <a:custGeom>
              <a:avLst/>
              <a:gdLst/>
              <a:ahLst/>
              <a:cxnLst/>
              <a:rect l="0" t="0" r="0" b="0"/>
              <a:pathLst>
                <a:path w="210571" h="467591">
                  <a:moveTo>
                    <a:pt x="0" y="446533"/>
                  </a:moveTo>
                  <a:lnTo>
                    <a:pt x="67" y="434798"/>
                  </a:lnTo>
                  <a:lnTo>
                    <a:pt x="707" y="423669"/>
                  </a:lnTo>
                  <a:lnTo>
                    <a:pt x="2004" y="412066"/>
                  </a:lnTo>
                  <a:lnTo>
                    <a:pt x="3863" y="399733"/>
                  </a:lnTo>
                  <a:lnTo>
                    <a:pt x="6180" y="386424"/>
                  </a:lnTo>
                  <a:lnTo>
                    <a:pt x="8846" y="372115"/>
                  </a:lnTo>
                  <a:lnTo>
                    <a:pt x="11770" y="356937"/>
                  </a:lnTo>
                  <a:lnTo>
                    <a:pt x="14877" y="341076"/>
                  </a:lnTo>
                  <a:lnTo>
                    <a:pt x="18108" y="324705"/>
                  </a:lnTo>
                  <a:lnTo>
                    <a:pt x="21259" y="307967"/>
                  </a:lnTo>
                  <a:lnTo>
                    <a:pt x="23995" y="290972"/>
                  </a:lnTo>
                  <a:lnTo>
                    <a:pt x="26172" y="273809"/>
                  </a:lnTo>
                  <a:lnTo>
                    <a:pt x="27972" y="256860"/>
                  </a:lnTo>
                  <a:lnTo>
                    <a:pt x="29795" y="240780"/>
                  </a:lnTo>
                  <a:lnTo>
                    <a:pt x="31872" y="225844"/>
                  </a:lnTo>
                  <a:lnTo>
                    <a:pt x="34099" y="211678"/>
                  </a:lnTo>
                  <a:lnTo>
                    <a:pt x="36141" y="197478"/>
                  </a:lnTo>
                  <a:lnTo>
                    <a:pt x="37816" y="182779"/>
                  </a:lnTo>
                  <a:lnTo>
                    <a:pt x="39263" y="167786"/>
                  </a:lnTo>
                  <a:lnTo>
                    <a:pt x="40842" y="153166"/>
                  </a:lnTo>
                  <a:lnTo>
                    <a:pt x="42750" y="139287"/>
                  </a:lnTo>
                  <a:lnTo>
                    <a:pt x="44863" y="126035"/>
                  </a:lnTo>
                  <a:lnTo>
                    <a:pt x="46828" y="112995"/>
                  </a:lnTo>
                  <a:lnTo>
                    <a:pt x="48451" y="99892"/>
                  </a:lnTo>
                  <a:lnTo>
                    <a:pt x="49863" y="86617"/>
                  </a:lnTo>
                  <a:lnTo>
                    <a:pt x="51418" y="73159"/>
                  </a:lnTo>
                  <a:lnTo>
                    <a:pt x="53315" y="59547"/>
                  </a:lnTo>
                  <a:lnTo>
                    <a:pt x="55590" y="45980"/>
                  </a:lnTo>
                  <a:lnTo>
                    <a:pt x="58196" y="32798"/>
                  </a:lnTo>
                  <a:lnTo>
                    <a:pt x="61089" y="20186"/>
                  </a:lnTo>
                  <a:lnTo>
                    <a:pt x="65081" y="9223"/>
                  </a:lnTo>
                  <a:lnTo>
                    <a:pt x="70668" y="2139"/>
                  </a:lnTo>
                  <a:lnTo>
                    <a:pt x="76591" y="0"/>
                  </a:lnTo>
                  <a:lnTo>
                    <a:pt x="82196" y="2306"/>
                  </a:lnTo>
                  <a:lnTo>
                    <a:pt x="87333" y="8084"/>
                  </a:lnTo>
                  <a:lnTo>
                    <a:pt x="92040" y="16571"/>
                  </a:lnTo>
                  <a:lnTo>
                    <a:pt x="96402" y="27338"/>
                  </a:lnTo>
                  <a:lnTo>
                    <a:pt x="100507" y="39956"/>
                  </a:lnTo>
                  <a:lnTo>
                    <a:pt x="104427" y="53674"/>
                  </a:lnTo>
                  <a:lnTo>
                    <a:pt x="108216" y="67499"/>
                  </a:lnTo>
                  <a:lnTo>
                    <a:pt x="111915" y="80881"/>
                  </a:lnTo>
                  <a:lnTo>
                    <a:pt x="115553" y="93986"/>
                  </a:lnTo>
                  <a:lnTo>
                    <a:pt x="119148" y="107467"/>
                  </a:lnTo>
                  <a:lnTo>
                    <a:pt x="122715" y="121680"/>
                  </a:lnTo>
                  <a:lnTo>
                    <a:pt x="126264" y="136347"/>
                  </a:lnTo>
                  <a:lnTo>
                    <a:pt x="129799" y="150747"/>
                  </a:lnTo>
                  <a:lnTo>
                    <a:pt x="133326" y="164484"/>
                  </a:lnTo>
                  <a:lnTo>
                    <a:pt x="136847" y="177811"/>
                  </a:lnTo>
                  <a:lnTo>
                    <a:pt x="140364" y="191433"/>
                  </a:lnTo>
                  <a:lnTo>
                    <a:pt x="143879" y="205750"/>
                  </a:lnTo>
                  <a:lnTo>
                    <a:pt x="147392" y="220994"/>
                  </a:lnTo>
                  <a:lnTo>
                    <a:pt x="150904" y="237378"/>
                  </a:lnTo>
                  <a:lnTo>
                    <a:pt x="154415" y="254886"/>
                  </a:lnTo>
                  <a:lnTo>
                    <a:pt x="157925" y="273188"/>
                  </a:lnTo>
                  <a:lnTo>
                    <a:pt x="161435" y="291765"/>
                  </a:lnTo>
                  <a:lnTo>
                    <a:pt x="164945" y="310289"/>
                  </a:lnTo>
                  <a:lnTo>
                    <a:pt x="168455" y="328471"/>
                  </a:lnTo>
                  <a:lnTo>
                    <a:pt x="171965" y="345985"/>
                  </a:lnTo>
                  <a:lnTo>
                    <a:pt x="175474" y="362723"/>
                  </a:lnTo>
                  <a:lnTo>
                    <a:pt x="178984" y="378590"/>
                  </a:lnTo>
                  <a:lnTo>
                    <a:pt x="182494" y="393414"/>
                  </a:lnTo>
                  <a:lnTo>
                    <a:pt x="186003" y="407195"/>
                  </a:lnTo>
                  <a:lnTo>
                    <a:pt x="189554" y="419827"/>
                  </a:lnTo>
                  <a:lnTo>
                    <a:pt x="193680" y="432353"/>
                  </a:lnTo>
                  <a:lnTo>
                    <a:pt x="199863" y="446993"/>
                  </a:lnTo>
                  <a:lnTo>
                    <a:pt x="210570" y="467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55801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40" y="2004"/>
                  </a:lnTo>
                  <a:lnTo>
                    <a:pt x="104639" y="3863"/>
                  </a:lnTo>
                  <a:lnTo>
                    <a:pt x="94295" y="6180"/>
                  </a:lnTo>
                  <a:lnTo>
                    <a:pt x="83906" y="8846"/>
                  </a:lnTo>
                  <a:lnTo>
                    <a:pt x="73477" y="11770"/>
                  </a:lnTo>
                  <a:lnTo>
                    <a:pt x="63019" y="14877"/>
                  </a:lnTo>
                  <a:lnTo>
                    <a:pt x="52549" y="18113"/>
                  </a:lnTo>
                  <a:lnTo>
                    <a:pt x="42334" y="21477"/>
                  </a:lnTo>
                  <a:lnTo>
                    <a:pt x="31784" y="25458"/>
                  </a:lnTo>
                  <a:lnTo>
                    <a:pt x="18854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6635" y="524135"/>
              <a:ext cx="135853" cy="160218"/>
            </a:xfrm>
            <a:custGeom>
              <a:avLst/>
              <a:gdLst/>
              <a:ahLst/>
              <a:cxnLst/>
              <a:rect l="0" t="0" r="0" b="0"/>
              <a:pathLst>
                <a:path w="135853" h="160218">
                  <a:moveTo>
                    <a:pt x="9510" y="44403"/>
                  </a:moveTo>
                  <a:lnTo>
                    <a:pt x="6710" y="53339"/>
                  </a:lnTo>
                  <a:lnTo>
                    <a:pt x="5208" y="62966"/>
                  </a:lnTo>
                  <a:lnTo>
                    <a:pt x="4897" y="74253"/>
                  </a:lnTo>
                  <a:lnTo>
                    <a:pt x="5403" y="86921"/>
                  </a:lnTo>
                  <a:lnTo>
                    <a:pt x="6223" y="100400"/>
                  </a:lnTo>
                  <a:lnTo>
                    <a:pt x="7027" y="114242"/>
                  </a:lnTo>
                  <a:lnTo>
                    <a:pt x="7287" y="127091"/>
                  </a:lnTo>
                  <a:lnTo>
                    <a:pt x="6333" y="135283"/>
                  </a:lnTo>
                  <a:lnTo>
                    <a:pt x="4567" y="136600"/>
                  </a:lnTo>
                  <a:lnTo>
                    <a:pt x="2937" y="132778"/>
                  </a:lnTo>
                  <a:lnTo>
                    <a:pt x="1705" y="125373"/>
                  </a:lnTo>
                  <a:lnTo>
                    <a:pt x="834" y="115222"/>
                  </a:lnTo>
                  <a:lnTo>
                    <a:pt x="237" y="102964"/>
                  </a:lnTo>
                  <a:lnTo>
                    <a:pt x="0" y="89462"/>
                  </a:lnTo>
                  <a:lnTo>
                    <a:pt x="372" y="75769"/>
                  </a:lnTo>
                  <a:lnTo>
                    <a:pt x="1443" y="62482"/>
                  </a:lnTo>
                  <a:lnTo>
                    <a:pt x="3316" y="49947"/>
                  </a:lnTo>
                  <a:lnTo>
                    <a:pt x="6177" y="38445"/>
                  </a:lnTo>
                  <a:lnTo>
                    <a:pt x="10039" y="28013"/>
                  </a:lnTo>
                  <a:lnTo>
                    <a:pt x="15091" y="18836"/>
                  </a:lnTo>
                  <a:lnTo>
                    <a:pt x="21764" y="11335"/>
                  </a:lnTo>
                  <a:lnTo>
                    <a:pt x="30134" y="5590"/>
                  </a:lnTo>
                  <a:lnTo>
                    <a:pt x="39670" y="1713"/>
                  </a:lnTo>
                  <a:lnTo>
                    <a:pt x="49448" y="0"/>
                  </a:lnTo>
                  <a:lnTo>
                    <a:pt x="58907" y="409"/>
                  </a:lnTo>
                  <a:lnTo>
                    <a:pt x="67866" y="2784"/>
                  </a:lnTo>
                  <a:lnTo>
                    <a:pt x="76336" y="7036"/>
                  </a:lnTo>
                  <a:lnTo>
                    <a:pt x="84395" y="12930"/>
                  </a:lnTo>
                  <a:lnTo>
                    <a:pt x="91977" y="20139"/>
                  </a:lnTo>
                  <a:lnTo>
                    <a:pt x="98857" y="28339"/>
                  </a:lnTo>
                  <a:lnTo>
                    <a:pt x="104972" y="37264"/>
                  </a:lnTo>
                  <a:lnTo>
                    <a:pt x="110402" y="46864"/>
                  </a:lnTo>
                  <a:lnTo>
                    <a:pt x="115285" y="57293"/>
                  </a:lnTo>
                  <a:lnTo>
                    <a:pt x="119751" y="68570"/>
                  </a:lnTo>
                  <a:lnTo>
                    <a:pt x="123752" y="80583"/>
                  </a:lnTo>
                  <a:lnTo>
                    <a:pt x="127067" y="93180"/>
                  </a:lnTo>
                  <a:lnTo>
                    <a:pt x="129631" y="106193"/>
                  </a:lnTo>
                  <a:lnTo>
                    <a:pt x="131527" y="118894"/>
                  </a:lnTo>
                  <a:lnTo>
                    <a:pt x="133088" y="131243"/>
                  </a:lnTo>
                  <a:lnTo>
                    <a:pt x="134451" y="144324"/>
                  </a:lnTo>
                  <a:lnTo>
                    <a:pt x="135852" y="160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4039" y="244801"/>
              <a:ext cx="181133" cy="458882"/>
            </a:xfrm>
            <a:custGeom>
              <a:avLst/>
              <a:gdLst/>
              <a:ahLst/>
              <a:cxnLst/>
              <a:rect l="0" t="0" r="0" b="0"/>
              <a:pathLst>
                <a:path w="181133" h="458882">
                  <a:moveTo>
                    <a:pt x="107432" y="365851"/>
                  </a:moveTo>
                  <a:lnTo>
                    <a:pt x="110165" y="357050"/>
                  </a:lnTo>
                  <a:lnTo>
                    <a:pt x="111026" y="348703"/>
                  </a:lnTo>
                  <a:lnTo>
                    <a:pt x="110032" y="340014"/>
                  </a:lnTo>
                  <a:lnTo>
                    <a:pt x="107320" y="331238"/>
                  </a:lnTo>
                  <a:lnTo>
                    <a:pt x="102888" y="323040"/>
                  </a:lnTo>
                  <a:lnTo>
                    <a:pt x="96899" y="315768"/>
                  </a:lnTo>
                  <a:lnTo>
                    <a:pt x="89640" y="309924"/>
                  </a:lnTo>
                  <a:lnTo>
                    <a:pt x="81414" y="306288"/>
                  </a:lnTo>
                  <a:lnTo>
                    <a:pt x="72485" y="305073"/>
                  </a:lnTo>
                  <a:lnTo>
                    <a:pt x="63222" y="306022"/>
                  </a:lnTo>
                  <a:lnTo>
                    <a:pt x="54086" y="308703"/>
                  </a:lnTo>
                  <a:lnTo>
                    <a:pt x="45318" y="312690"/>
                  </a:lnTo>
                  <a:lnTo>
                    <a:pt x="37126" y="317786"/>
                  </a:lnTo>
                  <a:lnTo>
                    <a:pt x="29771" y="324021"/>
                  </a:lnTo>
                  <a:lnTo>
                    <a:pt x="23304" y="331325"/>
                  </a:lnTo>
                  <a:lnTo>
                    <a:pt x="17621" y="339686"/>
                  </a:lnTo>
                  <a:lnTo>
                    <a:pt x="12562" y="349208"/>
                  </a:lnTo>
                  <a:lnTo>
                    <a:pt x="7979" y="359835"/>
                  </a:lnTo>
                  <a:lnTo>
                    <a:pt x="4068" y="371226"/>
                  </a:lnTo>
                  <a:lnTo>
                    <a:pt x="1345" y="382865"/>
                  </a:lnTo>
                  <a:lnTo>
                    <a:pt x="0" y="394427"/>
                  </a:lnTo>
                  <a:lnTo>
                    <a:pt x="81" y="405630"/>
                  </a:lnTo>
                  <a:lnTo>
                    <a:pt x="1656" y="416153"/>
                  </a:lnTo>
                  <a:lnTo>
                    <a:pt x="4610" y="425891"/>
                  </a:lnTo>
                  <a:lnTo>
                    <a:pt x="8865" y="434752"/>
                  </a:lnTo>
                  <a:lnTo>
                    <a:pt x="14462" y="442565"/>
                  </a:lnTo>
                  <a:lnTo>
                    <a:pt x="21298" y="449329"/>
                  </a:lnTo>
                  <a:lnTo>
                    <a:pt x="29158" y="454703"/>
                  </a:lnTo>
                  <a:lnTo>
                    <a:pt x="37804" y="457958"/>
                  </a:lnTo>
                  <a:lnTo>
                    <a:pt x="47021" y="458881"/>
                  </a:lnTo>
                  <a:lnTo>
                    <a:pt x="56480" y="457552"/>
                  </a:lnTo>
                  <a:lnTo>
                    <a:pt x="65749" y="454076"/>
                  </a:lnTo>
                  <a:lnTo>
                    <a:pt x="74607" y="448739"/>
                  </a:lnTo>
                  <a:lnTo>
                    <a:pt x="82859" y="441920"/>
                  </a:lnTo>
                  <a:lnTo>
                    <a:pt x="90256" y="433990"/>
                  </a:lnTo>
                  <a:lnTo>
                    <a:pt x="96749" y="425255"/>
                  </a:lnTo>
                  <a:lnTo>
                    <a:pt x="102450" y="415953"/>
                  </a:lnTo>
                  <a:lnTo>
                    <a:pt x="107521" y="406257"/>
                  </a:lnTo>
                  <a:lnTo>
                    <a:pt x="112122" y="396281"/>
                  </a:lnTo>
                  <a:lnTo>
                    <a:pt x="116384" y="385786"/>
                  </a:lnTo>
                  <a:lnTo>
                    <a:pt x="120407" y="374215"/>
                  </a:lnTo>
                  <a:lnTo>
                    <a:pt x="124265" y="361350"/>
                  </a:lnTo>
                  <a:lnTo>
                    <a:pt x="128010" y="347285"/>
                  </a:lnTo>
                  <a:lnTo>
                    <a:pt x="131678" y="332239"/>
                  </a:lnTo>
                  <a:lnTo>
                    <a:pt x="135289" y="316445"/>
                  </a:lnTo>
                  <a:lnTo>
                    <a:pt x="138697" y="299941"/>
                  </a:lnTo>
                  <a:lnTo>
                    <a:pt x="141605" y="282578"/>
                  </a:lnTo>
                  <a:lnTo>
                    <a:pt x="143898" y="264357"/>
                  </a:lnTo>
                  <a:lnTo>
                    <a:pt x="145777" y="245885"/>
                  </a:lnTo>
                  <a:lnTo>
                    <a:pt x="147652" y="228244"/>
                  </a:lnTo>
                  <a:lnTo>
                    <a:pt x="149764" y="211959"/>
                  </a:lnTo>
                  <a:lnTo>
                    <a:pt x="152014" y="196567"/>
                  </a:lnTo>
                  <a:lnTo>
                    <a:pt x="154071" y="180938"/>
                  </a:lnTo>
                  <a:lnTo>
                    <a:pt x="155747" y="164430"/>
                  </a:lnTo>
                  <a:lnTo>
                    <a:pt x="156856" y="147391"/>
                  </a:lnTo>
                  <a:lnTo>
                    <a:pt x="157142" y="130851"/>
                  </a:lnTo>
                  <a:lnTo>
                    <a:pt x="156557" y="115379"/>
                  </a:lnTo>
                  <a:lnTo>
                    <a:pt x="155366" y="100734"/>
                  </a:lnTo>
                  <a:lnTo>
                    <a:pt x="154035" y="86154"/>
                  </a:lnTo>
                  <a:lnTo>
                    <a:pt x="152849" y="71166"/>
                  </a:lnTo>
                  <a:lnTo>
                    <a:pt x="151903" y="55795"/>
                  </a:lnTo>
                  <a:lnTo>
                    <a:pt x="151194" y="40383"/>
                  </a:lnTo>
                  <a:lnTo>
                    <a:pt x="150678" y="25187"/>
                  </a:lnTo>
                  <a:lnTo>
                    <a:pt x="150120" y="11457"/>
                  </a:lnTo>
                  <a:lnTo>
                    <a:pt x="148287" y="2494"/>
                  </a:lnTo>
                  <a:lnTo>
                    <a:pt x="144464" y="0"/>
                  </a:lnTo>
                  <a:lnTo>
                    <a:pt x="139731" y="2209"/>
                  </a:lnTo>
                  <a:lnTo>
                    <a:pt x="134817" y="7912"/>
                  </a:lnTo>
                  <a:lnTo>
                    <a:pt x="130429" y="16933"/>
                  </a:lnTo>
                  <a:lnTo>
                    <a:pt x="126897" y="28971"/>
                  </a:lnTo>
                  <a:lnTo>
                    <a:pt x="124229" y="43334"/>
                  </a:lnTo>
                  <a:lnTo>
                    <a:pt x="122293" y="59137"/>
                  </a:lnTo>
                  <a:lnTo>
                    <a:pt x="120925" y="75753"/>
                  </a:lnTo>
                  <a:lnTo>
                    <a:pt x="119974" y="93135"/>
                  </a:lnTo>
                  <a:lnTo>
                    <a:pt x="119321" y="111697"/>
                  </a:lnTo>
                  <a:lnTo>
                    <a:pt x="118877" y="131584"/>
                  </a:lnTo>
                  <a:lnTo>
                    <a:pt x="118576" y="152346"/>
                  </a:lnTo>
                  <a:lnTo>
                    <a:pt x="118373" y="173137"/>
                  </a:lnTo>
                  <a:lnTo>
                    <a:pt x="118236" y="193453"/>
                  </a:lnTo>
                  <a:lnTo>
                    <a:pt x="118145" y="212994"/>
                  </a:lnTo>
                  <a:lnTo>
                    <a:pt x="118084" y="231497"/>
                  </a:lnTo>
                  <a:lnTo>
                    <a:pt x="118047" y="248935"/>
                  </a:lnTo>
                  <a:lnTo>
                    <a:pt x="118193" y="265289"/>
                  </a:lnTo>
                  <a:lnTo>
                    <a:pt x="118823" y="280447"/>
                  </a:lnTo>
                  <a:lnTo>
                    <a:pt x="120064" y="294471"/>
                  </a:lnTo>
                  <a:lnTo>
                    <a:pt x="121881" y="307705"/>
                  </a:lnTo>
                  <a:lnTo>
                    <a:pt x="124172" y="320674"/>
                  </a:lnTo>
                  <a:lnTo>
                    <a:pt x="126824" y="333698"/>
                  </a:lnTo>
                  <a:lnTo>
                    <a:pt x="129741" y="346735"/>
                  </a:lnTo>
                  <a:lnTo>
                    <a:pt x="132844" y="359495"/>
                  </a:lnTo>
                  <a:lnTo>
                    <a:pt x="136086" y="371803"/>
                  </a:lnTo>
                  <a:lnTo>
                    <a:pt x="139754" y="383000"/>
                  </a:lnTo>
                  <a:lnTo>
                    <a:pt x="144434" y="391922"/>
                  </a:lnTo>
                  <a:lnTo>
                    <a:pt x="150396" y="398145"/>
                  </a:lnTo>
                  <a:lnTo>
                    <a:pt x="157612" y="402719"/>
                  </a:lnTo>
                  <a:lnTo>
                    <a:pt x="167232" y="405849"/>
                  </a:lnTo>
                  <a:lnTo>
                    <a:pt x="181132" y="407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6756" y="478641"/>
              <a:ext cx="126343" cy="194406"/>
            </a:xfrm>
            <a:custGeom>
              <a:avLst/>
              <a:gdLst/>
              <a:ahLst/>
              <a:cxnLst/>
              <a:rect l="0" t="0" r="0" b="0"/>
              <a:pathLst>
                <a:path w="126343" h="194406">
                  <a:moveTo>
                    <a:pt x="0" y="58312"/>
                  </a:moveTo>
                  <a:lnTo>
                    <a:pt x="67" y="69980"/>
                  </a:lnTo>
                  <a:lnTo>
                    <a:pt x="707" y="80469"/>
                  </a:lnTo>
                  <a:lnTo>
                    <a:pt x="2004" y="90770"/>
                  </a:lnTo>
                  <a:lnTo>
                    <a:pt x="3864" y="101072"/>
                  </a:lnTo>
                  <a:lnTo>
                    <a:pt x="6180" y="111415"/>
                  </a:lnTo>
                  <a:lnTo>
                    <a:pt x="8846" y="121805"/>
                  </a:lnTo>
                  <a:lnTo>
                    <a:pt x="11770" y="132233"/>
                  </a:lnTo>
                  <a:lnTo>
                    <a:pt x="14877" y="142691"/>
                  </a:lnTo>
                  <a:lnTo>
                    <a:pt x="18113" y="153171"/>
                  </a:lnTo>
                  <a:lnTo>
                    <a:pt x="21436" y="163666"/>
                  </a:lnTo>
                  <a:lnTo>
                    <a:pt x="24821" y="174172"/>
                  </a:lnTo>
                  <a:lnTo>
                    <a:pt x="28222" y="184612"/>
                  </a:lnTo>
                  <a:lnTo>
                    <a:pt x="30760" y="192396"/>
                  </a:lnTo>
                  <a:lnTo>
                    <a:pt x="31388" y="194405"/>
                  </a:lnTo>
                  <a:lnTo>
                    <a:pt x="30501" y="191812"/>
                  </a:lnTo>
                  <a:lnTo>
                    <a:pt x="28638" y="185925"/>
                  </a:lnTo>
                  <a:lnTo>
                    <a:pt x="26170" y="177249"/>
                  </a:lnTo>
                  <a:lnTo>
                    <a:pt x="23330" y="166227"/>
                  </a:lnTo>
                  <a:lnTo>
                    <a:pt x="20422" y="153514"/>
                  </a:lnTo>
                  <a:lnTo>
                    <a:pt x="17839" y="139880"/>
                  </a:lnTo>
                  <a:lnTo>
                    <a:pt x="15768" y="125841"/>
                  </a:lnTo>
                  <a:lnTo>
                    <a:pt x="14377" y="111661"/>
                  </a:lnTo>
                  <a:lnTo>
                    <a:pt x="13891" y="97458"/>
                  </a:lnTo>
                  <a:lnTo>
                    <a:pt x="14352" y="83283"/>
                  </a:lnTo>
                  <a:lnTo>
                    <a:pt x="15966" y="69476"/>
                  </a:lnTo>
                  <a:lnTo>
                    <a:pt x="19177" y="56649"/>
                  </a:lnTo>
                  <a:lnTo>
                    <a:pt x="24080" y="45061"/>
                  </a:lnTo>
                  <a:lnTo>
                    <a:pt x="30473" y="34804"/>
                  </a:lnTo>
                  <a:lnTo>
                    <a:pt x="38052" y="25978"/>
                  </a:lnTo>
                  <a:lnTo>
                    <a:pt x="46523" y="18490"/>
                  </a:lnTo>
                  <a:lnTo>
                    <a:pt x="55802" y="12273"/>
                  </a:lnTo>
                  <a:lnTo>
                    <a:pt x="66007" y="7380"/>
                  </a:lnTo>
                  <a:lnTo>
                    <a:pt x="77111" y="3717"/>
                  </a:lnTo>
                  <a:lnTo>
                    <a:pt x="88374" y="1262"/>
                  </a:lnTo>
                  <a:lnTo>
                    <a:pt x="99527" y="0"/>
                  </a:lnTo>
                  <a:lnTo>
                    <a:pt x="111549" y="936"/>
                  </a:lnTo>
                  <a:lnTo>
                    <a:pt x="126342" y="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8937" y="502993"/>
              <a:ext cx="132090" cy="196067"/>
            </a:xfrm>
            <a:custGeom>
              <a:avLst/>
              <a:gdLst/>
              <a:ahLst/>
              <a:cxnLst/>
              <a:rect l="0" t="0" r="0" b="0"/>
              <a:pathLst>
                <a:path w="132090" h="196067">
                  <a:moveTo>
                    <a:pt x="16275" y="76074"/>
                  </a:moveTo>
                  <a:lnTo>
                    <a:pt x="22276" y="81807"/>
                  </a:lnTo>
                  <a:lnTo>
                    <a:pt x="29121" y="86091"/>
                  </a:lnTo>
                  <a:lnTo>
                    <a:pt x="37509" y="89288"/>
                  </a:lnTo>
                  <a:lnTo>
                    <a:pt x="47136" y="91304"/>
                  </a:lnTo>
                  <a:lnTo>
                    <a:pt x="57451" y="91704"/>
                  </a:lnTo>
                  <a:lnTo>
                    <a:pt x="68054" y="90393"/>
                  </a:lnTo>
                  <a:lnTo>
                    <a:pt x="78579" y="87570"/>
                  </a:lnTo>
                  <a:lnTo>
                    <a:pt x="88631" y="83546"/>
                  </a:lnTo>
                  <a:lnTo>
                    <a:pt x="98041" y="78611"/>
                  </a:lnTo>
                  <a:lnTo>
                    <a:pt x="106509" y="72691"/>
                  </a:lnTo>
                  <a:lnTo>
                    <a:pt x="113525" y="65362"/>
                  </a:lnTo>
                  <a:lnTo>
                    <a:pt x="118939" y="56515"/>
                  </a:lnTo>
                  <a:lnTo>
                    <a:pt x="122593" y="46642"/>
                  </a:lnTo>
                  <a:lnTo>
                    <a:pt x="124155" y="36631"/>
                  </a:lnTo>
                  <a:lnTo>
                    <a:pt x="123640" y="27020"/>
                  </a:lnTo>
                  <a:lnTo>
                    <a:pt x="121025" y="18297"/>
                  </a:lnTo>
                  <a:lnTo>
                    <a:pt x="116079" y="11051"/>
                  </a:lnTo>
                  <a:lnTo>
                    <a:pt x="108902" y="5452"/>
                  </a:lnTo>
                  <a:lnTo>
                    <a:pt x="99847" y="1661"/>
                  </a:lnTo>
                  <a:lnTo>
                    <a:pt x="89336" y="0"/>
                  </a:lnTo>
                  <a:lnTo>
                    <a:pt x="77761" y="440"/>
                  </a:lnTo>
                  <a:lnTo>
                    <a:pt x="65754" y="2834"/>
                  </a:lnTo>
                  <a:lnTo>
                    <a:pt x="54161" y="7098"/>
                  </a:lnTo>
                  <a:lnTo>
                    <a:pt x="43413" y="13000"/>
                  </a:lnTo>
                  <a:lnTo>
                    <a:pt x="33723" y="20214"/>
                  </a:lnTo>
                  <a:lnTo>
                    <a:pt x="25279" y="28418"/>
                  </a:lnTo>
                  <a:lnTo>
                    <a:pt x="18048" y="37344"/>
                  </a:lnTo>
                  <a:lnTo>
                    <a:pt x="12003" y="46946"/>
                  </a:lnTo>
                  <a:lnTo>
                    <a:pt x="7225" y="57376"/>
                  </a:lnTo>
                  <a:lnTo>
                    <a:pt x="3640" y="68649"/>
                  </a:lnTo>
                  <a:lnTo>
                    <a:pt x="1212" y="80490"/>
                  </a:lnTo>
                  <a:lnTo>
                    <a:pt x="23" y="92439"/>
                  </a:lnTo>
                  <a:lnTo>
                    <a:pt x="0" y="104217"/>
                  </a:lnTo>
                  <a:lnTo>
                    <a:pt x="949" y="115736"/>
                  </a:lnTo>
                  <a:lnTo>
                    <a:pt x="2649" y="127004"/>
                  </a:lnTo>
                  <a:lnTo>
                    <a:pt x="4910" y="138060"/>
                  </a:lnTo>
                  <a:lnTo>
                    <a:pt x="7902" y="148790"/>
                  </a:lnTo>
                  <a:lnTo>
                    <a:pt x="12120" y="158930"/>
                  </a:lnTo>
                  <a:lnTo>
                    <a:pt x="17742" y="168373"/>
                  </a:lnTo>
                  <a:lnTo>
                    <a:pt x="24807" y="176851"/>
                  </a:lnTo>
                  <a:lnTo>
                    <a:pt x="33378" y="183868"/>
                  </a:lnTo>
                  <a:lnTo>
                    <a:pt x="43327" y="189285"/>
                  </a:lnTo>
                  <a:lnTo>
                    <a:pt x="54245" y="193108"/>
                  </a:lnTo>
                  <a:lnTo>
                    <a:pt x="65557" y="195315"/>
                  </a:lnTo>
                  <a:lnTo>
                    <a:pt x="76892" y="196066"/>
                  </a:lnTo>
                  <a:lnTo>
                    <a:pt x="87839" y="195787"/>
                  </a:lnTo>
                  <a:lnTo>
                    <a:pt x="99032" y="195055"/>
                  </a:lnTo>
                  <a:lnTo>
                    <a:pt x="112568" y="193810"/>
                  </a:lnTo>
                  <a:lnTo>
                    <a:pt x="132089" y="191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1111" y="516503"/>
              <a:ext cx="202599" cy="172027"/>
            </a:xfrm>
            <a:custGeom>
              <a:avLst/>
              <a:gdLst/>
              <a:ahLst/>
              <a:cxnLst/>
              <a:rect l="0" t="0" r="0" b="0"/>
              <a:pathLst>
                <a:path w="202599" h="172027">
                  <a:moveTo>
                    <a:pt x="44671" y="136263"/>
                  </a:moveTo>
                  <a:lnTo>
                    <a:pt x="53405" y="130329"/>
                  </a:lnTo>
                  <a:lnTo>
                    <a:pt x="61112" y="124124"/>
                  </a:lnTo>
                  <a:lnTo>
                    <a:pt x="68505" y="117019"/>
                  </a:lnTo>
                  <a:lnTo>
                    <a:pt x="75420" y="108733"/>
                  </a:lnTo>
                  <a:lnTo>
                    <a:pt x="81302" y="98790"/>
                  </a:lnTo>
                  <a:lnTo>
                    <a:pt x="85917" y="87098"/>
                  </a:lnTo>
                  <a:lnTo>
                    <a:pt x="89183" y="74193"/>
                  </a:lnTo>
                  <a:lnTo>
                    <a:pt x="91009" y="61007"/>
                  </a:lnTo>
                  <a:lnTo>
                    <a:pt x="91485" y="48118"/>
                  </a:lnTo>
                  <a:lnTo>
                    <a:pt x="90518" y="36045"/>
                  </a:lnTo>
                  <a:lnTo>
                    <a:pt x="87749" y="25396"/>
                  </a:lnTo>
                  <a:lnTo>
                    <a:pt x="83147" y="16361"/>
                  </a:lnTo>
                  <a:lnTo>
                    <a:pt x="76956" y="9109"/>
                  </a:lnTo>
                  <a:lnTo>
                    <a:pt x="69514" y="3971"/>
                  </a:lnTo>
                  <a:lnTo>
                    <a:pt x="61148" y="928"/>
                  </a:lnTo>
                  <a:lnTo>
                    <a:pt x="52449" y="0"/>
                  </a:lnTo>
                  <a:lnTo>
                    <a:pt x="44230" y="1413"/>
                  </a:lnTo>
                  <a:lnTo>
                    <a:pt x="36894" y="5070"/>
                  </a:lnTo>
                  <a:lnTo>
                    <a:pt x="30480" y="10777"/>
                  </a:lnTo>
                  <a:lnTo>
                    <a:pt x="24856" y="18419"/>
                  </a:lnTo>
                  <a:lnTo>
                    <a:pt x="19849" y="27738"/>
                  </a:lnTo>
                  <a:lnTo>
                    <a:pt x="15297" y="38230"/>
                  </a:lnTo>
                  <a:lnTo>
                    <a:pt x="11071" y="49256"/>
                  </a:lnTo>
                  <a:lnTo>
                    <a:pt x="7083" y="60408"/>
                  </a:lnTo>
                  <a:lnTo>
                    <a:pt x="3588" y="71504"/>
                  </a:lnTo>
                  <a:lnTo>
                    <a:pt x="1152" y="82487"/>
                  </a:lnTo>
                  <a:lnTo>
                    <a:pt x="0" y="93356"/>
                  </a:lnTo>
                  <a:lnTo>
                    <a:pt x="40" y="104131"/>
                  </a:lnTo>
                  <a:lnTo>
                    <a:pt x="1057" y="114833"/>
                  </a:lnTo>
                  <a:lnTo>
                    <a:pt x="2819" y="125477"/>
                  </a:lnTo>
                  <a:lnTo>
                    <a:pt x="5288" y="135915"/>
                  </a:lnTo>
                  <a:lnTo>
                    <a:pt x="8616" y="145851"/>
                  </a:lnTo>
                  <a:lnTo>
                    <a:pt x="12819" y="155146"/>
                  </a:lnTo>
                  <a:lnTo>
                    <a:pt x="17946" y="163183"/>
                  </a:lnTo>
                  <a:lnTo>
                    <a:pt x="24143" y="168839"/>
                  </a:lnTo>
                  <a:lnTo>
                    <a:pt x="31385" y="171710"/>
                  </a:lnTo>
                  <a:lnTo>
                    <a:pt x="39350" y="172026"/>
                  </a:lnTo>
                  <a:lnTo>
                    <a:pt x="47534" y="170269"/>
                  </a:lnTo>
                  <a:lnTo>
                    <a:pt x="55624" y="166933"/>
                  </a:lnTo>
                  <a:lnTo>
                    <a:pt x="63343" y="162122"/>
                  </a:lnTo>
                  <a:lnTo>
                    <a:pt x="70373" y="155553"/>
                  </a:lnTo>
                  <a:lnTo>
                    <a:pt x="76617" y="147219"/>
                  </a:lnTo>
                  <a:lnTo>
                    <a:pt x="82148" y="137524"/>
                  </a:lnTo>
                  <a:lnTo>
                    <a:pt x="87106" y="127101"/>
                  </a:lnTo>
                  <a:lnTo>
                    <a:pt x="91626" y="116381"/>
                  </a:lnTo>
                  <a:lnTo>
                    <a:pt x="95663" y="105421"/>
                  </a:lnTo>
                  <a:lnTo>
                    <a:pt x="99004" y="94004"/>
                  </a:lnTo>
                  <a:lnTo>
                    <a:pt x="101600" y="82061"/>
                  </a:lnTo>
                  <a:lnTo>
                    <a:pt x="104037" y="70816"/>
                  </a:lnTo>
                  <a:lnTo>
                    <a:pt x="107291" y="63944"/>
                  </a:lnTo>
                  <a:lnTo>
                    <a:pt x="111212" y="63581"/>
                  </a:lnTo>
                  <a:lnTo>
                    <a:pt x="115048" y="67998"/>
                  </a:lnTo>
                  <a:lnTo>
                    <a:pt x="118847" y="75424"/>
                  </a:lnTo>
                  <a:lnTo>
                    <a:pt x="123002" y="84496"/>
                  </a:lnTo>
                  <a:lnTo>
                    <a:pt x="127716" y="94385"/>
                  </a:lnTo>
                  <a:lnTo>
                    <a:pt x="132993" y="104489"/>
                  </a:lnTo>
                  <a:lnTo>
                    <a:pt x="138748" y="114288"/>
                  </a:lnTo>
                  <a:lnTo>
                    <a:pt x="144878" y="123548"/>
                  </a:lnTo>
                  <a:lnTo>
                    <a:pt x="151449" y="132092"/>
                  </a:lnTo>
                  <a:lnTo>
                    <a:pt x="158690" y="139695"/>
                  </a:lnTo>
                  <a:lnTo>
                    <a:pt x="166658" y="146328"/>
                  </a:lnTo>
                  <a:lnTo>
                    <a:pt x="174820" y="151972"/>
                  </a:lnTo>
                  <a:lnTo>
                    <a:pt x="182942" y="157077"/>
                  </a:lnTo>
                  <a:lnTo>
                    <a:pt x="191739" y="162095"/>
                  </a:lnTo>
                  <a:lnTo>
                    <a:pt x="202598" y="167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77089" y="490235"/>
              <a:ext cx="165321" cy="205372"/>
            </a:xfrm>
            <a:custGeom>
              <a:avLst/>
              <a:gdLst/>
              <a:ahLst/>
              <a:cxnLst/>
              <a:rect l="0" t="0" r="0" b="0"/>
              <a:pathLst>
                <a:path w="165321" h="205372">
                  <a:moveTo>
                    <a:pt x="112962" y="4604"/>
                  </a:moveTo>
                  <a:lnTo>
                    <a:pt x="104094" y="1804"/>
                  </a:lnTo>
                  <a:lnTo>
                    <a:pt x="95107" y="302"/>
                  </a:lnTo>
                  <a:lnTo>
                    <a:pt x="85121" y="0"/>
                  </a:lnTo>
                  <a:lnTo>
                    <a:pt x="74486" y="852"/>
                  </a:lnTo>
                  <a:lnTo>
                    <a:pt x="63972" y="2969"/>
                  </a:lnTo>
                  <a:lnTo>
                    <a:pt x="54019" y="6291"/>
                  </a:lnTo>
                  <a:lnTo>
                    <a:pt x="44733" y="10626"/>
                  </a:lnTo>
                  <a:lnTo>
                    <a:pt x="36045" y="15745"/>
                  </a:lnTo>
                  <a:lnTo>
                    <a:pt x="27839" y="21448"/>
                  </a:lnTo>
                  <a:lnTo>
                    <a:pt x="20161" y="27732"/>
                  </a:lnTo>
                  <a:lnTo>
                    <a:pt x="13216" y="34781"/>
                  </a:lnTo>
                  <a:lnTo>
                    <a:pt x="7077" y="42625"/>
                  </a:lnTo>
                  <a:lnTo>
                    <a:pt x="2308" y="50842"/>
                  </a:lnTo>
                  <a:lnTo>
                    <a:pt x="0" y="58671"/>
                  </a:lnTo>
                  <a:lnTo>
                    <a:pt x="529" y="65712"/>
                  </a:lnTo>
                  <a:lnTo>
                    <a:pt x="3649" y="71913"/>
                  </a:lnTo>
                  <a:lnTo>
                    <a:pt x="8866" y="77386"/>
                  </a:lnTo>
                  <a:lnTo>
                    <a:pt x="15673" y="82285"/>
                  </a:lnTo>
                  <a:lnTo>
                    <a:pt x="23800" y="86592"/>
                  </a:lnTo>
                  <a:lnTo>
                    <a:pt x="33215" y="90121"/>
                  </a:lnTo>
                  <a:lnTo>
                    <a:pt x="43800" y="92832"/>
                  </a:lnTo>
                  <a:lnTo>
                    <a:pt x="55345" y="94825"/>
                  </a:lnTo>
                  <a:lnTo>
                    <a:pt x="67626" y="96246"/>
                  </a:lnTo>
                  <a:lnTo>
                    <a:pt x="80440" y="97244"/>
                  </a:lnTo>
                  <a:lnTo>
                    <a:pt x="93469" y="98101"/>
                  </a:lnTo>
                  <a:lnTo>
                    <a:pt x="106289" y="99218"/>
                  </a:lnTo>
                  <a:lnTo>
                    <a:pt x="118680" y="100798"/>
                  </a:lnTo>
                  <a:lnTo>
                    <a:pt x="130287" y="103183"/>
                  </a:lnTo>
                  <a:lnTo>
                    <a:pt x="140558" y="106920"/>
                  </a:lnTo>
                  <a:lnTo>
                    <a:pt x="149307" y="112184"/>
                  </a:lnTo>
                  <a:lnTo>
                    <a:pt x="156352" y="118991"/>
                  </a:lnTo>
                  <a:lnTo>
                    <a:pt x="161343" y="127381"/>
                  </a:lnTo>
                  <a:lnTo>
                    <a:pt x="164289" y="137200"/>
                  </a:lnTo>
                  <a:lnTo>
                    <a:pt x="165320" y="147859"/>
                  </a:lnTo>
                  <a:lnTo>
                    <a:pt x="164508" y="158465"/>
                  </a:lnTo>
                  <a:lnTo>
                    <a:pt x="162072" y="168512"/>
                  </a:lnTo>
                  <a:lnTo>
                    <a:pt x="158169" y="177712"/>
                  </a:lnTo>
                  <a:lnTo>
                    <a:pt x="152809" y="185818"/>
                  </a:lnTo>
                  <a:lnTo>
                    <a:pt x="146127" y="192815"/>
                  </a:lnTo>
                  <a:lnTo>
                    <a:pt x="138201" y="198531"/>
                  </a:lnTo>
                  <a:lnTo>
                    <a:pt x="128979" y="202555"/>
                  </a:lnTo>
                  <a:lnTo>
                    <a:pt x="118556" y="204817"/>
                  </a:lnTo>
                  <a:lnTo>
                    <a:pt x="107304" y="205371"/>
                  </a:lnTo>
                  <a:lnTo>
                    <a:pt x="95759" y="204232"/>
                  </a:lnTo>
                  <a:lnTo>
                    <a:pt x="84264" y="201587"/>
                  </a:lnTo>
                  <a:lnTo>
                    <a:pt x="73209" y="198032"/>
                  </a:lnTo>
                  <a:lnTo>
                    <a:pt x="61930" y="194133"/>
                  </a:lnTo>
                  <a:lnTo>
                    <a:pt x="48323" y="189551"/>
                  </a:lnTo>
                  <a:lnTo>
                    <a:pt x="28734" y="18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28539" y="214694"/>
              <a:ext cx="261638" cy="448602"/>
            </a:xfrm>
            <a:custGeom>
              <a:avLst/>
              <a:gdLst/>
              <a:ahLst/>
              <a:cxnLst/>
              <a:rect l="0" t="0" r="0" b="0"/>
              <a:pathLst>
                <a:path w="261638" h="448602">
                  <a:moveTo>
                    <a:pt x="51067" y="448601"/>
                  </a:moveTo>
                  <a:lnTo>
                    <a:pt x="48200" y="439733"/>
                  </a:lnTo>
                  <a:lnTo>
                    <a:pt x="46058" y="430746"/>
                  </a:lnTo>
                  <a:lnTo>
                    <a:pt x="44451" y="420750"/>
                  </a:lnTo>
                  <a:lnTo>
                    <a:pt x="43097" y="409770"/>
                  </a:lnTo>
                  <a:lnTo>
                    <a:pt x="41600" y="397958"/>
                  </a:lnTo>
                  <a:lnTo>
                    <a:pt x="39754" y="385495"/>
                  </a:lnTo>
                  <a:lnTo>
                    <a:pt x="37687" y="372385"/>
                  </a:lnTo>
                  <a:lnTo>
                    <a:pt x="35755" y="358455"/>
                  </a:lnTo>
                  <a:lnTo>
                    <a:pt x="34154" y="343689"/>
                  </a:lnTo>
                  <a:lnTo>
                    <a:pt x="32757" y="328521"/>
                  </a:lnTo>
                  <a:lnTo>
                    <a:pt x="31213" y="313720"/>
                  </a:lnTo>
                  <a:lnTo>
                    <a:pt x="29322" y="299682"/>
                  </a:lnTo>
                  <a:lnTo>
                    <a:pt x="27052" y="286137"/>
                  </a:lnTo>
                  <a:lnTo>
                    <a:pt x="24450" y="272363"/>
                  </a:lnTo>
                  <a:lnTo>
                    <a:pt x="21585" y="257944"/>
                  </a:lnTo>
                  <a:lnTo>
                    <a:pt x="18525" y="242800"/>
                  </a:lnTo>
                  <a:lnTo>
                    <a:pt x="15324" y="227015"/>
                  </a:lnTo>
                  <a:lnTo>
                    <a:pt x="12031" y="210722"/>
                  </a:lnTo>
                  <a:lnTo>
                    <a:pt x="8837" y="194051"/>
                  </a:lnTo>
                  <a:lnTo>
                    <a:pt x="6072" y="177106"/>
                  </a:lnTo>
                  <a:lnTo>
                    <a:pt x="3881" y="159975"/>
                  </a:lnTo>
                  <a:lnTo>
                    <a:pt x="2241" y="142880"/>
                  </a:lnTo>
                  <a:lnTo>
                    <a:pt x="1057" y="126169"/>
                  </a:lnTo>
                  <a:lnTo>
                    <a:pt x="232" y="110006"/>
                  </a:lnTo>
                  <a:lnTo>
                    <a:pt x="0" y="94542"/>
                  </a:lnTo>
                  <a:lnTo>
                    <a:pt x="900" y="79996"/>
                  </a:lnTo>
                  <a:lnTo>
                    <a:pt x="3141" y="66405"/>
                  </a:lnTo>
                  <a:lnTo>
                    <a:pt x="6783" y="53973"/>
                  </a:lnTo>
                  <a:lnTo>
                    <a:pt x="11901" y="43140"/>
                  </a:lnTo>
                  <a:lnTo>
                    <a:pt x="18389" y="34001"/>
                  </a:lnTo>
                  <a:lnTo>
                    <a:pt x="26169" y="26353"/>
                  </a:lnTo>
                  <a:lnTo>
                    <a:pt x="35285" y="19892"/>
                  </a:lnTo>
                  <a:lnTo>
                    <a:pt x="45647" y="14324"/>
                  </a:lnTo>
                  <a:lnTo>
                    <a:pt x="57367" y="9565"/>
                  </a:lnTo>
                  <a:lnTo>
                    <a:pt x="70821" y="5732"/>
                  </a:lnTo>
                  <a:lnTo>
                    <a:pt x="86051" y="2820"/>
                  </a:lnTo>
                  <a:lnTo>
                    <a:pt x="102500" y="864"/>
                  </a:lnTo>
                  <a:lnTo>
                    <a:pt x="119225" y="0"/>
                  </a:lnTo>
                  <a:lnTo>
                    <a:pt x="135656" y="199"/>
                  </a:lnTo>
                  <a:lnTo>
                    <a:pt x="151601" y="1298"/>
                  </a:lnTo>
                  <a:lnTo>
                    <a:pt x="167069" y="3100"/>
                  </a:lnTo>
                  <a:lnTo>
                    <a:pt x="182128" y="5415"/>
                  </a:lnTo>
                  <a:lnTo>
                    <a:pt x="196654" y="7945"/>
                  </a:lnTo>
                  <a:lnTo>
                    <a:pt x="211940" y="10523"/>
                  </a:lnTo>
                  <a:lnTo>
                    <a:pt x="231566" y="13371"/>
                  </a:lnTo>
                  <a:lnTo>
                    <a:pt x="261637" y="16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69077" y="490226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4613"/>
                  </a:moveTo>
                  <a:lnTo>
                    <a:pt x="146193" y="1813"/>
                  </a:lnTo>
                  <a:lnTo>
                    <a:pt x="135064" y="311"/>
                  </a:lnTo>
                  <a:lnTo>
                    <a:pt x="123461" y="0"/>
                  </a:lnTo>
                  <a:lnTo>
                    <a:pt x="111127" y="507"/>
                  </a:lnTo>
                  <a:lnTo>
                    <a:pt x="97819" y="1326"/>
                  </a:lnTo>
                  <a:lnTo>
                    <a:pt x="83523" y="2147"/>
                  </a:lnTo>
                  <a:lnTo>
                    <a:pt x="68750" y="3034"/>
                  </a:lnTo>
                  <a:lnTo>
                    <a:pt x="52769" y="4537"/>
                  </a:lnTo>
                  <a:lnTo>
                    <a:pt x="31941" y="790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25590" y="529688"/>
              <a:ext cx="169872" cy="154665"/>
            </a:xfrm>
            <a:custGeom>
              <a:avLst/>
              <a:gdLst/>
              <a:ahLst/>
              <a:cxnLst/>
              <a:rect l="0" t="0" r="0" b="0"/>
              <a:pathLst>
                <a:path w="169872" h="154665">
                  <a:moveTo>
                    <a:pt x="85643" y="91493"/>
                  </a:moveTo>
                  <a:lnTo>
                    <a:pt x="88510" y="79758"/>
                  </a:lnTo>
                  <a:lnTo>
                    <a:pt x="90651" y="68629"/>
                  </a:lnTo>
                  <a:lnTo>
                    <a:pt x="92245" y="57040"/>
                  </a:lnTo>
                  <a:lnTo>
                    <a:pt x="93080" y="45224"/>
                  </a:lnTo>
                  <a:lnTo>
                    <a:pt x="92632" y="33861"/>
                  </a:lnTo>
                  <a:lnTo>
                    <a:pt x="90719" y="23325"/>
                  </a:lnTo>
                  <a:lnTo>
                    <a:pt x="87309" y="14142"/>
                  </a:lnTo>
                  <a:lnTo>
                    <a:pt x="82352" y="7115"/>
                  </a:lnTo>
                  <a:lnTo>
                    <a:pt x="75984" y="2476"/>
                  </a:lnTo>
                  <a:lnTo>
                    <a:pt x="68626" y="144"/>
                  </a:lnTo>
                  <a:lnTo>
                    <a:pt x="60857" y="0"/>
                  </a:lnTo>
                  <a:lnTo>
                    <a:pt x="53046" y="1756"/>
                  </a:lnTo>
                  <a:lnTo>
                    <a:pt x="45346" y="5184"/>
                  </a:lnTo>
                  <a:lnTo>
                    <a:pt x="37796" y="10217"/>
                  </a:lnTo>
                  <a:lnTo>
                    <a:pt x="30391" y="16671"/>
                  </a:lnTo>
                  <a:lnTo>
                    <a:pt x="23264" y="24273"/>
                  </a:lnTo>
                  <a:lnTo>
                    <a:pt x="16698" y="32745"/>
                  </a:lnTo>
                  <a:lnTo>
                    <a:pt x="10806" y="41850"/>
                  </a:lnTo>
                  <a:lnTo>
                    <a:pt x="5866" y="51404"/>
                  </a:lnTo>
                  <a:lnTo>
                    <a:pt x="2377" y="61270"/>
                  </a:lnTo>
                  <a:lnTo>
                    <a:pt x="478" y="71350"/>
                  </a:lnTo>
                  <a:lnTo>
                    <a:pt x="0" y="81577"/>
                  </a:lnTo>
                  <a:lnTo>
                    <a:pt x="660" y="91903"/>
                  </a:lnTo>
                  <a:lnTo>
                    <a:pt x="2187" y="102282"/>
                  </a:lnTo>
                  <a:lnTo>
                    <a:pt x="4838" y="112201"/>
                  </a:lnTo>
                  <a:lnTo>
                    <a:pt x="9351" y="120723"/>
                  </a:lnTo>
                  <a:lnTo>
                    <a:pt x="15972" y="127438"/>
                  </a:lnTo>
                  <a:lnTo>
                    <a:pt x="24181" y="131944"/>
                  </a:lnTo>
                  <a:lnTo>
                    <a:pt x="32993" y="133620"/>
                  </a:lnTo>
                  <a:lnTo>
                    <a:pt x="41769" y="132409"/>
                  </a:lnTo>
                  <a:lnTo>
                    <a:pt x="50252" y="128697"/>
                  </a:lnTo>
                  <a:lnTo>
                    <a:pt x="58394" y="123018"/>
                  </a:lnTo>
                  <a:lnTo>
                    <a:pt x="66226" y="115868"/>
                  </a:lnTo>
                  <a:lnTo>
                    <a:pt x="73484" y="107496"/>
                  </a:lnTo>
                  <a:lnTo>
                    <a:pt x="79614" y="97909"/>
                  </a:lnTo>
                  <a:lnTo>
                    <a:pt x="84435" y="87296"/>
                  </a:lnTo>
                  <a:lnTo>
                    <a:pt x="89021" y="79043"/>
                  </a:lnTo>
                  <a:lnTo>
                    <a:pt x="94146" y="77223"/>
                  </a:lnTo>
                  <a:lnTo>
                    <a:pt x="98811" y="80513"/>
                  </a:lnTo>
                  <a:lnTo>
                    <a:pt x="102924" y="86899"/>
                  </a:lnTo>
                  <a:lnTo>
                    <a:pt x="106865" y="94879"/>
                  </a:lnTo>
                  <a:lnTo>
                    <a:pt x="111114" y="103373"/>
                  </a:lnTo>
                  <a:lnTo>
                    <a:pt x="115899" y="111820"/>
                  </a:lnTo>
                  <a:lnTo>
                    <a:pt x="121396" y="119851"/>
                  </a:lnTo>
                  <a:lnTo>
                    <a:pt x="127832" y="127126"/>
                  </a:lnTo>
                  <a:lnTo>
                    <a:pt x="135220" y="133547"/>
                  </a:lnTo>
                  <a:lnTo>
                    <a:pt x="142973" y="139052"/>
                  </a:lnTo>
                  <a:lnTo>
                    <a:pt x="150767" y="144053"/>
                  </a:lnTo>
                  <a:lnTo>
                    <a:pt x="159286" y="148987"/>
                  </a:lnTo>
                  <a:lnTo>
                    <a:pt x="169871" y="154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50816" y="536953"/>
              <a:ext cx="134159" cy="166398"/>
            </a:xfrm>
            <a:custGeom>
              <a:avLst/>
              <a:gdLst/>
              <a:ahLst/>
              <a:cxnLst/>
              <a:rect l="0" t="0" r="0" b="0"/>
              <a:pathLst>
                <a:path w="134159" h="166398">
                  <a:moveTo>
                    <a:pt x="7816" y="21057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7"/>
                  </a:lnTo>
                  <a:lnTo>
                    <a:pt x="200" y="59888"/>
                  </a:lnTo>
                  <a:lnTo>
                    <a:pt x="0" y="71699"/>
                  </a:lnTo>
                  <a:lnTo>
                    <a:pt x="661" y="84149"/>
                  </a:lnTo>
                  <a:lnTo>
                    <a:pt x="2245" y="96741"/>
                  </a:lnTo>
                  <a:lnTo>
                    <a:pt x="4906" y="108725"/>
                  </a:lnTo>
                  <a:lnTo>
                    <a:pt x="8622" y="119740"/>
                  </a:lnTo>
                  <a:lnTo>
                    <a:pt x="13235" y="129778"/>
                  </a:lnTo>
                  <a:lnTo>
                    <a:pt x="18547" y="138986"/>
                  </a:lnTo>
                  <a:lnTo>
                    <a:pt x="24383" y="147540"/>
                  </a:lnTo>
                  <a:lnTo>
                    <a:pt x="30757" y="155117"/>
                  </a:lnTo>
                  <a:lnTo>
                    <a:pt x="37868" y="160929"/>
                  </a:lnTo>
                  <a:lnTo>
                    <a:pt x="45762" y="164687"/>
                  </a:lnTo>
                  <a:lnTo>
                    <a:pt x="54352" y="166397"/>
                  </a:lnTo>
                  <a:lnTo>
                    <a:pt x="63496" y="166108"/>
                  </a:lnTo>
                  <a:lnTo>
                    <a:pt x="73048" y="164055"/>
                  </a:lnTo>
                  <a:lnTo>
                    <a:pt x="82562" y="160425"/>
                  </a:lnTo>
                  <a:lnTo>
                    <a:pt x="91338" y="155255"/>
                  </a:lnTo>
                  <a:lnTo>
                    <a:pt x="99049" y="148704"/>
                  </a:lnTo>
                  <a:lnTo>
                    <a:pt x="105718" y="140867"/>
                  </a:lnTo>
                  <a:lnTo>
                    <a:pt x="111513" y="131706"/>
                  </a:lnTo>
                  <a:lnTo>
                    <a:pt x="116630" y="121319"/>
                  </a:lnTo>
                  <a:lnTo>
                    <a:pt x="121085" y="109922"/>
                  </a:lnTo>
                  <a:lnTo>
                    <a:pt x="124714" y="97747"/>
                  </a:lnTo>
                  <a:lnTo>
                    <a:pt x="127493" y="85006"/>
                  </a:lnTo>
                  <a:lnTo>
                    <a:pt x="129535" y="71895"/>
                  </a:lnTo>
                  <a:lnTo>
                    <a:pt x="131210" y="56992"/>
                  </a:lnTo>
                  <a:lnTo>
                    <a:pt x="132667" y="35640"/>
                  </a:lnTo>
                  <a:lnTo>
                    <a:pt x="1341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75127" y="336911"/>
              <a:ext cx="36190" cy="389556"/>
            </a:xfrm>
            <a:custGeom>
              <a:avLst/>
              <a:gdLst/>
              <a:ahLst/>
              <a:cxnLst/>
              <a:rect l="0" t="0" r="0" b="0"/>
              <a:pathLst>
                <a:path w="36190" h="389556">
                  <a:moveTo>
                    <a:pt x="4603" y="0"/>
                  </a:moveTo>
                  <a:lnTo>
                    <a:pt x="3166" y="8674"/>
                  </a:lnTo>
                  <a:lnTo>
                    <a:pt x="1425" y="21022"/>
                  </a:lnTo>
                  <a:lnTo>
                    <a:pt x="251" y="35200"/>
                  </a:lnTo>
                  <a:lnTo>
                    <a:pt x="0" y="50468"/>
                  </a:lnTo>
                  <a:lnTo>
                    <a:pt x="509" y="66626"/>
                  </a:lnTo>
                  <a:lnTo>
                    <a:pt x="1325" y="83756"/>
                  </a:lnTo>
                  <a:lnTo>
                    <a:pt x="2137" y="101833"/>
                  </a:lnTo>
                  <a:lnTo>
                    <a:pt x="2818" y="120717"/>
                  </a:lnTo>
                  <a:lnTo>
                    <a:pt x="3344" y="140231"/>
                  </a:lnTo>
                  <a:lnTo>
                    <a:pt x="3734" y="160200"/>
                  </a:lnTo>
                  <a:lnTo>
                    <a:pt x="4181" y="179999"/>
                  </a:lnTo>
                  <a:lnTo>
                    <a:pt x="5020" y="198606"/>
                  </a:lnTo>
                  <a:lnTo>
                    <a:pt x="6401" y="215566"/>
                  </a:lnTo>
                  <a:lnTo>
                    <a:pt x="8144" y="231089"/>
                  </a:lnTo>
                  <a:lnTo>
                    <a:pt x="9853" y="245750"/>
                  </a:lnTo>
                  <a:lnTo>
                    <a:pt x="11302" y="259988"/>
                  </a:lnTo>
                  <a:lnTo>
                    <a:pt x="12596" y="274046"/>
                  </a:lnTo>
                  <a:lnTo>
                    <a:pt x="14070" y="288039"/>
                  </a:lnTo>
                  <a:lnTo>
                    <a:pt x="15914" y="302014"/>
                  </a:lnTo>
                  <a:lnTo>
                    <a:pt x="18153" y="315826"/>
                  </a:lnTo>
                  <a:lnTo>
                    <a:pt x="20734" y="329173"/>
                  </a:lnTo>
                  <a:lnTo>
                    <a:pt x="23581" y="341912"/>
                  </a:lnTo>
                  <a:lnTo>
                    <a:pt x="26470" y="353624"/>
                  </a:lnTo>
                  <a:lnTo>
                    <a:pt x="29328" y="364678"/>
                  </a:lnTo>
                  <a:lnTo>
                    <a:pt x="32406" y="376045"/>
                  </a:lnTo>
                  <a:lnTo>
                    <a:pt x="3618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80825" y="379025"/>
              <a:ext cx="30533" cy="379027"/>
            </a:xfrm>
            <a:custGeom>
              <a:avLst/>
              <a:gdLst/>
              <a:ahLst/>
              <a:cxnLst/>
              <a:rect l="0" t="0" r="0" b="0"/>
              <a:pathLst>
                <a:path w="30533" h="379027">
                  <a:moveTo>
                    <a:pt x="9475" y="0"/>
                  </a:moveTo>
                  <a:lnTo>
                    <a:pt x="6608" y="14736"/>
                  </a:lnTo>
                  <a:lnTo>
                    <a:pt x="4467" y="29288"/>
                  </a:lnTo>
                  <a:lnTo>
                    <a:pt x="2863" y="45073"/>
                  </a:lnTo>
                  <a:lnTo>
                    <a:pt x="1683" y="61789"/>
                  </a:lnTo>
                  <a:lnTo>
                    <a:pt x="834" y="78633"/>
                  </a:lnTo>
                  <a:lnTo>
                    <a:pt x="241" y="95109"/>
                  </a:lnTo>
                  <a:lnTo>
                    <a:pt x="0" y="110899"/>
                  </a:lnTo>
                  <a:lnTo>
                    <a:pt x="364" y="125721"/>
                  </a:lnTo>
                  <a:lnTo>
                    <a:pt x="1419" y="139540"/>
                  </a:lnTo>
                  <a:lnTo>
                    <a:pt x="2941" y="152648"/>
                  </a:lnTo>
                  <a:lnTo>
                    <a:pt x="4501" y="165538"/>
                  </a:lnTo>
                  <a:lnTo>
                    <a:pt x="5845" y="178524"/>
                  </a:lnTo>
                  <a:lnTo>
                    <a:pt x="6898" y="192048"/>
                  </a:lnTo>
                  <a:lnTo>
                    <a:pt x="7679" y="206732"/>
                  </a:lnTo>
                  <a:lnTo>
                    <a:pt x="8244" y="222795"/>
                  </a:lnTo>
                  <a:lnTo>
                    <a:pt x="8810" y="239804"/>
                  </a:lnTo>
                  <a:lnTo>
                    <a:pt x="9729" y="256907"/>
                  </a:lnTo>
                  <a:lnTo>
                    <a:pt x="11168" y="273587"/>
                  </a:lnTo>
                  <a:lnTo>
                    <a:pt x="13120" y="289529"/>
                  </a:lnTo>
                  <a:lnTo>
                    <a:pt x="15502" y="304461"/>
                  </a:lnTo>
                  <a:lnTo>
                    <a:pt x="18211" y="318344"/>
                  </a:lnTo>
                  <a:lnTo>
                    <a:pt x="21007" y="331058"/>
                  </a:lnTo>
                  <a:lnTo>
                    <a:pt x="23792" y="343654"/>
                  </a:lnTo>
                  <a:lnTo>
                    <a:pt x="26809" y="358359"/>
                  </a:lnTo>
                  <a:lnTo>
                    <a:pt x="3053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495892"/>
              <a:ext cx="231628" cy="20005"/>
            </a:xfrm>
            <a:custGeom>
              <a:avLst/>
              <a:gdLst/>
              <a:ahLst/>
              <a:cxnLst/>
              <a:rect l="0" t="0" r="0" b="0"/>
              <a:pathLst>
                <a:path w="231628" h="20005">
                  <a:moveTo>
                    <a:pt x="231627" y="9475"/>
                  </a:moveTo>
                  <a:lnTo>
                    <a:pt x="222692" y="6609"/>
                  </a:lnTo>
                  <a:lnTo>
                    <a:pt x="213065" y="4467"/>
                  </a:lnTo>
                  <a:lnTo>
                    <a:pt x="201777" y="2864"/>
                  </a:lnTo>
                  <a:lnTo>
                    <a:pt x="189109" y="1683"/>
                  </a:lnTo>
                  <a:lnTo>
                    <a:pt x="175630" y="834"/>
                  </a:lnTo>
                  <a:lnTo>
                    <a:pt x="161758" y="242"/>
                  </a:lnTo>
                  <a:lnTo>
                    <a:pt x="147723" y="0"/>
                  </a:lnTo>
                  <a:lnTo>
                    <a:pt x="133631" y="364"/>
                  </a:lnTo>
                  <a:lnTo>
                    <a:pt x="119530" y="1424"/>
                  </a:lnTo>
                  <a:lnTo>
                    <a:pt x="105436" y="3119"/>
                  </a:lnTo>
                  <a:lnTo>
                    <a:pt x="91355" y="5327"/>
                  </a:lnTo>
                  <a:lnTo>
                    <a:pt x="77293" y="7919"/>
                  </a:lnTo>
                  <a:lnTo>
                    <a:pt x="63471" y="10636"/>
                  </a:lnTo>
                  <a:lnTo>
                    <a:pt x="48749" y="13360"/>
                  </a:lnTo>
                  <a:lnTo>
                    <a:pt x="29599" y="1632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1626" y="747523"/>
              <a:ext cx="3790261" cy="91743"/>
            </a:xfrm>
            <a:custGeom>
              <a:avLst/>
              <a:gdLst/>
              <a:ahLst/>
              <a:cxnLst/>
              <a:rect l="0" t="0" r="0" b="0"/>
              <a:pathLst>
                <a:path w="3790261" h="91743">
                  <a:moveTo>
                    <a:pt x="3790260" y="0"/>
                  </a:moveTo>
                  <a:lnTo>
                    <a:pt x="3775591" y="67"/>
                  </a:lnTo>
                  <a:lnTo>
                    <a:pt x="3761680" y="707"/>
                  </a:lnTo>
                  <a:lnTo>
                    <a:pt x="3747186" y="1999"/>
                  </a:lnTo>
                  <a:lnTo>
                    <a:pt x="3732158" y="3686"/>
                  </a:lnTo>
                  <a:lnTo>
                    <a:pt x="3716981" y="5354"/>
                  </a:lnTo>
                  <a:lnTo>
                    <a:pt x="3701914" y="6767"/>
                  </a:lnTo>
                  <a:lnTo>
                    <a:pt x="3687049" y="7866"/>
                  </a:lnTo>
                  <a:lnTo>
                    <a:pt x="3672389" y="8676"/>
                  </a:lnTo>
                  <a:lnTo>
                    <a:pt x="3657902" y="9255"/>
                  </a:lnTo>
                  <a:lnTo>
                    <a:pt x="3643546" y="9661"/>
                  </a:lnTo>
                  <a:lnTo>
                    <a:pt x="3629288" y="9941"/>
                  </a:lnTo>
                  <a:lnTo>
                    <a:pt x="3615094" y="10132"/>
                  </a:lnTo>
                  <a:lnTo>
                    <a:pt x="3600781" y="10262"/>
                  </a:lnTo>
                  <a:lnTo>
                    <a:pt x="3586025" y="10350"/>
                  </a:lnTo>
                  <a:lnTo>
                    <a:pt x="3570687" y="10409"/>
                  </a:lnTo>
                  <a:lnTo>
                    <a:pt x="3554792" y="10448"/>
                  </a:lnTo>
                  <a:lnTo>
                    <a:pt x="3538436" y="10475"/>
                  </a:lnTo>
                  <a:lnTo>
                    <a:pt x="3521729" y="10493"/>
                  </a:lnTo>
                  <a:lnTo>
                    <a:pt x="3504762" y="10505"/>
                  </a:lnTo>
                  <a:lnTo>
                    <a:pt x="3487614" y="10512"/>
                  </a:lnTo>
                  <a:lnTo>
                    <a:pt x="3470337" y="10518"/>
                  </a:lnTo>
                  <a:lnTo>
                    <a:pt x="3452973" y="10521"/>
                  </a:lnTo>
                  <a:lnTo>
                    <a:pt x="3435549" y="10524"/>
                  </a:lnTo>
                  <a:lnTo>
                    <a:pt x="3418080" y="10525"/>
                  </a:lnTo>
                  <a:lnTo>
                    <a:pt x="3400415" y="10526"/>
                  </a:lnTo>
                  <a:lnTo>
                    <a:pt x="3382257" y="10527"/>
                  </a:lnTo>
                  <a:lnTo>
                    <a:pt x="3363486" y="10527"/>
                  </a:lnTo>
                  <a:lnTo>
                    <a:pt x="3344302" y="10528"/>
                  </a:lnTo>
                  <a:lnTo>
                    <a:pt x="3325118" y="10528"/>
                  </a:lnTo>
                  <a:lnTo>
                    <a:pt x="3306170" y="10528"/>
                  </a:lnTo>
                  <a:lnTo>
                    <a:pt x="3287362" y="10528"/>
                  </a:lnTo>
                  <a:lnTo>
                    <a:pt x="3268362" y="10528"/>
                  </a:lnTo>
                  <a:lnTo>
                    <a:pt x="3248985" y="10528"/>
                  </a:lnTo>
                  <a:lnTo>
                    <a:pt x="3229208" y="10528"/>
                  </a:lnTo>
                  <a:lnTo>
                    <a:pt x="3209086" y="10528"/>
                  </a:lnTo>
                  <a:lnTo>
                    <a:pt x="3188705" y="10524"/>
                  </a:lnTo>
                  <a:lnTo>
                    <a:pt x="3168629" y="10351"/>
                  </a:lnTo>
                  <a:lnTo>
                    <a:pt x="3149835" y="9703"/>
                  </a:lnTo>
                  <a:lnTo>
                    <a:pt x="3132740" y="8454"/>
                  </a:lnTo>
                  <a:lnTo>
                    <a:pt x="3116788" y="6801"/>
                  </a:lnTo>
                  <a:lnTo>
                    <a:pt x="3100774" y="5153"/>
                  </a:lnTo>
                  <a:lnTo>
                    <a:pt x="3083992" y="3750"/>
                  </a:lnTo>
                  <a:lnTo>
                    <a:pt x="3066259" y="2658"/>
                  </a:lnTo>
                  <a:lnTo>
                    <a:pt x="3047656" y="1850"/>
                  </a:lnTo>
                  <a:lnTo>
                    <a:pt x="3028352" y="1271"/>
                  </a:lnTo>
                  <a:lnTo>
                    <a:pt x="3008524" y="867"/>
                  </a:lnTo>
                  <a:lnTo>
                    <a:pt x="2988315" y="587"/>
                  </a:lnTo>
                  <a:lnTo>
                    <a:pt x="2967837" y="400"/>
                  </a:lnTo>
                  <a:lnTo>
                    <a:pt x="2947173" y="444"/>
                  </a:lnTo>
                  <a:lnTo>
                    <a:pt x="2926382" y="1004"/>
                  </a:lnTo>
                  <a:lnTo>
                    <a:pt x="2905504" y="2194"/>
                  </a:lnTo>
                  <a:lnTo>
                    <a:pt x="2884566" y="3807"/>
                  </a:lnTo>
                  <a:lnTo>
                    <a:pt x="2863590" y="5429"/>
                  </a:lnTo>
                  <a:lnTo>
                    <a:pt x="2842600" y="6809"/>
                  </a:lnTo>
                  <a:lnTo>
                    <a:pt x="2822098" y="7717"/>
                  </a:lnTo>
                  <a:lnTo>
                    <a:pt x="2803010" y="7869"/>
                  </a:lnTo>
                  <a:lnTo>
                    <a:pt x="2785724" y="7193"/>
                  </a:lnTo>
                  <a:lnTo>
                    <a:pt x="2769982" y="5942"/>
                  </a:lnTo>
                  <a:lnTo>
                    <a:pt x="2755173" y="4571"/>
                  </a:lnTo>
                  <a:lnTo>
                    <a:pt x="2740826" y="3358"/>
                  </a:lnTo>
                  <a:lnTo>
                    <a:pt x="2726356" y="2393"/>
                  </a:lnTo>
                  <a:lnTo>
                    <a:pt x="2711022" y="1672"/>
                  </a:lnTo>
                  <a:lnTo>
                    <a:pt x="2694506" y="1153"/>
                  </a:lnTo>
                  <a:lnTo>
                    <a:pt x="2676850" y="787"/>
                  </a:lnTo>
                  <a:lnTo>
                    <a:pt x="2658248" y="534"/>
                  </a:lnTo>
                  <a:lnTo>
                    <a:pt x="2638930" y="360"/>
                  </a:lnTo>
                  <a:lnTo>
                    <a:pt x="2619418" y="242"/>
                  </a:lnTo>
                  <a:lnTo>
                    <a:pt x="2600480" y="163"/>
                  </a:lnTo>
                  <a:lnTo>
                    <a:pt x="2582480" y="109"/>
                  </a:lnTo>
                  <a:lnTo>
                    <a:pt x="2565107" y="73"/>
                  </a:lnTo>
                  <a:lnTo>
                    <a:pt x="2547601" y="49"/>
                  </a:lnTo>
                  <a:lnTo>
                    <a:pt x="2529535" y="37"/>
                  </a:lnTo>
                  <a:lnTo>
                    <a:pt x="2511297" y="199"/>
                  </a:lnTo>
                  <a:lnTo>
                    <a:pt x="2493877" y="840"/>
                  </a:lnTo>
                  <a:lnTo>
                    <a:pt x="2477783" y="2084"/>
                  </a:lnTo>
                  <a:lnTo>
                    <a:pt x="2462874" y="3733"/>
                  </a:lnTo>
                  <a:lnTo>
                    <a:pt x="2448641" y="5379"/>
                  </a:lnTo>
                  <a:lnTo>
                    <a:pt x="2434687" y="6781"/>
                  </a:lnTo>
                  <a:lnTo>
                    <a:pt x="2420483" y="7873"/>
                  </a:lnTo>
                  <a:lnTo>
                    <a:pt x="2405329" y="8680"/>
                  </a:lnTo>
                  <a:lnTo>
                    <a:pt x="2388943" y="9258"/>
                  </a:lnTo>
                  <a:lnTo>
                    <a:pt x="2371714" y="9662"/>
                  </a:lnTo>
                  <a:lnTo>
                    <a:pt x="2354464" y="9942"/>
                  </a:lnTo>
                  <a:lnTo>
                    <a:pt x="2337671" y="10133"/>
                  </a:lnTo>
                  <a:lnTo>
                    <a:pt x="2321143" y="10262"/>
                  </a:lnTo>
                  <a:lnTo>
                    <a:pt x="2304220" y="10350"/>
                  </a:lnTo>
                  <a:lnTo>
                    <a:pt x="2286548" y="10409"/>
                  </a:lnTo>
                  <a:lnTo>
                    <a:pt x="2268408" y="10448"/>
                  </a:lnTo>
                  <a:lnTo>
                    <a:pt x="2250524" y="10475"/>
                  </a:lnTo>
                  <a:lnTo>
                    <a:pt x="2233295" y="10488"/>
                  </a:lnTo>
                  <a:lnTo>
                    <a:pt x="2216470" y="10327"/>
                  </a:lnTo>
                  <a:lnTo>
                    <a:pt x="2199347" y="9687"/>
                  </a:lnTo>
                  <a:lnTo>
                    <a:pt x="2181539" y="8448"/>
                  </a:lnTo>
                  <a:lnTo>
                    <a:pt x="2163308" y="6972"/>
                  </a:lnTo>
                  <a:lnTo>
                    <a:pt x="2145362" y="5974"/>
                  </a:lnTo>
                  <a:lnTo>
                    <a:pt x="2128087" y="5822"/>
                  </a:lnTo>
                  <a:lnTo>
                    <a:pt x="2111062" y="6382"/>
                  </a:lnTo>
                  <a:lnTo>
                    <a:pt x="2093273" y="7223"/>
                  </a:lnTo>
                  <a:lnTo>
                    <a:pt x="2074195" y="8049"/>
                  </a:lnTo>
                  <a:lnTo>
                    <a:pt x="2053957" y="8737"/>
                  </a:lnTo>
                  <a:lnTo>
                    <a:pt x="2033061" y="9265"/>
                  </a:lnTo>
                  <a:lnTo>
                    <a:pt x="2011901" y="9657"/>
                  </a:lnTo>
                  <a:lnTo>
                    <a:pt x="1991167" y="10105"/>
                  </a:lnTo>
                  <a:lnTo>
                    <a:pt x="1971865" y="10945"/>
                  </a:lnTo>
                  <a:lnTo>
                    <a:pt x="1954397" y="12326"/>
                  </a:lnTo>
                  <a:lnTo>
                    <a:pt x="1938179" y="14069"/>
                  </a:lnTo>
                  <a:lnTo>
                    <a:pt x="1921979" y="15778"/>
                  </a:lnTo>
                  <a:lnTo>
                    <a:pt x="1905078" y="17222"/>
                  </a:lnTo>
                  <a:lnTo>
                    <a:pt x="1887603" y="18343"/>
                  </a:lnTo>
                  <a:lnTo>
                    <a:pt x="1870237" y="19170"/>
                  </a:lnTo>
                  <a:lnTo>
                    <a:pt x="1853391" y="19760"/>
                  </a:lnTo>
                  <a:lnTo>
                    <a:pt x="1836841" y="20173"/>
                  </a:lnTo>
                  <a:lnTo>
                    <a:pt x="1819910" y="20459"/>
                  </a:lnTo>
                  <a:lnTo>
                    <a:pt x="1802221" y="20653"/>
                  </a:lnTo>
                  <a:lnTo>
                    <a:pt x="1783562" y="20786"/>
                  </a:lnTo>
                  <a:lnTo>
                    <a:pt x="1763733" y="20875"/>
                  </a:lnTo>
                  <a:lnTo>
                    <a:pt x="1742758" y="20935"/>
                  </a:lnTo>
                  <a:lnTo>
                    <a:pt x="1720976" y="20975"/>
                  </a:lnTo>
                  <a:lnTo>
                    <a:pt x="1698909" y="21002"/>
                  </a:lnTo>
                  <a:lnTo>
                    <a:pt x="1676898" y="21025"/>
                  </a:lnTo>
                  <a:lnTo>
                    <a:pt x="1655561" y="21210"/>
                  </a:lnTo>
                  <a:lnTo>
                    <a:pt x="1635840" y="21866"/>
                  </a:lnTo>
                  <a:lnTo>
                    <a:pt x="1618085" y="23120"/>
                  </a:lnTo>
                  <a:lnTo>
                    <a:pt x="1601671" y="24777"/>
                  </a:lnTo>
                  <a:lnTo>
                    <a:pt x="1585339" y="26427"/>
                  </a:lnTo>
                  <a:lnTo>
                    <a:pt x="1568334" y="27832"/>
                  </a:lnTo>
                  <a:lnTo>
                    <a:pt x="1550280" y="28926"/>
                  </a:lnTo>
                  <a:lnTo>
                    <a:pt x="1530929" y="29734"/>
                  </a:lnTo>
                  <a:lnTo>
                    <a:pt x="1510311" y="30317"/>
                  </a:lnTo>
                  <a:lnTo>
                    <a:pt x="1488784" y="30895"/>
                  </a:lnTo>
                  <a:lnTo>
                    <a:pt x="1466896" y="31824"/>
                  </a:lnTo>
                  <a:lnTo>
                    <a:pt x="1444996" y="33263"/>
                  </a:lnTo>
                  <a:lnTo>
                    <a:pt x="1423226" y="35046"/>
                  </a:lnTo>
                  <a:lnTo>
                    <a:pt x="1401617" y="36782"/>
                  </a:lnTo>
                  <a:lnTo>
                    <a:pt x="1380155" y="38244"/>
                  </a:lnTo>
                  <a:lnTo>
                    <a:pt x="1358809" y="39376"/>
                  </a:lnTo>
                  <a:lnTo>
                    <a:pt x="1337550" y="40211"/>
                  </a:lnTo>
                  <a:lnTo>
                    <a:pt x="1316350" y="40806"/>
                  </a:lnTo>
                  <a:lnTo>
                    <a:pt x="1295025" y="41223"/>
                  </a:lnTo>
                  <a:lnTo>
                    <a:pt x="1273255" y="41511"/>
                  </a:lnTo>
                  <a:lnTo>
                    <a:pt x="1250906" y="41707"/>
                  </a:lnTo>
                  <a:lnTo>
                    <a:pt x="1228167" y="41840"/>
                  </a:lnTo>
                  <a:lnTo>
                    <a:pt x="1205442" y="41930"/>
                  </a:lnTo>
                  <a:lnTo>
                    <a:pt x="1182983" y="41996"/>
                  </a:lnTo>
                  <a:lnTo>
                    <a:pt x="1161343" y="42209"/>
                  </a:lnTo>
                  <a:lnTo>
                    <a:pt x="1141417" y="42885"/>
                  </a:lnTo>
                  <a:lnTo>
                    <a:pt x="1123524" y="44152"/>
                  </a:lnTo>
                  <a:lnTo>
                    <a:pt x="1107017" y="45816"/>
                  </a:lnTo>
                  <a:lnTo>
                    <a:pt x="1090624" y="47473"/>
                  </a:lnTo>
                  <a:lnTo>
                    <a:pt x="1073583" y="48881"/>
                  </a:lnTo>
                  <a:lnTo>
                    <a:pt x="1055674" y="49977"/>
                  </a:lnTo>
                  <a:lnTo>
                    <a:pt x="1036952" y="50788"/>
                  </a:lnTo>
                  <a:lnTo>
                    <a:pt x="1017570" y="51372"/>
                  </a:lnTo>
                  <a:lnTo>
                    <a:pt x="997688" y="51951"/>
                  </a:lnTo>
                  <a:lnTo>
                    <a:pt x="977443" y="52879"/>
                  </a:lnTo>
                  <a:lnTo>
                    <a:pt x="956942" y="54320"/>
                  </a:lnTo>
                  <a:lnTo>
                    <a:pt x="936262" y="56103"/>
                  </a:lnTo>
                  <a:lnTo>
                    <a:pt x="915460" y="57839"/>
                  </a:lnTo>
                  <a:lnTo>
                    <a:pt x="894584" y="59301"/>
                  </a:lnTo>
                  <a:lnTo>
                    <a:pt x="873988" y="60433"/>
                  </a:lnTo>
                  <a:lnTo>
                    <a:pt x="854305" y="61268"/>
                  </a:lnTo>
                  <a:lnTo>
                    <a:pt x="835797" y="61863"/>
                  </a:lnTo>
                  <a:lnTo>
                    <a:pt x="818080" y="62280"/>
                  </a:lnTo>
                  <a:lnTo>
                    <a:pt x="800342" y="62568"/>
                  </a:lnTo>
                  <a:lnTo>
                    <a:pt x="782106" y="62769"/>
                  </a:lnTo>
                  <a:lnTo>
                    <a:pt x="763245" y="63075"/>
                  </a:lnTo>
                  <a:lnTo>
                    <a:pt x="743811" y="63813"/>
                  </a:lnTo>
                  <a:lnTo>
                    <a:pt x="723914" y="65123"/>
                  </a:lnTo>
                  <a:lnTo>
                    <a:pt x="703670" y="66816"/>
                  </a:lnTo>
                  <a:lnTo>
                    <a:pt x="683175" y="68491"/>
                  </a:lnTo>
                  <a:lnTo>
                    <a:pt x="662497" y="69917"/>
                  </a:lnTo>
                  <a:lnTo>
                    <a:pt x="641527" y="71195"/>
                  </a:lnTo>
                  <a:lnTo>
                    <a:pt x="619998" y="72659"/>
                  </a:lnTo>
                  <a:lnTo>
                    <a:pt x="597810" y="74491"/>
                  </a:lnTo>
                  <a:lnTo>
                    <a:pt x="575180" y="76552"/>
                  </a:lnTo>
                  <a:lnTo>
                    <a:pt x="552528" y="78483"/>
                  </a:lnTo>
                  <a:lnTo>
                    <a:pt x="530113" y="80078"/>
                  </a:lnTo>
                  <a:lnTo>
                    <a:pt x="508333" y="81302"/>
                  </a:lnTo>
                  <a:lnTo>
                    <a:pt x="487781" y="82198"/>
                  </a:lnTo>
                  <a:lnTo>
                    <a:pt x="468653" y="82836"/>
                  </a:lnTo>
                  <a:lnTo>
                    <a:pt x="450504" y="83281"/>
                  </a:lnTo>
                  <a:lnTo>
                    <a:pt x="432469" y="83587"/>
                  </a:lnTo>
                  <a:lnTo>
                    <a:pt x="414038" y="83796"/>
                  </a:lnTo>
                  <a:lnTo>
                    <a:pt x="395385" y="83938"/>
                  </a:lnTo>
                  <a:lnTo>
                    <a:pt x="377154" y="84033"/>
                  </a:lnTo>
                  <a:lnTo>
                    <a:pt x="359688" y="84098"/>
                  </a:lnTo>
                  <a:lnTo>
                    <a:pt x="342535" y="84141"/>
                  </a:lnTo>
                  <a:lnTo>
                    <a:pt x="324659" y="84170"/>
                  </a:lnTo>
                  <a:lnTo>
                    <a:pt x="305523" y="84194"/>
                  </a:lnTo>
                  <a:lnTo>
                    <a:pt x="285247" y="84379"/>
                  </a:lnTo>
                  <a:lnTo>
                    <a:pt x="264325" y="85036"/>
                  </a:lnTo>
                  <a:lnTo>
                    <a:pt x="243144" y="86291"/>
                  </a:lnTo>
                  <a:lnTo>
                    <a:pt x="222225" y="87947"/>
                  </a:lnTo>
                  <a:lnTo>
                    <a:pt x="202267" y="89598"/>
                  </a:lnTo>
                  <a:lnTo>
                    <a:pt x="183540" y="90993"/>
                  </a:lnTo>
                  <a:lnTo>
                    <a:pt x="165493" y="91742"/>
                  </a:lnTo>
                  <a:lnTo>
                    <a:pt x="146995" y="91254"/>
                  </a:lnTo>
                  <a:lnTo>
                    <a:pt x="127446" y="89326"/>
                  </a:lnTo>
                  <a:lnTo>
                    <a:pt x="107396" y="86080"/>
                  </a:lnTo>
                  <a:lnTo>
                    <a:pt x="88222" y="81767"/>
                  </a:lnTo>
                  <a:lnTo>
                    <a:pt x="70667" y="76646"/>
                  </a:lnTo>
                  <a:lnTo>
                    <a:pt x="55058" y="70859"/>
                  </a:lnTo>
                  <a:lnTo>
                    <a:pt x="39997" y="63649"/>
                  </a:lnTo>
                  <a:lnTo>
                    <a:pt x="23053" y="521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285098" y="515896"/>
            <a:ext cx="115814" cy="1"/>
          </a:xfrm>
          <a:custGeom>
            <a:avLst/>
            <a:gdLst/>
            <a:ahLst/>
            <a:cxnLst/>
            <a:rect l="0" t="0" r="0" b="0"/>
            <a:pathLst>
              <a:path w="115814" h="1">
                <a:moveTo>
                  <a:pt x="115813" y="0"/>
                </a:moveTo>
                <a:lnTo>
                  <a:pt x="104012" y="0"/>
                </a:lnTo>
                <a:lnTo>
                  <a:pt x="92242" y="0"/>
                </a:lnTo>
                <a:lnTo>
                  <a:pt x="79361" y="0"/>
                </a:lnTo>
                <a:lnTo>
                  <a:pt x="65748" y="0"/>
                </a:lnTo>
                <a:lnTo>
                  <a:pt x="50779" y="0"/>
                </a:lnTo>
                <a:lnTo>
                  <a:pt x="3089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633929" y="315854"/>
            <a:ext cx="355986" cy="382255"/>
          </a:xfrm>
          <a:custGeom>
            <a:avLst/>
            <a:gdLst/>
            <a:ahLst/>
            <a:cxnLst/>
            <a:rect l="0" t="0" r="0" b="0"/>
            <a:pathLst>
              <a:path w="355986" h="382255">
                <a:moveTo>
                  <a:pt x="30195" y="0"/>
                </a:moveTo>
                <a:lnTo>
                  <a:pt x="27261" y="8869"/>
                </a:lnTo>
                <a:lnTo>
                  <a:pt x="24479" y="17856"/>
                </a:lnTo>
                <a:lnTo>
                  <a:pt x="21579" y="27851"/>
                </a:lnTo>
                <a:lnTo>
                  <a:pt x="18539" y="38832"/>
                </a:lnTo>
                <a:lnTo>
                  <a:pt x="15374" y="50643"/>
                </a:lnTo>
                <a:lnTo>
                  <a:pt x="12115" y="63102"/>
                </a:lnTo>
                <a:lnTo>
                  <a:pt x="8950" y="76039"/>
                </a:lnTo>
                <a:lnTo>
                  <a:pt x="6207" y="89320"/>
                </a:lnTo>
                <a:lnTo>
                  <a:pt x="4031" y="102847"/>
                </a:lnTo>
                <a:lnTo>
                  <a:pt x="2402" y="116708"/>
                </a:lnTo>
                <a:lnTo>
                  <a:pt x="1226" y="131158"/>
                </a:lnTo>
                <a:lnTo>
                  <a:pt x="402" y="146286"/>
                </a:lnTo>
                <a:lnTo>
                  <a:pt x="0" y="161870"/>
                </a:lnTo>
                <a:lnTo>
                  <a:pt x="254" y="177485"/>
                </a:lnTo>
                <a:lnTo>
                  <a:pt x="1240" y="192878"/>
                </a:lnTo>
                <a:lnTo>
                  <a:pt x="2884" y="207977"/>
                </a:lnTo>
                <a:lnTo>
                  <a:pt x="5059" y="222801"/>
                </a:lnTo>
                <a:lnTo>
                  <a:pt x="7637" y="237399"/>
                </a:lnTo>
                <a:lnTo>
                  <a:pt x="10673" y="251659"/>
                </a:lnTo>
                <a:lnTo>
                  <a:pt x="14389" y="265322"/>
                </a:lnTo>
                <a:lnTo>
                  <a:pt x="18847" y="278294"/>
                </a:lnTo>
                <a:lnTo>
                  <a:pt x="23807" y="290633"/>
                </a:lnTo>
                <a:lnTo>
                  <a:pt x="28829" y="302461"/>
                </a:lnTo>
                <a:lnTo>
                  <a:pt x="33658" y="313891"/>
                </a:lnTo>
                <a:lnTo>
                  <a:pt x="38544" y="324704"/>
                </a:lnTo>
                <a:lnTo>
                  <a:pt x="44118" y="334367"/>
                </a:lnTo>
                <a:lnTo>
                  <a:pt x="50684" y="342668"/>
                </a:lnTo>
                <a:lnTo>
                  <a:pt x="58231" y="349225"/>
                </a:lnTo>
                <a:lnTo>
                  <a:pt x="66601" y="353348"/>
                </a:lnTo>
                <a:lnTo>
                  <a:pt x="75600" y="354890"/>
                </a:lnTo>
                <a:lnTo>
                  <a:pt x="84898" y="353992"/>
                </a:lnTo>
                <a:lnTo>
                  <a:pt x="94052" y="350814"/>
                </a:lnTo>
                <a:lnTo>
                  <a:pt x="102829" y="345676"/>
                </a:lnTo>
                <a:lnTo>
                  <a:pt x="111024" y="338822"/>
                </a:lnTo>
                <a:lnTo>
                  <a:pt x="118383" y="330336"/>
                </a:lnTo>
                <a:lnTo>
                  <a:pt x="124850" y="320415"/>
                </a:lnTo>
                <a:lnTo>
                  <a:pt x="130534" y="309502"/>
                </a:lnTo>
                <a:lnTo>
                  <a:pt x="135593" y="298186"/>
                </a:lnTo>
                <a:lnTo>
                  <a:pt x="140200" y="286867"/>
                </a:lnTo>
                <a:lnTo>
                  <a:pt x="144986" y="276847"/>
                </a:lnTo>
                <a:lnTo>
                  <a:pt x="150474" y="271474"/>
                </a:lnTo>
                <a:lnTo>
                  <a:pt x="155674" y="272390"/>
                </a:lnTo>
                <a:lnTo>
                  <a:pt x="159542" y="277684"/>
                </a:lnTo>
                <a:lnTo>
                  <a:pt x="162315" y="285663"/>
                </a:lnTo>
                <a:lnTo>
                  <a:pt x="164664" y="295079"/>
                </a:lnTo>
                <a:lnTo>
                  <a:pt x="167029" y="305182"/>
                </a:lnTo>
                <a:lnTo>
                  <a:pt x="169751" y="315421"/>
                </a:lnTo>
                <a:lnTo>
                  <a:pt x="173169" y="325306"/>
                </a:lnTo>
                <a:lnTo>
                  <a:pt x="177394" y="334625"/>
                </a:lnTo>
                <a:lnTo>
                  <a:pt x="182518" y="343378"/>
                </a:lnTo>
                <a:lnTo>
                  <a:pt x="188703" y="351653"/>
                </a:lnTo>
                <a:lnTo>
                  <a:pt x="195940" y="359550"/>
                </a:lnTo>
                <a:lnTo>
                  <a:pt x="204240" y="366839"/>
                </a:lnTo>
                <a:lnTo>
                  <a:pt x="213714" y="372985"/>
                </a:lnTo>
                <a:lnTo>
                  <a:pt x="224300" y="377776"/>
                </a:lnTo>
                <a:lnTo>
                  <a:pt x="235492" y="380993"/>
                </a:lnTo>
                <a:lnTo>
                  <a:pt x="246464" y="382254"/>
                </a:lnTo>
                <a:lnTo>
                  <a:pt x="256765" y="381542"/>
                </a:lnTo>
                <a:lnTo>
                  <a:pt x="266306" y="379133"/>
                </a:lnTo>
                <a:lnTo>
                  <a:pt x="275175" y="375389"/>
                </a:lnTo>
                <a:lnTo>
                  <a:pt x="283510" y="370646"/>
                </a:lnTo>
                <a:lnTo>
                  <a:pt x="291449" y="364854"/>
                </a:lnTo>
                <a:lnTo>
                  <a:pt x="299101" y="357611"/>
                </a:lnTo>
                <a:lnTo>
                  <a:pt x="306547" y="348817"/>
                </a:lnTo>
                <a:lnTo>
                  <a:pt x="313687" y="338811"/>
                </a:lnTo>
                <a:lnTo>
                  <a:pt x="320255" y="328177"/>
                </a:lnTo>
                <a:lnTo>
                  <a:pt x="326154" y="317321"/>
                </a:lnTo>
                <a:lnTo>
                  <a:pt x="331436" y="306439"/>
                </a:lnTo>
                <a:lnTo>
                  <a:pt x="336219" y="295607"/>
                </a:lnTo>
                <a:lnTo>
                  <a:pt x="340618" y="284837"/>
                </a:lnTo>
                <a:lnTo>
                  <a:pt x="344572" y="273962"/>
                </a:lnTo>
                <a:lnTo>
                  <a:pt x="347856" y="262660"/>
                </a:lnTo>
                <a:lnTo>
                  <a:pt x="350400" y="250787"/>
                </a:lnTo>
                <a:lnTo>
                  <a:pt x="352277" y="238200"/>
                </a:lnTo>
                <a:lnTo>
                  <a:pt x="353621" y="224686"/>
                </a:lnTo>
                <a:lnTo>
                  <a:pt x="354563" y="210220"/>
                </a:lnTo>
                <a:lnTo>
                  <a:pt x="355212" y="194929"/>
                </a:lnTo>
                <a:lnTo>
                  <a:pt x="355657" y="178987"/>
                </a:lnTo>
                <a:lnTo>
                  <a:pt x="355954" y="162564"/>
                </a:lnTo>
                <a:lnTo>
                  <a:pt x="355985" y="145961"/>
                </a:lnTo>
                <a:lnTo>
                  <a:pt x="355474" y="129589"/>
                </a:lnTo>
                <a:lnTo>
                  <a:pt x="354318" y="113661"/>
                </a:lnTo>
                <a:lnTo>
                  <a:pt x="352718" y="98416"/>
                </a:lnTo>
                <a:lnTo>
                  <a:pt x="350940" y="82504"/>
                </a:lnTo>
                <a:lnTo>
                  <a:pt x="348824" y="62293"/>
                </a:lnTo>
                <a:lnTo>
                  <a:pt x="346050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074735" y="294797"/>
            <a:ext cx="673825" cy="406518"/>
            <a:chOff x="5074735" y="294797"/>
            <a:chExt cx="673825" cy="406518"/>
          </a:xfrm>
        </p:grpSpPr>
        <p:sp>
          <p:nvSpPr>
            <p:cNvPr id="24" name="Freeform 23"/>
            <p:cNvSpPr/>
            <p:nvPr/>
          </p:nvSpPr>
          <p:spPr>
            <a:xfrm>
              <a:off x="5074735" y="294797"/>
              <a:ext cx="315856" cy="401101"/>
            </a:xfrm>
            <a:custGeom>
              <a:avLst/>
              <a:gdLst/>
              <a:ahLst/>
              <a:cxnLst/>
              <a:rect l="0" t="0" r="0" b="0"/>
              <a:pathLst>
                <a:path w="315856" h="401101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6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58"/>
                  </a:lnTo>
                  <a:lnTo>
                    <a:pt x="0" y="146714"/>
                  </a:lnTo>
                  <a:lnTo>
                    <a:pt x="0" y="160972"/>
                  </a:lnTo>
                  <a:lnTo>
                    <a:pt x="5" y="175161"/>
                  </a:lnTo>
                  <a:lnTo>
                    <a:pt x="177" y="189302"/>
                  </a:lnTo>
                  <a:lnTo>
                    <a:pt x="826" y="203409"/>
                  </a:lnTo>
                  <a:lnTo>
                    <a:pt x="2074" y="217494"/>
                  </a:lnTo>
                  <a:lnTo>
                    <a:pt x="3727" y="231564"/>
                  </a:lnTo>
                  <a:lnTo>
                    <a:pt x="5376" y="245623"/>
                  </a:lnTo>
                  <a:lnTo>
                    <a:pt x="6779" y="259675"/>
                  </a:lnTo>
                  <a:lnTo>
                    <a:pt x="7872" y="273722"/>
                  </a:lnTo>
                  <a:lnTo>
                    <a:pt x="8680" y="287767"/>
                  </a:lnTo>
                  <a:lnTo>
                    <a:pt x="9246" y="301778"/>
                  </a:lnTo>
                  <a:lnTo>
                    <a:pt x="9212" y="314619"/>
                  </a:lnTo>
                  <a:lnTo>
                    <a:pt x="8141" y="322565"/>
                  </a:lnTo>
                  <a:lnTo>
                    <a:pt x="6799" y="323156"/>
                  </a:lnTo>
                  <a:lnTo>
                    <a:pt x="6274" y="318039"/>
                  </a:lnTo>
                  <a:lnTo>
                    <a:pt x="6777" y="309290"/>
                  </a:lnTo>
                  <a:lnTo>
                    <a:pt x="8146" y="298764"/>
                  </a:lnTo>
                  <a:lnTo>
                    <a:pt x="10172" y="287585"/>
                  </a:lnTo>
                  <a:lnTo>
                    <a:pt x="12832" y="276287"/>
                  </a:lnTo>
                  <a:lnTo>
                    <a:pt x="16295" y="265076"/>
                  </a:lnTo>
                  <a:lnTo>
                    <a:pt x="20592" y="254027"/>
                  </a:lnTo>
                  <a:lnTo>
                    <a:pt x="25783" y="243788"/>
                  </a:lnTo>
                  <a:lnTo>
                    <a:pt x="32025" y="235565"/>
                  </a:lnTo>
                  <a:lnTo>
                    <a:pt x="39296" y="229853"/>
                  </a:lnTo>
                  <a:lnTo>
                    <a:pt x="47281" y="226659"/>
                  </a:lnTo>
                  <a:lnTo>
                    <a:pt x="55479" y="225870"/>
                  </a:lnTo>
                  <a:lnTo>
                    <a:pt x="63578" y="227158"/>
                  </a:lnTo>
                  <a:lnTo>
                    <a:pt x="71302" y="230257"/>
                  </a:lnTo>
                  <a:lnTo>
                    <a:pt x="78337" y="235062"/>
                  </a:lnTo>
                  <a:lnTo>
                    <a:pt x="84584" y="241360"/>
                  </a:lnTo>
                  <a:lnTo>
                    <a:pt x="90117" y="248855"/>
                  </a:lnTo>
                  <a:lnTo>
                    <a:pt x="95075" y="257254"/>
                  </a:lnTo>
                  <a:lnTo>
                    <a:pt x="99601" y="266316"/>
                  </a:lnTo>
                  <a:lnTo>
                    <a:pt x="103812" y="276009"/>
                  </a:lnTo>
                  <a:lnTo>
                    <a:pt x="107800" y="286502"/>
                  </a:lnTo>
                  <a:lnTo>
                    <a:pt x="111636" y="297821"/>
                  </a:lnTo>
                  <a:lnTo>
                    <a:pt x="115365" y="309863"/>
                  </a:lnTo>
                  <a:lnTo>
                    <a:pt x="119023" y="322479"/>
                  </a:lnTo>
                  <a:lnTo>
                    <a:pt x="122646" y="335480"/>
                  </a:lnTo>
                  <a:lnTo>
                    <a:pt x="126719" y="347192"/>
                  </a:lnTo>
                  <a:lnTo>
                    <a:pt x="131372" y="354461"/>
                  </a:lnTo>
                  <a:lnTo>
                    <a:pt x="135949" y="356410"/>
                  </a:lnTo>
                  <a:lnTo>
                    <a:pt x="140633" y="354554"/>
                  </a:lnTo>
                  <a:lnTo>
                    <a:pt x="145681" y="350446"/>
                  </a:lnTo>
                  <a:lnTo>
                    <a:pt x="151333" y="345243"/>
                  </a:lnTo>
                  <a:lnTo>
                    <a:pt x="157860" y="339815"/>
                  </a:lnTo>
                  <a:lnTo>
                    <a:pt x="165325" y="334607"/>
                  </a:lnTo>
                  <a:lnTo>
                    <a:pt x="173943" y="329916"/>
                  </a:lnTo>
                  <a:lnTo>
                    <a:pt x="184159" y="326043"/>
                  </a:lnTo>
                  <a:lnTo>
                    <a:pt x="196061" y="323050"/>
                  </a:lnTo>
                  <a:lnTo>
                    <a:pt x="209120" y="320508"/>
                  </a:lnTo>
                  <a:lnTo>
                    <a:pt x="222416" y="317643"/>
                  </a:lnTo>
                  <a:lnTo>
                    <a:pt x="235386" y="314040"/>
                  </a:lnTo>
                  <a:lnTo>
                    <a:pt x="247686" y="309633"/>
                  </a:lnTo>
                  <a:lnTo>
                    <a:pt x="259019" y="304523"/>
                  </a:lnTo>
                  <a:lnTo>
                    <a:pt x="269327" y="298856"/>
                  </a:lnTo>
                  <a:lnTo>
                    <a:pt x="278248" y="292610"/>
                  </a:lnTo>
                  <a:lnTo>
                    <a:pt x="285045" y="285593"/>
                  </a:lnTo>
                  <a:lnTo>
                    <a:pt x="289507" y="277765"/>
                  </a:lnTo>
                  <a:lnTo>
                    <a:pt x="291878" y="269221"/>
                  </a:lnTo>
                  <a:lnTo>
                    <a:pt x="292573" y="260108"/>
                  </a:lnTo>
                  <a:lnTo>
                    <a:pt x="291999" y="250579"/>
                  </a:lnTo>
                  <a:lnTo>
                    <a:pt x="290176" y="241079"/>
                  </a:lnTo>
                  <a:lnTo>
                    <a:pt x="286759" y="232313"/>
                  </a:lnTo>
                  <a:lnTo>
                    <a:pt x="281682" y="224617"/>
                  </a:lnTo>
                  <a:lnTo>
                    <a:pt x="274986" y="218299"/>
                  </a:lnTo>
                  <a:lnTo>
                    <a:pt x="266664" y="213804"/>
                  </a:lnTo>
                  <a:lnTo>
                    <a:pt x="256886" y="211195"/>
                  </a:lnTo>
                  <a:lnTo>
                    <a:pt x="246253" y="210392"/>
                  </a:lnTo>
                  <a:lnTo>
                    <a:pt x="235663" y="211357"/>
                  </a:lnTo>
                  <a:lnTo>
                    <a:pt x="225627" y="213895"/>
                  </a:lnTo>
                  <a:lnTo>
                    <a:pt x="216434" y="217868"/>
                  </a:lnTo>
                  <a:lnTo>
                    <a:pt x="208332" y="223274"/>
                  </a:lnTo>
                  <a:lnTo>
                    <a:pt x="201338" y="229991"/>
                  </a:lnTo>
                  <a:lnTo>
                    <a:pt x="195623" y="238110"/>
                  </a:lnTo>
                  <a:lnTo>
                    <a:pt x="191601" y="247995"/>
                  </a:lnTo>
                  <a:lnTo>
                    <a:pt x="189336" y="259675"/>
                  </a:lnTo>
                  <a:lnTo>
                    <a:pt x="188609" y="272586"/>
                  </a:lnTo>
                  <a:lnTo>
                    <a:pt x="189100" y="285784"/>
                  </a:lnTo>
                  <a:lnTo>
                    <a:pt x="190506" y="298693"/>
                  </a:lnTo>
                  <a:lnTo>
                    <a:pt x="192735" y="311121"/>
                  </a:lnTo>
                  <a:lnTo>
                    <a:pt x="195901" y="323073"/>
                  </a:lnTo>
                  <a:lnTo>
                    <a:pt x="199991" y="334625"/>
                  </a:lnTo>
                  <a:lnTo>
                    <a:pt x="204872" y="345704"/>
                  </a:lnTo>
                  <a:lnTo>
                    <a:pt x="210373" y="356085"/>
                  </a:lnTo>
                  <a:lnTo>
                    <a:pt x="216337" y="365700"/>
                  </a:lnTo>
                  <a:lnTo>
                    <a:pt x="222800" y="374464"/>
                  </a:lnTo>
                  <a:lnTo>
                    <a:pt x="229971" y="382205"/>
                  </a:lnTo>
                  <a:lnTo>
                    <a:pt x="237906" y="388922"/>
                  </a:lnTo>
                  <a:lnTo>
                    <a:pt x="246523" y="394433"/>
                  </a:lnTo>
                  <a:lnTo>
                    <a:pt x="255686" y="398311"/>
                  </a:lnTo>
                  <a:lnTo>
                    <a:pt x="265249" y="400475"/>
                  </a:lnTo>
                  <a:lnTo>
                    <a:pt x="274836" y="401100"/>
                  </a:lnTo>
                  <a:lnTo>
                    <a:pt x="284889" y="400403"/>
                  </a:lnTo>
                  <a:lnTo>
                    <a:pt x="297405" y="397205"/>
                  </a:lnTo>
                  <a:lnTo>
                    <a:pt x="31585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32704" y="503408"/>
              <a:ext cx="126343" cy="182144"/>
            </a:xfrm>
            <a:custGeom>
              <a:avLst/>
              <a:gdLst/>
              <a:ahLst/>
              <a:cxnLst/>
              <a:rect l="0" t="0" r="0" b="0"/>
              <a:pathLst>
                <a:path w="126343" h="182144">
                  <a:moveTo>
                    <a:pt x="0" y="86187"/>
                  </a:moveTo>
                  <a:lnTo>
                    <a:pt x="67" y="97855"/>
                  </a:lnTo>
                  <a:lnTo>
                    <a:pt x="707" y="108344"/>
                  </a:lnTo>
                  <a:lnTo>
                    <a:pt x="2009" y="118641"/>
                  </a:lnTo>
                  <a:lnTo>
                    <a:pt x="4042" y="128770"/>
                  </a:lnTo>
                  <a:lnTo>
                    <a:pt x="7006" y="138465"/>
                  </a:lnTo>
                  <a:lnTo>
                    <a:pt x="10921" y="147606"/>
                  </a:lnTo>
                  <a:lnTo>
                    <a:pt x="15498" y="156382"/>
                  </a:lnTo>
                  <a:lnTo>
                    <a:pt x="20253" y="165192"/>
                  </a:lnTo>
                  <a:lnTo>
                    <a:pt x="24899" y="174196"/>
                  </a:lnTo>
                  <a:lnTo>
                    <a:pt x="29568" y="180897"/>
                  </a:lnTo>
                  <a:lnTo>
                    <a:pt x="33747" y="182143"/>
                  </a:lnTo>
                  <a:lnTo>
                    <a:pt x="36188" y="178995"/>
                  </a:lnTo>
                  <a:lnTo>
                    <a:pt x="36882" y="173035"/>
                  </a:lnTo>
                  <a:lnTo>
                    <a:pt x="36245" y="165352"/>
                  </a:lnTo>
                  <a:lnTo>
                    <a:pt x="34675" y="156616"/>
                  </a:lnTo>
                  <a:lnTo>
                    <a:pt x="32468" y="147229"/>
                  </a:lnTo>
                  <a:lnTo>
                    <a:pt x="29830" y="137436"/>
                  </a:lnTo>
                  <a:lnTo>
                    <a:pt x="26904" y="127385"/>
                  </a:lnTo>
                  <a:lnTo>
                    <a:pt x="23789" y="117164"/>
                  </a:lnTo>
                  <a:lnTo>
                    <a:pt x="20713" y="106667"/>
                  </a:lnTo>
                  <a:lnTo>
                    <a:pt x="18025" y="95625"/>
                  </a:lnTo>
                  <a:lnTo>
                    <a:pt x="15899" y="83941"/>
                  </a:lnTo>
                  <a:lnTo>
                    <a:pt x="14810" y="71992"/>
                  </a:lnTo>
                  <a:lnTo>
                    <a:pt x="15594" y="60503"/>
                  </a:lnTo>
                  <a:lnTo>
                    <a:pt x="18535" y="49856"/>
                  </a:lnTo>
                  <a:lnTo>
                    <a:pt x="23443" y="40250"/>
                  </a:lnTo>
                  <a:lnTo>
                    <a:pt x="29943" y="31870"/>
                  </a:lnTo>
                  <a:lnTo>
                    <a:pt x="37646" y="24680"/>
                  </a:lnTo>
                  <a:lnTo>
                    <a:pt x="46222" y="18496"/>
                  </a:lnTo>
                  <a:lnTo>
                    <a:pt x="55414" y="13092"/>
                  </a:lnTo>
                  <a:lnTo>
                    <a:pt x="65030" y="8274"/>
                  </a:lnTo>
                  <a:lnTo>
                    <a:pt x="74866" y="4220"/>
                  </a:lnTo>
                  <a:lnTo>
                    <a:pt x="85864" y="1179"/>
                  </a:lnTo>
                  <a:lnTo>
                    <a:pt x="101221" y="0"/>
                  </a:lnTo>
                  <a:lnTo>
                    <a:pt x="126342" y="1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75148" y="514816"/>
              <a:ext cx="173412" cy="186499"/>
            </a:xfrm>
            <a:custGeom>
              <a:avLst/>
              <a:gdLst/>
              <a:ahLst/>
              <a:cxnLst/>
              <a:rect l="0" t="0" r="0" b="0"/>
              <a:pathLst>
                <a:path w="173412" h="186499">
                  <a:moveTo>
                    <a:pt x="26012" y="74779"/>
                  </a:moveTo>
                  <a:lnTo>
                    <a:pt x="34814" y="77579"/>
                  </a:lnTo>
                  <a:lnTo>
                    <a:pt x="43161" y="79081"/>
                  </a:lnTo>
                  <a:lnTo>
                    <a:pt x="51855" y="79383"/>
                  </a:lnTo>
                  <a:lnTo>
                    <a:pt x="60802" y="78531"/>
                  </a:lnTo>
                  <a:lnTo>
                    <a:pt x="69650" y="76415"/>
                  </a:lnTo>
                  <a:lnTo>
                    <a:pt x="78184" y="73088"/>
                  </a:lnTo>
                  <a:lnTo>
                    <a:pt x="86199" y="68580"/>
                  </a:lnTo>
                  <a:lnTo>
                    <a:pt x="93428" y="62812"/>
                  </a:lnTo>
                  <a:lnTo>
                    <a:pt x="99792" y="55866"/>
                  </a:lnTo>
                  <a:lnTo>
                    <a:pt x="104894" y="48102"/>
                  </a:lnTo>
                  <a:lnTo>
                    <a:pt x="107965" y="40053"/>
                  </a:lnTo>
                  <a:lnTo>
                    <a:pt x="108765" y="32054"/>
                  </a:lnTo>
                  <a:lnTo>
                    <a:pt x="107352" y="24398"/>
                  </a:lnTo>
                  <a:lnTo>
                    <a:pt x="103820" y="17409"/>
                  </a:lnTo>
                  <a:lnTo>
                    <a:pt x="98442" y="11202"/>
                  </a:lnTo>
                  <a:lnTo>
                    <a:pt x="91425" y="6034"/>
                  </a:lnTo>
                  <a:lnTo>
                    <a:pt x="82830" y="2386"/>
                  </a:lnTo>
                  <a:lnTo>
                    <a:pt x="72839" y="381"/>
                  </a:lnTo>
                  <a:lnTo>
                    <a:pt x="62050" y="0"/>
                  </a:lnTo>
                  <a:lnTo>
                    <a:pt x="51349" y="1256"/>
                  </a:lnTo>
                  <a:lnTo>
                    <a:pt x="41235" y="3998"/>
                  </a:lnTo>
                  <a:lnTo>
                    <a:pt x="31989" y="8278"/>
                  </a:lnTo>
                  <a:lnTo>
                    <a:pt x="23850" y="14424"/>
                  </a:lnTo>
                  <a:lnTo>
                    <a:pt x="16826" y="22446"/>
                  </a:lnTo>
                  <a:lnTo>
                    <a:pt x="10923" y="32086"/>
                  </a:lnTo>
                  <a:lnTo>
                    <a:pt x="6240" y="42998"/>
                  </a:lnTo>
                  <a:lnTo>
                    <a:pt x="2723" y="54851"/>
                  </a:lnTo>
                  <a:lnTo>
                    <a:pt x="512" y="67215"/>
                  </a:lnTo>
                  <a:lnTo>
                    <a:pt x="0" y="79580"/>
                  </a:lnTo>
                  <a:lnTo>
                    <a:pt x="1249" y="91670"/>
                  </a:lnTo>
                  <a:lnTo>
                    <a:pt x="4037" y="103414"/>
                  </a:lnTo>
                  <a:lnTo>
                    <a:pt x="8041" y="114841"/>
                  </a:lnTo>
                  <a:lnTo>
                    <a:pt x="12960" y="126002"/>
                  </a:lnTo>
                  <a:lnTo>
                    <a:pt x="18701" y="136634"/>
                  </a:lnTo>
                  <a:lnTo>
                    <a:pt x="25377" y="146176"/>
                  </a:lnTo>
                  <a:lnTo>
                    <a:pt x="32978" y="154410"/>
                  </a:lnTo>
                  <a:lnTo>
                    <a:pt x="41369" y="161432"/>
                  </a:lnTo>
                  <a:lnTo>
                    <a:pt x="50379" y="167464"/>
                  </a:lnTo>
                  <a:lnTo>
                    <a:pt x="59859" y="172742"/>
                  </a:lnTo>
                  <a:lnTo>
                    <a:pt x="70005" y="177305"/>
                  </a:lnTo>
                  <a:lnTo>
                    <a:pt x="81333" y="181005"/>
                  </a:lnTo>
                  <a:lnTo>
                    <a:pt x="94017" y="183827"/>
                  </a:lnTo>
                  <a:lnTo>
                    <a:pt x="107562" y="185700"/>
                  </a:lnTo>
                  <a:lnTo>
                    <a:pt x="122515" y="186498"/>
                  </a:lnTo>
                  <a:lnTo>
                    <a:pt x="142429" y="185177"/>
                  </a:lnTo>
                  <a:lnTo>
                    <a:pt x="173411" y="180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032829" y="252683"/>
            <a:ext cx="3621804" cy="463255"/>
            <a:chOff x="6032829" y="252683"/>
            <a:chExt cx="3621804" cy="463255"/>
          </a:xfrm>
        </p:grpSpPr>
        <p:sp>
          <p:nvSpPr>
            <p:cNvPr id="28" name="Freeform 27"/>
            <p:cNvSpPr/>
            <p:nvPr/>
          </p:nvSpPr>
          <p:spPr>
            <a:xfrm>
              <a:off x="6169699" y="284269"/>
              <a:ext cx="10405" cy="431669"/>
            </a:xfrm>
            <a:custGeom>
              <a:avLst/>
              <a:gdLst/>
              <a:ahLst/>
              <a:cxnLst/>
              <a:rect l="0" t="0" r="0" b="0"/>
              <a:pathLst>
                <a:path w="10405" h="431669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58"/>
                  </a:lnTo>
                  <a:lnTo>
                    <a:pt x="0" y="66270"/>
                  </a:lnTo>
                  <a:lnTo>
                    <a:pt x="0" y="82104"/>
                  </a:lnTo>
                  <a:lnTo>
                    <a:pt x="5" y="97670"/>
                  </a:lnTo>
                  <a:lnTo>
                    <a:pt x="177" y="112730"/>
                  </a:lnTo>
                  <a:lnTo>
                    <a:pt x="826" y="127003"/>
                  </a:lnTo>
                  <a:lnTo>
                    <a:pt x="2075" y="140434"/>
                  </a:lnTo>
                  <a:lnTo>
                    <a:pt x="3728" y="153607"/>
                  </a:lnTo>
                  <a:lnTo>
                    <a:pt x="5376" y="167600"/>
                  </a:lnTo>
                  <a:lnTo>
                    <a:pt x="6779" y="182941"/>
                  </a:lnTo>
                  <a:lnTo>
                    <a:pt x="7871" y="199334"/>
                  </a:lnTo>
                  <a:lnTo>
                    <a:pt x="8679" y="215956"/>
                  </a:lnTo>
                  <a:lnTo>
                    <a:pt x="9257" y="232290"/>
                  </a:lnTo>
                  <a:lnTo>
                    <a:pt x="9662" y="248325"/>
                  </a:lnTo>
                  <a:lnTo>
                    <a:pt x="9942" y="264377"/>
                  </a:lnTo>
                  <a:lnTo>
                    <a:pt x="10133" y="280653"/>
                  </a:lnTo>
                  <a:lnTo>
                    <a:pt x="10263" y="297209"/>
                  </a:lnTo>
                  <a:lnTo>
                    <a:pt x="10350" y="314024"/>
                  </a:lnTo>
                  <a:lnTo>
                    <a:pt x="10404" y="331038"/>
                  </a:lnTo>
                  <a:lnTo>
                    <a:pt x="10271" y="347872"/>
                  </a:lnTo>
                  <a:lnTo>
                    <a:pt x="9649" y="363869"/>
                  </a:lnTo>
                  <a:lnTo>
                    <a:pt x="8419" y="378723"/>
                  </a:lnTo>
                  <a:lnTo>
                    <a:pt x="6770" y="392027"/>
                  </a:lnTo>
                  <a:lnTo>
                    <a:pt x="4952" y="404405"/>
                  </a:lnTo>
                  <a:lnTo>
                    <a:pt x="2805" y="41694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32829" y="46325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5" y="67"/>
                  </a:lnTo>
                  <a:lnTo>
                    <a:pt x="187706" y="708"/>
                  </a:lnTo>
                  <a:lnTo>
                    <a:pt x="176108" y="2004"/>
                  </a:lnTo>
                  <a:lnTo>
                    <a:pt x="163946" y="3864"/>
                  </a:lnTo>
                  <a:lnTo>
                    <a:pt x="151286" y="6180"/>
                  </a:lnTo>
                  <a:lnTo>
                    <a:pt x="138235" y="8847"/>
                  </a:lnTo>
                  <a:lnTo>
                    <a:pt x="125055" y="11771"/>
                  </a:lnTo>
                  <a:lnTo>
                    <a:pt x="112139" y="14878"/>
                  </a:lnTo>
                  <a:lnTo>
                    <a:pt x="99668" y="18113"/>
                  </a:lnTo>
                  <a:lnTo>
                    <a:pt x="87328" y="21437"/>
                  </a:lnTo>
                  <a:lnTo>
                    <a:pt x="74438" y="24821"/>
                  </a:lnTo>
                  <a:lnTo>
                    <a:pt x="60672" y="28242"/>
                  </a:lnTo>
                  <a:lnTo>
                    <a:pt x="46778" y="31534"/>
                  </a:lnTo>
                  <a:lnTo>
                    <a:pt x="33032" y="34715"/>
                  </a:lnTo>
                  <a:lnTo>
                    <a:pt x="1822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4456" y="252683"/>
              <a:ext cx="336913" cy="442939"/>
            </a:xfrm>
            <a:custGeom>
              <a:avLst/>
              <a:gdLst/>
              <a:ahLst/>
              <a:cxnLst/>
              <a:rect l="0" t="0" r="0" b="0"/>
              <a:pathLst>
                <a:path w="336913" h="44293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5" y="77033"/>
                  </a:lnTo>
                  <a:lnTo>
                    <a:pt x="3727" y="89831"/>
                  </a:lnTo>
                  <a:lnTo>
                    <a:pt x="5375" y="102558"/>
                  </a:lnTo>
                  <a:lnTo>
                    <a:pt x="6783" y="115454"/>
                  </a:lnTo>
                  <a:lnTo>
                    <a:pt x="8048" y="128759"/>
                  </a:lnTo>
                  <a:lnTo>
                    <a:pt x="9504" y="142769"/>
                  </a:lnTo>
                  <a:lnTo>
                    <a:pt x="11331" y="157570"/>
                  </a:lnTo>
                  <a:lnTo>
                    <a:pt x="13389" y="172919"/>
                  </a:lnTo>
                  <a:lnTo>
                    <a:pt x="15317" y="188368"/>
                  </a:lnTo>
                  <a:lnTo>
                    <a:pt x="16915" y="203652"/>
                  </a:lnTo>
                  <a:lnTo>
                    <a:pt x="18310" y="218845"/>
                  </a:lnTo>
                  <a:lnTo>
                    <a:pt x="19854" y="234265"/>
                  </a:lnTo>
                  <a:lnTo>
                    <a:pt x="21740" y="250084"/>
                  </a:lnTo>
                  <a:lnTo>
                    <a:pt x="23837" y="266319"/>
                  </a:lnTo>
                  <a:lnTo>
                    <a:pt x="25791" y="282910"/>
                  </a:lnTo>
                  <a:lnTo>
                    <a:pt x="27403" y="299780"/>
                  </a:lnTo>
                  <a:lnTo>
                    <a:pt x="28637" y="316856"/>
                  </a:lnTo>
                  <a:lnTo>
                    <a:pt x="29541" y="334080"/>
                  </a:lnTo>
                  <a:lnTo>
                    <a:pt x="30188" y="351397"/>
                  </a:lnTo>
                  <a:lnTo>
                    <a:pt x="30808" y="368449"/>
                  </a:lnTo>
                  <a:lnTo>
                    <a:pt x="31765" y="384599"/>
                  </a:lnTo>
                  <a:lnTo>
                    <a:pt x="33232" y="399486"/>
                  </a:lnTo>
                  <a:lnTo>
                    <a:pt x="35290" y="410121"/>
                  </a:lnTo>
                  <a:lnTo>
                    <a:pt x="37529" y="412821"/>
                  </a:lnTo>
                  <a:lnTo>
                    <a:pt x="39205" y="408842"/>
                  </a:lnTo>
                  <a:lnTo>
                    <a:pt x="40288" y="400247"/>
                  </a:lnTo>
                  <a:lnTo>
                    <a:pt x="40962" y="388760"/>
                  </a:lnTo>
                  <a:lnTo>
                    <a:pt x="41380" y="375741"/>
                  </a:lnTo>
                  <a:lnTo>
                    <a:pt x="41651" y="362020"/>
                  </a:lnTo>
                  <a:lnTo>
                    <a:pt x="42163" y="348341"/>
                  </a:lnTo>
                  <a:lnTo>
                    <a:pt x="43566" y="335512"/>
                  </a:lnTo>
                  <a:lnTo>
                    <a:pt x="46145" y="323888"/>
                  </a:lnTo>
                  <a:lnTo>
                    <a:pt x="50013" y="313925"/>
                  </a:lnTo>
                  <a:lnTo>
                    <a:pt x="55284" y="306351"/>
                  </a:lnTo>
                  <a:lnTo>
                    <a:pt x="61864" y="301343"/>
                  </a:lnTo>
                  <a:lnTo>
                    <a:pt x="69366" y="299097"/>
                  </a:lnTo>
                  <a:lnTo>
                    <a:pt x="77232" y="300074"/>
                  </a:lnTo>
                  <a:lnTo>
                    <a:pt x="85109" y="304209"/>
                  </a:lnTo>
                  <a:lnTo>
                    <a:pt x="92852" y="310863"/>
                  </a:lnTo>
                  <a:lnTo>
                    <a:pt x="100430" y="319138"/>
                  </a:lnTo>
                  <a:lnTo>
                    <a:pt x="107856" y="328366"/>
                  </a:lnTo>
                  <a:lnTo>
                    <a:pt x="114994" y="338302"/>
                  </a:lnTo>
                  <a:lnTo>
                    <a:pt x="121570" y="349022"/>
                  </a:lnTo>
                  <a:lnTo>
                    <a:pt x="127477" y="360526"/>
                  </a:lnTo>
                  <a:lnTo>
                    <a:pt x="132767" y="372708"/>
                  </a:lnTo>
                  <a:lnTo>
                    <a:pt x="137554" y="385425"/>
                  </a:lnTo>
                  <a:lnTo>
                    <a:pt x="141976" y="398497"/>
                  </a:lnTo>
                  <a:lnTo>
                    <a:pt x="146622" y="410260"/>
                  </a:lnTo>
                  <a:lnTo>
                    <a:pt x="151689" y="417566"/>
                  </a:lnTo>
                  <a:lnTo>
                    <a:pt x="156539" y="419539"/>
                  </a:lnTo>
                  <a:lnTo>
                    <a:pt x="161395" y="417699"/>
                  </a:lnTo>
                  <a:lnTo>
                    <a:pt x="166550" y="413600"/>
                  </a:lnTo>
                  <a:lnTo>
                    <a:pt x="172268" y="408403"/>
                  </a:lnTo>
                  <a:lnTo>
                    <a:pt x="178838" y="402979"/>
                  </a:lnTo>
                  <a:lnTo>
                    <a:pt x="186321" y="397768"/>
                  </a:lnTo>
                  <a:lnTo>
                    <a:pt x="194610" y="392907"/>
                  </a:lnTo>
                  <a:lnTo>
                    <a:pt x="203542" y="388387"/>
                  </a:lnTo>
                  <a:lnTo>
                    <a:pt x="212954" y="384145"/>
                  </a:lnTo>
                  <a:lnTo>
                    <a:pt x="222712" y="379951"/>
                  </a:lnTo>
                  <a:lnTo>
                    <a:pt x="232714" y="375438"/>
                  </a:lnTo>
                  <a:lnTo>
                    <a:pt x="242882" y="370433"/>
                  </a:lnTo>
                  <a:lnTo>
                    <a:pt x="252997" y="364933"/>
                  </a:lnTo>
                  <a:lnTo>
                    <a:pt x="262715" y="359015"/>
                  </a:lnTo>
                  <a:lnTo>
                    <a:pt x="271877" y="352770"/>
                  </a:lnTo>
                  <a:lnTo>
                    <a:pt x="280334" y="346119"/>
                  </a:lnTo>
                  <a:lnTo>
                    <a:pt x="287869" y="338822"/>
                  </a:lnTo>
                  <a:lnTo>
                    <a:pt x="294437" y="330808"/>
                  </a:lnTo>
                  <a:lnTo>
                    <a:pt x="299510" y="322307"/>
                  </a:lnTo>
                  <a:lnTo>
                    <a:pt x="302030" y="313755"/>
                  </a:lnTo>
                  <a:lnTo>
                    <a:pt x="301640" y="305420"/>
                  </a:lnTo>
                  <a:lnTo>
                    <a:pt x="298446" y="297706"/>
                  </a:lnTo>
                  <a:lnTo>
                    <a:pt x="292647" y="291210"/>
                  </a:lnTo>
                  <a:lnTo>
                    <a:pt x="284645" y="286152"/>
                  </a:lnTo>
                  <a:lnTo>
                    <a:pt x="275242" y="282741"/>
                  </a:lnTo>
                  <a:lnTo>
                    <a:pt x="265495" y="281342"/>
                  </a:lnTo>
                  <a:lnTo>
                    <a:pt x="256028" y="281967"/>
                  </a:lnTo>
                  <a:lnTo>
                    <a:pt x="247050" y="284656"/>
                  </a:lnTo>
                  <a:lnTo>
                    <a:pt x="238561" y="289651"/>
                  </a:lnTo>
                  <a:lnTo>
                    <a:pt x="230489" y="296862"/>
                  </a:lnTo>
                  <a:lnTo>
                    <a:pt x="223067" y="305939"/>
                  </a:lnTo>
                  <a:lnTo>
                    <a:pt x="216826" y="316464"/>
                  </a:lnTo>
                  <a:lnTo>
                    <a:pt x="211962" y="328059"/>
                  </a:lnTo>
                  <a:lnTo>
                    <a:pt x="208526" y="340417"/>
                  </a:lnTo>
                  <a:lnTo>
                    <a:pt x="206584" y="353311"/>
                  </a:lnTo>
                  <a:lnTo>
                    <a:pt x="206025" y="366565"/>
                  </a:lnTo>
                  <a:lnTo>
                    <a:pt x="206767" y="379734"/>
                  </a:lnTo>
                  <a:lnTo>
                    <a:pt x="208852" y="392124"/>
                  </a:lnTo>
                  <a:lnTo>
                    <a:pt x="212182" y="403416"/>
                  </a:lnTo>
                  <a:lnTo>
                    <a:pt x="216703" y="413472"/>
                  </a:lnTo>
                  <a:lnTo>
                    <a:pt x="222487" y="422163"/>
                  </a:lnTo>
                  <a:lnTo>
                    <a:pt x="229456" y="429556"/>
                  </a:lnTo>
                  <a:lnTo>
                    <a:pt x="237577" y="435539"/>
                  </a:lnTo>
                  <a:lnTo>
                    <a:pt x="246931" y="439743"/>
                  </a:lnTo>
                  <a:lnTo>
                    <a:pt x="257441" y="442130"/>
                  </a:lnTo>
                  <a:lnTo>
                    <a:pt x="268752" y="442938"/>
                  </a:lnTo>
                  <a:lnTo>
                    <a:pt x="280336" y="442501"/>
                  </a:lnTo>
                  <a:lnTo>
                    <a:pt x="291853" y="441141"/>
                  </a:lnTo>
                  <a:lnTo>
                    <a:pt x="302725" y="439272"/>
                  </a:lnTo>
                  <a:lnTo>
                    <a:pt x="313116" y="437218"/>
                  </a:lnTo>
                  <a:lnTo>
                    <a:pt x="323934" y="434805"/>
                  </a:lnTo>
                  <a:lnTo>
                    <a:pt x="33691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17263" y="294797"/>
              <a:ext cx="293173" cy="410613"/>
            </a:xfrm>
            <a:custGeom>
              <a:avLst/>
              <a:gdLst/>
              <a:ahLst/>
              <a:cxnLst/>
              <a:rect l="0" t="0" r="0" b="0"/>
              <a:pathLst>
                <a:path w="293173" h="410613">
                  <a:moveTo>
                    <a:pt x="10488" y="410612"/>
                  </a:moveTo>
                  <a:lnTo>
                    <a:pt x="7621" y="398877"/>
                  </a:lnTo>
                  <a:lnTo>
                    <a:pt x="5479" y="387748"/>
                  </a:lnTo>
                  <a:lnTo>
                    <a:pt x="3875" y="376145"/>
                  </a:lnTo>
                  <a:lnTo>
                    <a:pt x="2696" y="363811"/>
                  </a:lnTo>
                  <a:lnTo>
                    <a:pt x="1847" y="350503"/>
                  </a:lnTo>
                  <a:lnTo>
                    <a:pt x="1250" y="336193"/>
                  </a:lnTo>
                  <a:lnTo>
                    <a:pt x="835" y="321016"/>
                  </a:lnTo>
                  <a:lnTo>
                    <a:pt x="551" y="305154"/>
                  </a:lnTo>
                  <a:lnTo>
                    <a:pt x="358" y="288788"/>
                  </a:lnTo>
                  <a:lnTo>
                    <a:pt x="227" y="272223"/>
                  </a:lnTo>
                  <a:lnTo>
                    <a:pt x="139" y="255877"/>
                  </a:lnTo>
                  <a:lnTo>
                    <a:pt x="80" y="239953"/>
                  </a:lnTo>
                  <a:lnTo>
                    <a:pt x="41" y="224311"/>
                  </a:lnTo>
                  <a:lnTo>
                    <a:pt x="14" y="208582"/>
                  </a:lnTo>
                  <a:lnTo>
                    <a:pt x="0" y="192560"/>
                  </a:lnTo>
                  <a:lnTo>
                    <a:pt x="161" y="176528"/>
                  </a:lnTo>
                  <a:lnTo>
                    <a:pt x="801" y="161136"/>
                  </a:lnTo>
                  <a:lnTo>
                    <a:pt x="2045" y="146703"/>
                  </a:lnTo>
                  <a:lnTo>
                    <a:pt x="3694" y="133061"/>
                  </a:lnTo>
                  <a:lnTo>
                    <a:pt x="5340" y="119754"/>
                  </a:lnTo>
                  <a:lnTo>
                    <a:pt x="6742" y="106466"/>
                  </a:lnTo>
                  <a:lnTo>
                    <a:pt x="7832" y="93066"/>
                  </a:lnTo>
                  <a:lnTo>
                    <a:pt x="8640" y="79523"/>
                  </a:lnTo>
                  <a:lnTo>
                    <a:pt x="9227" y="65859"/>
                  </a:lnTo>
                  <a:lnTo>
                    <a:pt x="9977" y="52427"/>
                  </a:lnTo>
                  <a:lnTo>
                    <a:pt x="11553" y="39868"/>
                  </a:lnTo>
                  <a:lnTo>
                    <a:pt x="14262" y="28504"/>
                  </a:lnTo>
                  <a:lnTo>
                    <a:pt x="18459" y="19786"/>
                  </a:lnTo>
                  <a:lnTo>
                    <a:pt x="23755" y="15953"/>
                  </a:lnTo>
                  <a:lnTo>
                    <a:pt x="28810" y="17106"/>
                  </a:lnTo>
                  <a:lnTo>
                    <a:pt x="33349" y="22198"/>
                  </a:lnTo>
                  <a:lnTo>
                    <a:pt x="37499" y="30124"/>
                  </a:lnTo>
                  <a:lnTo>
                    <a:pt x="41402" y="39853"/>
                  </a:lnTo>
                  <a:lnTo>
                    <a:pt x="45156" y="50456"/>
                  </a:lnTo>
                  <a:lnTo>
                    <a:pt x="48817" y="61378"/>
                  </a:lnTo>
                  <a:lnTo>
                    <a:pt x="52423" y="72681"/>
                  </a:lnTo>
                  <a:lnTo>
                    <a:pt x="55994" y="84879"/>
                  </a:lnTo>
                  <a:lnTo>
                    <a:pt x="59543" y="98196"/>
                  </a:lnTo>
                  <a:lnTo>
                    <a:pt x="63079" y="112246"/>
                  </a:lnTo>
                  <a:lnTo>
                    <a:pt x="66606" y="126225"/>
                  </a:lnTo>
                  <a:lnTo>
                    <a:pt x="70127" y="139667"/>
                  </a:lnTo>
                  <a:lnTo>
                    <a:pt x="73644" y="152456"/>
                  </a:lnTo>
                  <a:lnTo>
                    <a:pt x="77159" y="164651"/>
                  </a:lnTo>
                  <a:lnTo>
                    <a:pt x="80671" y="176371"/>
                  </a:lnTo>
                  <a:lnTo>
                    <a:pt x="84183" y="187732"/>
                  </a:lnTo>
                  <a:lnTo>
                    <a:pt x="87694" y="198836"/>
                  </a:lnTo>
                  <a:lnTo>
                    <a:pt x="91209" y="209766"/>
                  </a:lnTo>
                  <a:lnTo>
                    <a:pt x="94892" y="220907"/>
                  </a:lnTo>
                  <a:lnTo>
                    <a:pt x="99051" y="232912"/>
                  </a:lnTo>
                  <a:lnTo>
                    <a:pt x="103813" y="246059"/>
                  </a:lnTo>
                  <a:lnTo>
                    <a:pt x="109149" y="259974"/>
                  </a:lnTo>
                  <a:lnTo>
                    <a:pt x="114955" y="273854"/>
                  </a:lnTo>
                  <a:lnTo>
                    <a:pt x="121120" y="287229"/>
                  </a:lnTo>
                  <a:lnTo>
                    <a:pt x="127548" y="300140"/>
                  </a:lnTo>
                  <a:lnTo>
                    <a:pt x="134163" y="312949"/>
                  </a:lnTo>
                  <a:lnTo>
                    <a:pt x="140906" y="325889"/>
                  </a:lnTo>
                  <a:lnTo>
                    <a:pt x="147739" y="338714"/>
                  </a:lnTo>
                  <a:lnTo>
                    <a:pt x="154632" y="350807"/>
                  </a:lnTo>
                  <a:lnTo>
                    <a:pt x="161566" y="361870"/>
                  </a:lnTo>
                  <a:lnTo>
                    <a:pt x="168530" y="371927"/>
                  </a:lnTo>
                  <a:lnTo>
                    <a:pt x="175511" y="381144"/>
                  </a:lnTo>
                  <a:lnTo>
                    <a:pt x="182513" y="389700"/>
                  </a:lnTo>
                  <a:lnTo>
                    <a:pt x="189862" y="397276"/>
                  </a:lnTo>
                  <a:lnTo>
                    <a:pt x="198166" y="403089"/>
                  </a:lnTo>
                  <a:lnTo>
                    <a:pt x="207674" y="406841"/>
                  </a:lnTo>
                  <a:lnTo>
                    <a:pt x="217994" y="408378"/>
                  </a:lnTo>
                  <a:lnTo>
                    <a:pt x="228305" y="407440"/>
                  </a:lnTo>
                  <a:lnTo>
                    <a:pt x="238123" y="404133"/>
                  </a:lnTo>
                  <a:lnTo>
                    <a:pt x="247154" y="398677"/>
                  </a:lnTo>
                  <a:lnTo>
                    <a:pt x="255140" y="391210"/>
                  </a:lnTo>
                  <a:lnTo>
                    <a:pt x="262061" y="382012"/>
                  </a:lnTo>
                  <a:lnTo>
                    <a:pt x="268064" y="371603"/>
                  </a:lnTo>
                  <a:lnTo>
                    <a:pt x="273346" y="360633"/>
                  </a:lnTo>
                  <a:lnTo>
                    <a:pt x="278086" y="349510"/>
                  </a:lnTo>
                  <a:lnTo>
                    <a:pt x="282272" y="338095"/>
                  </a:lnTo>
                  <a:lnTo>
                    <a:pt x="285713" y="325832"/>
                  </a:lnTo>
                  <a:lnTo>
                    <a:pt x="288363" y="312468"/>
                  </a:lnTo>
                  <a:lnTo>
                    <a:pt x="290313" y="298050"/>
                  </a:lnTo>
                  <a:lnTo>
                    <a:pt x="291705" y="282760"/>
                  </a:lnTo>
                  <a:lnTo>
                    <a:pt x="292674" y="266793"/>
                  </a:lnTo>
                  <a:lnTo>
                    <a:pt x="293172" y="250003"/>
                  </a:lnTo>
                  <a:lnTo>
                    <a:pt x="292982" y="231914"/>
                  </a:lnTo>
                  <a:lnTo>
                    <a:pt x="292040" y="212383"/>
                  </a:lnTo>
                  <a:lnTo>
                    <a:pt x="290425" y="191878"/>
                  </a:lnTo>
                  <a:lnTo>
                    <a:pt x="288270" y="171268"/>
                  </a:lnTo>
                  <a:lnTo>
                    <a:pt x="285708" y="151073"/>
                  </a:lnTo>
                  <a:lnTo>
                    <a:pt x="282854" y="131445"/>
                  </a:lnTo>
                  <a:lnTo>
                    <a:pt x="279792" y="112352"/>
                  </a:lnTo>
                  <a:lnTo>
                    <a:pt x="276587" y="93709"/>
                  </a:lnTo>
                  <a:lnTo>
                    <a:pt x="273242" y="75782"/>
                  </a:lnTo>
                  <a:lnTo>
                    <a:pt x="269276" y="57231"/>
                  </a:lnTo>
                  <a:lnTo>
                    <a:pt x="263225" y="34188"/>
                  </a:lnTo>
                  <a:lnTo>
                    <a:pt x="252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34266" y="526399"/>
              <a:ext cx="130926" cy="155284"/>
            </a:xfrm>
            <a:custGeom>
              <a:avLst/>
              <a:gdLst/>
              <a:ahLst/>
              <a:cxnLst/>
              <a:rect l="0" t="0" r="0" b="0"/>
              <a:pathLst>
                <a:path w="130926" h="155284">
                  <a:moveTo>
                    <a:pt x="83040" y="21082"/>
                  </a:moveTo>
                  <a:lnTo>
                    <a:pt x="77105" y="15282"/>
                  </a:lnTo>
                  <a:lnTo>
                    <a:pt x="70901" y="10358"/>
                  </a:lnTo>
                  <a:lnTo>
                    <a:pt x="63809" y="5869"/>
                  </a:lnTo>
                  <a:lnTo>
                    <a:pt x="56042" y="2166"/>
                  </a:lnTo>
                  <a:lnTo>
                    <a:pt x="48043" y="98"/>
                  </a:lnTo>
                  <a:lnTo>
                    <a:pt x="40102" y="0"/>
                  </a:lnTo>
                  <a:lnTo>
                    <a:pt x="32328" y="1898"/>
                  </a:lnTo>
                  <a:lnTo>
                    <a:pt x="24735" y="5760"/>
                  </a:lnTo>
                  <a:lnTo>
                    <a:pt x="17312" y="11364"/>
                  </a:lnTo>
                  <a:lnTo>
                    <a:pt x="10515" y="18531"/>
                  </a:lnTo>
                  <a:lnTo>
                    <a:pt x="5235" y="27229"/>
                  </a:lnTo>
                  <a:lnTo>
                    <a:pt x="1834" y="37292"/>
                  </a:lnTo>
                  <a:lnTo>
                    <a:pt x="195" y="48300"/>
                  </a:lnTo>
                  <a:lnTo>
                    <a:pt x="0" y="59680"/>
                  </a:lnTo>
                  <a:lnTo>
                    <a:pt x="910" y="71073"/>
                  </a:lnTo>
                  <a:lnTo>
                    <a:pt x="2790" y="82332"/>
                  </a:lnTo>
                  <a:lnTo>
                    <a:pt x="5713" y="93424"/>
                  </a:lnTo>
                  <a:lnTo>
                    <a:pt x="9640" y="104363"/>
                  </a:lnTo>
                  <a:lnTo>
                    <a:pt x="14580" y="115015"/>
                  </a:lnTo>
                  <a:lnTo>
                    <a:pt x="20652" y="125101"/>
                  </a:lnTo>
                  <a:lnTo>
                    <a:pt x="27819" y="134505"/>
                  </a:lnTo>
                  <a:lnTo>
                    <a:pt x="36073" y="142787"/>
                  </a:lnTo>
                  <a:lnTo>
                    <a:pt x="45517" y="149140"/>
                  </a:lnTo>
                  <a:lnTo>
                    <a:pt x="56083" y="153292"/>
                  </a:lnTo>
                  <a:lnTo>
                    <a:pt x="67262" y="155283"/>
                  </a:lnTo>
                  <a:lnTo>
                    <a:pt x="78226" y="155189"/>
                  </a:lnTo>
                  <a:lnTo>
                    <a:pt x="88517" y="153271"/>
                  </a:lnTo>
                  <a:lnTo>
                    <a:pt x="97881" y="149732"/>
                  </a:lnTo>
                  <a:lnTo>
                    <a:pt x="106099" y="144624"/>
                  </a:lnTo>
                  <a:lnTo>
                    <a:pt x="113176" y="138116"/>
                  </a:lnTo>
                  <a:lnTo>
                    <a:pt x="119115" y="130307"/>
                  </a:lnTo>
                  <a:lnTo>
                    <a:pt x="123822" y="121164"/>
                  </a:lnTo>
                  <a:lnTo>
                    <a:pt x="127359" y="110796"/>
                  </a:lnTo>
                  <a:lnTo>
                    <a:pt x="129754" y="99579"/>
                  </a:lnTo>
                  <a:lnTo>
                    <a:pt x="130921" y="88058"/>
                  </a:lnTo>
                  <a:lnTo>
                    <a:pt x="130925" y="76575"/>
                  </a:lnTo>
                  <a:lnTo>
                    <a:pt x="129793" y="65425"/>
                  </a:lnTo>
                  <a:lnTo>
                    <a:pt x="127439" y="54938"/>
                  </a:lnTo>
                  <a:lnTo>
                    <a:pt x="123934" y="45232"/>
                  </a:lnTo>
                  <a:lnTo>
                    <a:pt x="119585" y="36733"/>
                  </a:lnTo>
                  <a:lnTo>
                    <a:pt x="114312" y="29533"/>
                  </a:lnTo>
                  <a:lnTo>
                    <a:pt x="106537" y="24117"/>
                  </a:lnTo>
                  <a:lnTo>
                    <a:pt x="93568" y="21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22591" y="526424"/>
              <a:ext cx="147399" cy="157489"/>
            </a:xfrm>
            <a:custGeom>
              <a:avLst/>
              <a:gdLst/>
              <a:ahLst/>
              <a:cxnLst/>
              <a:rect l="0" t="0" r="0" b="0"/>
              <a:pathLst>
                <a:path w="147399" h="157489">
                  <a:moveTo>
                    <a:pt x="0" y="73700"/>
                  </a:moveTo>
                  <a:lnTo>
                    <a:pt x="5800" y="79634"/>
                  </a:lnTo>
                  <a:lnTo>
                    <a:pt x="10725" y="85839"/>
                  </a:lnTo>
                  <a:lnTo>
                    <a:pt x="15232" y="92935"/>
                  </a:lnTo>
                  <a:lnTo>
                    <a:pt x="19626" y="100875"/>
                  </a:lnTo>
                  <a:lnTo>
                    <a:pt x="24287" y="109522"/>
                  </a:lnTo>
                  <a:lnTo>
                    <a:pt x="29401" y="118716"/>
                  </a:lnTo>
                  <a:lnTo>
                    <a:pt x="34980" y="128316"/>
                  </a:lnTo>
                  <a:lnTo>
                    <a:pt x="40952" y="138205"/>
                  </a:lnTo>
                  <a:lnTo>
                    <a:pt x="47213" y="148224"/>
                  </a:lnTo>
                  <a:lnTo>
                    <a:pt x="53058" y="155706"/>
                  </a:lnTo>
                  <a:lnTo>
                    <a:pt x="57036" y="157488"/>
                  </a:lnTo>
                  <a:lnTo>
                    <a:pt x="58527" y="154760"/>
                  </a:lnTo>
                  <a:lnTo>
                    <a:pt x="58116" y="149136"/>
                  </a:lnTo>
                  <a:lnTo>
                    <a:pt x="56498" y="141710"/>
                  </a:lnTo>
                  <a:lnTo>
                    <a:pt x="54147" y="133164"/>
                  </a:lnTo>
                  <a:lnTo>
                    <a:pt x="51359" y="123914"/>
                  </a:lnTo>
                  <a:lnTo>
                    <a:pt x="48304" y="114216"/>
                  </a:lnTo>
                  <a:lnTo>
                    <a:pt x="45092" y="104226"/>
                  </a:lnTo>
                  <a:lnTo>
                    <a:pt x="42115" y="93881"/>
                  </a:lnTo>
                  <a:lnTo>
                    <a:pt x="40023" y="82940"/>
                  </a:lnTo>
                  <a:lnTo>
                    <a:pt x="39107" y="71323"/>
                  </a:lnTo>
                  <a:lnTo>
                    <a:pt x="39647" y="59417"/>
                  </a:lnTo>
                  <a:lnTo>
                    <a:pt x="42062" y="47957"/>
                  </a:lnTo>
                  <a:lnTo>
                    <a:pt x="46398" y="37334"/>
                  </a:lnTo>
                  <a:lnTo>
                    <a:pt x="52564" y="27914"/>
                  </a:lnTo>
                  <a:lnTo>
                    <a:pt x="60515" y="20191"/>
                  </a:lnTo>
                  <a:lnTo>
                    <a:pt x="70041" y="14260"/>
                  </a:lnTo>
                  <a:lnTo>
                    <a:pt x="80800" y="9896"/>
                  </a:lnTo>
                  <a:lnTo>
                    <a:pt x="93778" y="6313"/>
                  </a:lnTo>
                  <a:lnTo>
                    <a:pt x="113461" y="319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96456" y="347440"/>
              <a:ext cx="20933" cy="347441"/>
            </a:xfrm>
            <a:custGeom>
              <a:avLst/>
              <a:gdLst/>
              <a:ahLst/>
              <a:cxnLst/>
              <a:rect l="0" t="0" r="0" b="0"/>
              <a:pathLst>
                <a:path w="20933" h="347441">
                  <a:moveTo>
                    <a:pt x="10404" y="0"/>
                  </a:moveTo>
                  <a:lnTo>
                    <a:pt x="7537" y="8935"/>
                  </a:lnTo>
                  <a:lnTo>
                    <a:pt x="5396" y="18562"/>
                  </a:lnTo>
                  <a:lnTo>
                    <a:pt x="3792" y="29854"/>
                  </a:lnTo>
                  <a:lnTo>
                    <a:pt x="2612" y="42695"/>
                  </a:lnTo>
                  <a:lnTo>
                    <a:pt x="1763" y="56823"/>
                  </a:lnTo>
                  <a:lnTo>
                    <a:pt x="1165" y="71943"/>
                  </a:lnTo>
                  <a:lnTo>
                    <a:pt x="750" y="87631"/>
                  </a:lnTo>
                  <a:lnTo>
                    <a:pt x="466" y="103371"/>
                  </a:lnTo>
                  <a:lnTo>
                    <a:pt x="274" y="118880"/>
                  </a:lnTo>
                  <a:lnTo>
                    <a:pt x="143" y="134239"/>
                  </a:lnTo>
                  <a:lnTo>
                    <a:pt x="54" y="149777"/>
                  </a:lnTo>
                  <a:lnTo>
                    <a:pt x="0" y="165670"/>
                  </a:lnTo>
                  <a:lnTo>
                    <a:pt x="133" y="181616"/>
                  </a:lnTo>
                  <a:lnTo>
                    <a:pt x="754" y="196950"/>
                  </a:lnTo>
                  <a:lnTo>
                    <a:pt x="1985" y="211344"/>
                  </a:lnTo>
                  <a:lnTo>
                    <a:pt x="3626" y="224960"/>
                  </a:lnTo>
                  <a:lnTo>
                    <a:pt x="5266" y="238251"/>
                  </a:lnTo>
                  <a:lnTo>
                    <a:pt x="6669" y="251522"/>
                  </a:lnTo>
                  <a:lnTo>
                    <a:pt x="7931" y="264741"/>
                  </a:lnTo>
                  <a:lnTo>
                    <a:pt x="9385" y="277630"/>
                  </a:lnTo>
                  <a:lnTo>
                    <a:pt x="11209" y="290038"/>
                  </a:lnTo>
                  <a:lnTo>
                    <a:pt x="13276" y="301711"/>
                  </a:lnTo>
                  <a:lnTo>
                    <a:pt x="15425" y="313473"/>
                  </a:lnTo>
                  <a:lnTo>
                    <a:pt x="17852" y="327473"/>
                  </a:lnTo>
                  <a:lnTo>
                    <a:pt x="2093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1046" y="536953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12" y="0"/>
                  </a:lnTo>
                  <a:lnTo>
                    <a:pt x="165944" y="0"/>
                  </a:lnTo>
                  <a:lnTo>
                    <a:pt x="153048" y="0"/>
                  </a:lnTo>
                  <a:lnTo>
                    <a:pt x="139027" y="0"/>
                  </a:lnTo>
                  <a:lnTo>
                    <a:pt x="124050" y="0"/>
                  </a:lnTo>
                  <a:lnTo>
                    <a:pt x="108332" y="0"/>
                  </a:lnTo>
                  <a:lnTo>
                    <a:pt x="92229" y="0"/>
                  </a:lnTo>
                  <a:lnTo>
                    <a:pt x="76205" y="0"/>
                  </a:lnTo>
                  <a:lnTo>
                    <a:pt x="60527" y="0"/>
                  </a:lnTo>
                  <a:lnTo>
                    <a:pt x="45849" y="0"/>
                  </a:lnTo>
                  <a:lnTo>
                    <a:pt x="31868" y="0"/>
                  </a:lnTo>
                  <a:lnTo>
                    <a:pt x="173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145" y="347440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8" y="32472"/>
                  </a:lnTo>
                  <a:lnTo>
                    <a:pt x="3686" y="43292"/>
                  </a:lnTo>
                  <a:lnTo>
                    <a:pt x="5354" y="55581"/>
                  </a:lnTo>
                  <a:lnTo>
                    <a:pt x="6773" y="69716"/>
                  </a:lnTo>
                  <a:lnTo>
                    <a:pt x="8043" y="85103"/>
                  </a:lnTo>
                  <a:lnTo>
                    <a:pt x="9502" y="100505"/>
                  </a:lnTo>
                  <a:lnTo>
                    <a:pt x="11330" y="115207"/>
                  </a:lnTo>
                  <a:lnTo>
                    <a:pt x="13388" y="129499"/>
                  </a:lnTo>
                  <a:lnTo>
                    <a:pt x="15315" y="144374"/>
                  </a:lnTo>
                  <a:lnTo>
                    <a:pt x="16915" y="160367"/>
                  </a:lnTo>
                  <a:lnTo>
                    <a:pt x="18310" y="177058"/>
                  </a:lnTo>
                  <a:lnTo>
                    <a:pt x="19854" y="193363"/>
                  </a:lnTo>
                  <a:lnTo>
                    <a:pt x="21739" y="208673"/>
                  </a:lnTo>
                  <a:lnTo>
                    <a:pt x="23836" y="223039"/>
                  </a:lnTo>
                  <a:lnTo>
                    <a:pt x="25791" y="236900"/>
                  </a:lnTo>
                  <a:lnTo>
                    <a:pt x="27408" y="250587"/>
                  </a:lnTo>
                  <a:lnTo>
                    <a:pt x="28815" y="264101"/>
                  </a:lnTo>
                  <a:lnTo>
                    <a:pt x="30366" y="277196"/>
                  </a:lnTo>
                  <a:lnTo>
                    <a:pt x="32240" y="289674"/>
                  </a:lnTo>
                  <a:lnTo>
                    <a:pt x="33670" y="298765"/>
                  </a:lnTo>
                  <a:lnTo>
                    <a:pt x="33888" y="300812"/>
                  </a:lnTo>
                  <a:lnTo>
                    <a:pt x="33565" y="296600"/>
                  </a:lnTo>
                  <a:lnTo>
                    <a:pt x="33462" y="288092"/>
                  </a:lnTo>
                  <a:lnTo>
                    <a:pt x="34352" y="277060"/>
                  </a:lnTo>
                  <a:lnTo>
                    <a:pt x="36535" y="264656"/>
                  </a:lnTo>
                  <a:lnTo>
                    <a:pt x="39947" y="251851"/>
                  </a:lnTo>
                  <a:lnTo>
                    <a:pt x="44369" y="239603"/>
                  </a:lnTo>
                  <a:lnTo>
                    <a:pt x="49564" y="228369"/>
                  </a:lnTo>
                  <a:lnTo>
                    <a:pt x="55489" y="218835"/>
                  </a:lnTo>
                  <a:lnTo>
                    <a:pt x="62289" y="212080"/>
                  </a:lnTo>
                  <a:lnTo>
                    <a:pt x="69967" y="208425"/>
                  </a:lnTo>
                  <a:lnTo>
                    <a:pt x="78241" y="207561"/>
                  </a:lnTo>
                  <a:lnTo>
                    <a:pt x="86639" y="208941"/>
                  </a:lnTo>
                  <a:lnTo>
                    <a:pt x="94875" y="212014"/>
                  </a:lnTo>
                  <a:lnTo>
                    <a:pt x="102693" y="216478"/>
                  </a:lnTo>
                  <a:lnTo>
                    <a:pt x="109791" y="222280"/>
                  </a:lnTo>
                  <a:lnTo>
                    <a:pt x="116081" y="229286"/>
                  </a:lnTo>
                  <a:lnTo>
                    <a:pt x="121643" y="237275"/>
                  </a:lnTo>
                  <a:lnTo>
                    <a:pt x="126621" y="246015"/>
                  </a:lnTo>
                  <a:lnTo>
                    <a:pt x="131159" y="255303"/>
                  </a:lnTo>
                  <a:lnTo>
                    <a:pt x="135378" y="264981"/>
                  </a:lnTo>
                  <a:lnTo>
                    <a:pt x="139374" y="274931"/>
                  </a:lnTo>
                  <a:lnTo>
                    <a:pt x="143208" y="285069"/>
                  </a:lnTo>
                  <a:lnTo>
                    <a:pt x="146780" y="295456"/>
                  </a:lnTo>
                  <a:lnTo>
                    <a:pt x="150179" y="307629"/>
                  </a:lnTo>
                  <a:lnTo>
                    <a:pt x="153707" y="326010"/>
                  </a:lnTo>
                  <a:lnTo>
                    <a:pt x="1579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54342" y="291477"/>
              <a:ext cx="210570" cy="413933"/>
            </a:xfrm>
            <a:custGeom>
              <a:avLst/>
              <a:gdLst/>
              <a:ahLst/>
              <a:cxnLst/>
              <a:rect l="0" t="0" r="0" b="0"/>
              <a:pathLst>
                <a:path w="210570" h="413933">
                  <a:moveTo>
                    <a:pt x="0" y="392875"/>
                  </a:moveTo>
                  <a:lnTo>
                    <a:pt x="0" y="378273"/>
                  </a:lnTo>
                  <a:lnTo>
                    <a:pt x="0" y="365002"/>
                  </a:lnTo>
                  <a:lnTo>
                    <a:pt x="5" y="351796"/>
                  </a:lnTo>
                  <a:lnTo>
                    <a:pt x="177" y="338282"/>
                  </a:lnTo>
                  <a:lnTo>
                    <a:pt x="826" y="324125"/>
                  </a:lnTo>
                  <a:lnTo>
                    <a:pt x="2074" y="309218"/>
                  </a:lnTo>
                  <a:lnTo>
                    <a:pt x="3728" y="293626"/>
                  </a:lnTo>
                  <a:lnTo>
                    <a:pt x="5375" y="277480"/>
                  </a:lnTo>
                  <a:lnTo>
                    <a:pt x="6783" y="260911"/>
                  </a:lnTo>
                  <a:lnTo>
                    <a:pt x="8049" y="243870"/>
                  </a:lnTo>
                  <a:lnTo>
                    <a:pt x="9505" y="226139"/>
                  </a:lnTo>
                  <a:lnTo>
                    <a:pt x="11332" y="207658"/>
                  </a:lnTo>
                  <a:lnTo>
                    <a:pt x="13389" y="188671"/>
                  </a:lnTo>
                  <a:lnTo>
                    <a:pt x="15316" y="169619"/>
                  </a:lnTo>
                  <a:lnTo>
                    <a:pt x="16914" y="150770"/>
                  </a:lnTo>
                  <a:lnTo>
                    <a:pt x="18310" y="132367"/>
                  </a:lnTo>
                  <a:lnTo>
                    <a:pt x="19854" y="114703"/>
                  </a:lnTo>
                  <a:lnTo>
                    <a:pt x="21745" y="97864"/>
                  </a:lnTo>
                  <a:lnTo>
                    <a:pt x="24014" y="81930"/>
                  </a:lnTo>
                  <a:lnTo>
                    <a:pt x="26616" y="67060"/>
                  </a:lnTo>
                  <a:lnTo>
                    <a:pt x="29487" y="53244"/>
                  </a:lnTo>
                  <a:lnTo>
                    <a:pt x="32720" y="40489"/>
                  </a:lnTo>
                  <a:lnTo>
                    <a:pt x="36567" y="28907"/>
                  </a:lnTo>
                  <a:lnTo>
                    <a:pt x="41119" y="18465"/>
                  </a:lnTo>
                  <a:lnTo>
                    <a:pt x="46311" y="9638"/>
                  </a:lnTo>
                  <a:lnTo>
                    <a:pt x="52021" y="3444"/>
                  </a:lnTo>
                  <a:lnTo>
                    <a:pt x="58121" y="216"/>
                  </a:lnTo>
                  <a:lnTo>
                    <a:pt x="64506" y="0"/>
                  </a:lnTo>
                  <a:lnTo>
                    <a:pt x="71090" y="2888"/>
                  </a:lnTo>
                  <a:lnTo>
                    <a:pt x="77815" y="8614"/>
                  </a:lnTo>
                  <a:lnTo>
                    <a:pt x="84635" y="16829"/>
                  </a:lnTo>
                  <a:lnTo>
                    <a:pt x="91519" y="27292"/>
                  </a:lnTo>
                  <a:lnTo>
                    <a:pt x="98443" y="39647"/>
                  </a:lnTo>
                  <a:lnTo>
                    <a:pt x="105229" y="53158"/>
                  </a:lnTo>
                  <a:lnTo>
                    <a:pt x="111559" y="66831"/>
                  </a:lnTo>
                  <a:lnTo>
                    <a:pt x="117298" y="80109"/>
                  </a:lnTo>
                  <a:lnTo>
                    <a:pt x="122474" y="93311"/>
                  </a:lnTo>
                  <a:lnTo>
                    <a:pt x="127185" y="107387"/>
                  </a:lnTo>
                  <a:lnTo>
                    <a:pt x="131544" y="122826"/>
                  </a:lnTo>
                  <a:lnTo>
                    <a:pt x="135812" y="139640"/>
                  </a:lnTo>
                  <a:lnTo>
                    <a:pt x="140371" y="157617"/>
                  </a:lnTo>
                  <a:lnTo>
                    <a:pt x="145408" y="176492"/>
                  </a:lnTo>
                  <a:lnTo>
                    <a:pt x="150927" y="195862"/>
                  </a:lnTo>
                  <a:lnTo>
                    <a:pt x="156857" y="215232"/>
                  </a:lnTo>
                  <a:lnTo>
                    <a:pt x="163102" y="234328"/>
                  </a:lnTo>
                  <a:lnTo>
                    <a:pt x="169412" y="253080"/>
                  </a:lnTo>
                  <a:lnTo>
                    <a:pt x="175416" y="271517"/>
                  </a:lnTo>
                  <a:lnTo>
                    <a:pt x="180932" y="289692"/>
                  </a:lnTo>
                  <a:lnTo>
                    <a:pt x="185955" y="307339"/>
                  </a:lnTo>
                  <a:lnTo>
                    <a:pt x="190564" y="323897"/>
                  </a:lnTo>
                  <a:lnTo>
                    <a:pt x="194845" y="339144"/>
                  </a:lnTo>
                  <a:lnTo>
                    <a:pt x="198734" y="353112"/>
                  </a:lnTo>
                  <a:lnTo>
                    <a:pt x="202389" y="367498"/>
                  </a:lnTo>
                  <a:lnTo>
                    <a:pt x="206132" y="385800"/>
                  </a:lnTo>
                  <a:lnTo>
                    <a:pt x="210569" y="413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96456" y="563930"/>
              <a:ext cx="126343" cy="15138"/>
            </a:xfrm>
            <a:custGeom>
              <a:avLst/>
              <a:gdLst/>
              <a:ahLst/>
              <a:cxnLst/>
              <a:rect l="0" t="0" r="0" b="0"/>
              <a:pathLst>
                <a:path w="126343" h="15138">
                  <a:moveTo>
                    <a:pt x="126342" y="4608"/>
                  </a:moveTo>
                  <a:lnTo>
                    <a:pt x="114674" y="1809"/>
                  </a:lnTo>
                  <a:lnTo>
                    <a:pt x="104184" y="307"/>
                  </a:lnTo>
                  <a:lnTo>
                    <a:pt x="93883" y="0"/>
                  </a:lnTo>
                  <a:lnTo>
                    <a:pt x="83582" y="680"/>
                  </a:lnTo>
                  <a:lnTo>
                    <a:pt x="73238" y="2147"/>
                  </a:lnTo>
                  <a:lnTo>
                    <a:pt x="62853" y="4212"/>
                  </a:lnTo>
                  <a:lnTo>
                    <a:pt x="52504" y="6559"/>
                  </a:lnTo>
                  <a:lnTo>
                    <a:pt x="41107" y="8987"/>
                  </a:lnTo>
                  <a:lnTo>
                    <a:pt x="25428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9739" y="497697"/>
              <a:ext cx="365785" cy="183787"/>
            </a:xfrm>
            <a:custGeom>
              <a:avLst/>
              <a:gdLst/>
              <a:ahLst/>
              <a:cxnLst/>
              <a:rect l="0" t="0" r="0" b="0"/>
              <a:pathLst>
                <a:path w="365785" h="183787">
                  <a:moveTo>
                    <a:pt x="7815" y="70841"/>
                  </a:moveTo>
                  <a:lnTo>
                    <a:pt x="4949" y="79710"/>
                  </a:lnTo>
                  <a:lnTo>
                    <a:pt x="2806" y="88697"/>
                  </a:lnTo>
                  <a:lnTo>
                    <a:pt x="1208" y="98687"/>
                  </a:lnTo>
                  <a:lnTo>
                    <a:pt x="201" y="109495"/>
                  </a:lnTo>
                  <a:lnTo>
                    <a:pt x="0" y="120658"/>
                  </a:lnTo>
                  <a:lnTo>
                    <a:pt x="657" y="131794"/>
                  </a:lnTo>
                  <a:lnTo>
                    <a:pt x="2130" y="140325"/>
                  </a:lnTo>
                  <a:lnTo>
                    <a:pt x="3932" y="142920"/>
                  </a:lnTo>
                  <a:lnTo>
                    <a:pt x="5326" y="140154"/>
                  </a:lnTo>
                  <a:lnTo>
                    <a:pt x="6241" y="133567"/>
                  </a:lnTo>
                  <a:lnTo>
                    <a:pt x="6816" y="124264"/>
                  </a:lnTo>
                  <a:lnTo>
                    <a:pt x="7177" y="112810"/>
                  </a:lnTo>
                  <a:lnTo>
                    <a:pt x="7407" y="99662"/>
                  </a:lnTo>
                  <a:lnTo>
                    <a:pt x="7724" y="85556"/>
                  </a:lnTo>
                  <a:lnTo>
                    <a:pt x="8465" y="71455"/>
                  </a:lnTo>
                  <a:lnTo>
                    <a:pt x="9788" y="57907"/>
                  </a:lnTo>
                  <a:lnTo>
                    <a:pt x="11998" y="45705"/>
                  </a:lnTo>
                  <a:lnTo>
                    <a:pt x="15617" y="36024"/>
                  </a:lnTo>
                  <a:lnTo>
                    <a:pt x="20793" y="29273"/>
                  </a:lnTo>
                  <a:lnTo>
                    <a:pt x="27200" y="25691"/>
                  </a:lnTo>
                  <a:lnTo>
                    <a:pt x="34258" y="25690"/>
                  </a:lnTo>
                  <a:lnTo>
                    <a:pt x="41550" y="29128"/>
                  </a:lnTo>
                  <a:lnTo>
                    <a:pt x="48715" y="35297"/>
                  </a:lnTo>
                  <a:lnTo>
                    <a:pt x="55365" y="43238"/>
                  </a:lnTo>
                  <a:lnTo>
                    <a:pt x="61351" y="52234"/>
                  </a:lnTo>
                  <a:lnTo>
                    <a:pt x="66707" y="61842"/>
                  </a:lnTo>
                  <a:lnTo>
                    <a:pt x="71547" y="71810"/>
                  </a:lnTo>
                  <a:lnTo>
                    <a:pt x="76006" y="81946"/>
                  </a:lnTo>
                  <a:lnTo>
                    <a:pt x="80680" y="90585"/>
                  </a:lnTo>
                  <a:lnTo>
                    <a:pt x="85762" y="94938"/>
                  </a:lnTo>
                  <a:lnTo>
                    <a:pt x="90453" y="94525"/>
                  </a:lnTo>
                  <a:lnTo>
                    <a:pt x="94670" y="90533"/>
                  </a:lnTo>
                  <a:lnTo>
                    <a:pt x="98578" y="84190"/>
                  </a:lnTo>
                  <a:lnTo>
                    <a:pt x="102474" y="76516"/>
                  </a:lnTo>
                  <a:lnTo>
                    <a:pt x="106749" y="68369"/>
                  </a:lnTo>
                  <a:lnTo>
                    <a:pt x="111581" y="60235"/>
                  </a:lnTo>
                  <a:lnTo>
                    <a:pt x="117126" y="52788"/>
                  </a:lnTo>
                  <a:lnTo>
                    <a:pt x="123603" y="46985"/>
                  </a:lnTo>
                  <a:lnTo>
                    <a:pt x="131030" y="43201"/>
                  </a:lnTo>
                  <a:lnTo>
                    <a:pt x="139118" y="41625"/>
                  </a:lnTo>
                  <a:lnTo>
                    <a:pt x="147385" y="42527"/>
                  </a:lnTo>
                  <a:lnTo>
                    <a:pt x="155529" y="45800"/>
                  </a:lnTo>
                  <a:lnTo>
                    <a:pt x="163284" y="51063"/>
                  </a:lnTo>
                  <a:lnTo>
                    <a:pt x="170338" y="57866"/>
                  </a:lnTo>
                  <a:lnTo>
                    <a:pt x="176594" y="65809"/>
                  </a:lnTo>
                  <a:lnTo>
                    <a:pt x="181965" y="74731"/>
                  </a:lnTo>
                  <a:lnTo>
                    <a:pt x="186281" y="84695"/>
                  </a:lnTo>
                  <a:lnTo>
                    <a:pt x="189561" y="95656"/>
                  </a:lnTo>
                  <a:lnTo>
                    <a:pt x="192122" y="107457"/>
                  </a:lnTo>
                  <a:lnTo>
                    <a:pt x="194464" y="119910"/>
                  </a:lnTo>
                  <a:lnTo>
                    <a:pt x="196898" y="132812"/>
                  </a:lnTo>
                  <a:lnTo>
                    <a:pt x="199548" y="144869"/>
                  </a:lnTo>
                  <a:lnTo>
                    <a:pt x="202873" y="153372"/>
                  </a:lnTo>
                  <a:lnTo>
                    <a:pt x="207118" y="157072"/>
                  </a:lnTo>
                  <a:lnTo>
                    <a:pt x="211782" y="156945"/>
                  </a:lnTo>
                  <a:lnTo>
                    <a:pt x="216826" y="154285"/>
                  </a:lnTo>
                  <a:lnTo>
                    <a:pt x="222458" y="150197"/>
                  </a:lnTo>
                  <a:lnTo>
                    <a:pt x="228956" y="145588"/>
                  </a:lnTo>
                  <a:lnTo>
                    <a:pt x="236389" y="140962"/>
                  </a:lnTo>
                  <a:lnTo>
                    <a:pt x="244810" y="136678"/>
                  </a:lnTo>
                  <a:lnTo>
                    <a:pt x="254361" y="133086"/>
                  </a:lnTo>
                  <a:lnTo>
                    <a:pt x="264996" y="130278"/>
                  </a:lnTo>
                  <a:lnTo>
                    <a:pt x="276220" y="127693"/>
                  </a:lnTo>
                  <a:lnTo>
                    <a:pt x="287213" y="124268"/>
                  </a:lnTo>
                  <a:lnTo>
                    <a:pt x="297524" y="119471"/>
                  </a:lnTo>
                  <a:lnTo>
                    <a:pt x="306901" y="113277"/>
                  </a:lnTo>
                  <a:lnTo>
                    <a:pt x="315128" y="105897"/>
                  </a:lnTo>
                  <a:lnTo>
                    <a:pt x="322205" y="97596"/>
                  </a:lnTo>
                  <a:lnTo>
                    <a:pt x="327975" y="88616"/>
                  </a:lnTo>
                  <a:lnTo>
                    <a:pt x="332036" y="79152"/>
                  </a:lnTo>
                  <a:lnTo>
                    <a:pt x="334322" y="69348"/>
                  </a:lnTo>
                  <a:lnTo>
                    <a:pt x="334892" y="59310"/>
                  </a:lnTo>
                  <a:lnTo>
                    <a:pt x="333763" y="49112"/>
                  </a:lnTo>
                  <a:lnTo>
                    <a:pt x="331107" y="38815"/>
                  </a:lnTo>
                  <a:lnTo>
                    <a:pt x="326885" y="28781"/>
                  </a:lnTo>
                  <a:lnTo>
                    <a:pt x="320778" y="19649"/>
                  </a:lnTo>
                  <a:lnTo>
                    <a:pt x="312791" y="11708"/>
                  </a:lnTo>
                  <a:lnTo>
                    <a:pt x="303513" y="5393"/>
                  </a:lnTo>
                  <a:lnTo>
                    <a:pt x="293908" y="1433"/>
                  </a:lnTo>
                  <a:lnTo>
                    <a:pt x="284566" y="0"/>
                  </a:lnTo>
                  <a:lnTo>
                    <a:pt x="275685" y="971"/>
                  </a:lnTo>
                  <a:lnTo>
                    <a:pt x="267268" y="4199"/>
                  </a:lnTo>
                  <a:lnTo>
                    <a:pt x="259242" y="9365"/>
                  </a:lnTo>
                  <a:lnTo>
                    <a:pt x="251685" y="16068"/>
                  </a:lnTo>
                  <a:lnTo>
                    <a:pt x="244820" y="23920"/>
                  </a:lnTo>
                  <a:lnTo>
                    <a:pt x="238725" y="32602"/>
                  </a:lnTo>
                  <a:lnTo>
                    <a:pt x="233648" y="41869"/>
                  </a:lnTo>
                  <a:lnTo>
                    <a:pt x="230065" y="51541"/>
                  </a:lnTo>
                  <a:lnTo>
                    <a:pt x="228104" y="61496"/>
                  </a:lnTo>
                  <a:lnTo>
                    <a:pt x="227584" y="71808"/>
                  </a:lnTo>
                  <a:lnTo>
                    <a:pt x="228215" y="82723"/>
                  </a:lnTo>
                  <a:lnTo>
                    <a:pt x="229710" y="94326"/>
                  </a:lnTo>
                  <a:lnTo>
                    <a:pt x="231831" y="106390"/>
                  </a:lnTo>
                  <a:lnTo>
                    <a:pt x="234390" y="118488"/>
                  </a:lnTo>
                  <a:lnTo>
                    <a:pt x="237264" y="130362"/>
                  </a:lnTo>
                  <a:lnTo>
                    <a:pt x="240684" y="141776"/>
                  </a:lnTo>
                  <a:lnTo>
                    <a:pt x="245197" y="152441"/>
                  </a:lnTo>
                  <a:lnTo>
                    <a:pt x="251021" y="162265"/>
                  </a:lnTo>
                  <a:lnTo>
                    <a:pt x="258222" y="170844"/>
                  </a:lnTo>
                  <a:lnTo>
                    <a:pt x="266885" y="177403"/>
                  </a:lnTo>
                  <a:lnTo>
                    <a:pt x="276896" y="181698"/>
                  </a:lnTo>
                  <a:lnTo>
                    <a:pt x="287856" y="183786"/>
                  </a:lnTo>
                  <a:lnTo>
                    <a:pt x="299196" y="183757"/>
                  </a:lnTo>
                  <a:lnTo>
                    <a:pt x="310550" y="181893"/>
                  </a:lnTo>
                  <a:lnTo>
                    <a:pt x="321509" y="178683"/>
                  </a:lnTo>
                  <a:lnTo>
                    <a:pt x="332712" y="174316"/>
                  </a:lnTo>
                  <a:lnTo>
                    <a:pt x="346256" y="167298"/>
                  </a:lnTo>
                  <a:lnTo>
                    <a:pt x="365784" y="155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04038" y="532122"/>
              <a:ext cx="87300" cy="151893"/>
            </a:xfrm>
            <a:custGeom>
              <a:avLst/>
              <a:gdLst/>
              <a:ahLst/>
              <a:cxnLst/>
              <a:rect l="0" t="0" r="0" b="0"/>
              <a:pathLst>
                <a:path w="87300" h="151893">
                  <a:moveTo>
                    <a:pt x="3071" y="78530"/>
                  </a:moveTo>
                  <a:lnTo>
                    <a:pt x="3137" y="90198"/>
                  </a:lnTo>
                  <a:lnTo>
                    <a:pt x="3777" y="100687"/>
                  </a:lnTo>
                  <a:lnTo>
                    <a:pt x="5074" y="110989"/>
                  </a:lnTo>
                  <a:lnTo>
                    <a:pt x="6934" y="121290"/>
                  </a:lnTo>
                  <a:lnTo>
                    <a:pt x="9251" y="131634"/>
                  </a:lnTo>
                  <a:lnTo>
                    <a:pt x="11922" y="141953"/>
                  </a:lnTo>
                  <a:lnTo>
                    <a:pt x="15000" y="149751"/>
                  </a:lnTo>
                  <a:lnTo>
                    <a:pt x="17908" y="151892"/>
                  </a:lnTo>
                  <a:lnTo>
                    <a:pt x="19504" y="149346"/>
                  </a:lnTo>
                  <a:lnTo>
                    <a:pt x="19683" y="143753"/>
                  </a:lnTo>
                  <a:lnTo>
                    <a:pt x="18740" y="136289"/>
                  </a:lnTo>
                  <a:lnTo>
                    <a:pt x="16988" y="127685"/>
                  </a:lnTo>
                  <a:lnTo>
                    <a:pt x="14669" y="118379"/>
                  </a:lnTo>
                  <a:lnTo>
                    <a:pt x="11963" y="108635"/>
                  </a:lnTo>
                  <a:lnTo>
                    <a:pt x="8995" y="98614"/>
                  </a:lnTo>
                  <a:lnTo>
                    <a:pt x="5857" y="88413"/>
                  </a:lnTo>
                  <a:lnTo>
                    <a:pt x="2936" y="77929"/>
                  </a:lnTo>
                  <a:lnTo>
                    <a:pt x="885" y="66895"/>
                  </a:lnTo>
                  <a:lnTo>
                    <a:pt x="0" y="55222"/>
                  </a:lnTo>
                  <a:lnTo>
                    <a:pt x="561" y="43449"/>
                  </a:lnTo>
                  <a:lnTo>
                    <a:pt x="2988" y="32610"/>
                  </a:lnTo>
                  <a:lnTo>
                    <a:pt x="7335" y="23217"/>
                  </a:lnTo>
                  <a:lnTo>
                    <a:pt x="13507" y="15438"/>
                  </a:lnTo>
                  <a:lnTo>
                    <a:pt x="21463" y="9355"/>
                  </a:lnTo>
                  <a:lnTo>
                    <a:pt x="30983" y="4827"/>
                  </a:lnTo>
                  <a:lnTo>
                    <a:pt x="41340" y="1756"/>
                  </a:lnTo>
                  <a:lnTo>
                    <a:pt x="52516" y="0"/>
                  </a:lnTo>
                  <a:lnTo>
                    <a:pt x="66605" y="516"/>
                  </a:lnTo>
                  <a:lnTo>
                    <a:pt x="87299" y="4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65036" y="55801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6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65036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61053" y="536452"/>
              <a:ext cx="104025" cy="137372"/>
            </a:xfrm>
            <a:custGeom>
              <a:avLst/>
              <a:gdLst/>
              <a:ahLst/>
              <a:cxnLst/>
              <a:rect l="0" t="0" r="0" b="0"/>
              <a:pathLst>
                <a:path w="104025" h="137372">
                  <a:moveTo>
                    <a:pt x="72439" y="32086"/>
                  </a:moveTo>
                  <a:lnTo>
                    <a:pt x="72171" y="20619"/>
                  </a:lnTo>
                  <a:lnTo>
                    <a:pt x="69610" y="12051"/>
                  </a:lnTo>
                  <a:lnTo>
                    <a:pt x="64433" y="5653"/>
                  </a:lnTo>
                  <a:lnTo>
                    <a:pt x="57340" y="1449"/>
                  </a:lnTo>
                  <a:lnTo>
                    <a:pt x="49371" y="0"/>
                  </a:lnTo>
                  <a:lnTo>
                    <a:pt x="41211" y="1369"/>
                  </a:lnTo>
                  <a:lnTo>
                    <a:pt x="33167" y="5189"/>
                  </a:lnTo>
                  <a:lnTo>
                    <a:pt x="25332" y="10942"/>
                  </a:lnTo>
                  <a:lnTo>
                    <a:pt x="17716" y="18141"/>
                  </a:lnTo>
                  <a:lnTo>
                    <a:pt x="10775" y="26545"/>
                  </a:lnTo>
                  <a:lnTo>
                    <a:pt x="5392" y="36154"/>
                  </a:lnTo>
                  <a:lnTo>
                    <a:pt x="1917" y="46868"/>
                  </a:lnTo>
                  <a:lnTo>
                    <a:pt x="228" y="58332"/>
                  </a:lnTo>
                  <a:lnTo>
                    <a:pt x="0" y="70025"/>
                  </a:lnTo>
                  <a:lnTo>
                    <a:pt x="886" y="81628"/>
                  </a:lnTo>
                  <a:lnTo>
                    <a:pt x="2751" y="92860"/>
                  </a:lnTo>
                  <a:lnTo>
                    <a:pt x="5662" y="103402"/>
                  </a:lnTo>
                  <a:lnTo>
                    <a:pt x="9587" y="113145"/>
                  </a:lnTo>
                  <a:lnTo>
                    <a:pt x="14696" y="121670"/>
                  </a:lnTo>
                  <a:lnTo>
                    <a:pt x="21412" y="128193"/>
                  </a:lnTo>
                  <a:lnTo>
                    <a:pt x="29821" y="132472"/>
                  </a:lnTo>
                  <a:lnTo>
                    <a:pt x="39680" y="134889"/>
                  </a:lnTo>
                  <a:lnTo>
                    <a:pt x="51883" y="136416"/>
                  </a:lnTo>
                  <a:lnTo>
                    <a:pt x="70854" y="137185"/>
                  </a:lnTo>
                  <a:lnTo>
                    <a:pt x="104024" y="137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14639" y="520950"/>
              <a:ext cx="171538" cy="146873"/>
            </a:xfrm>
            <a:custGeom>
              <a:avLst/>
              <a:gdLst/>
              <a:ahLst/>
              <a:cxnLst/>
              <a:rect l="0" t="0" r="0" b="0"/>
              <a:pathLst>
                <a:path w="171538" h="146873">
                  <a:moveTo>
                    <a:pt x="24138" y="121288"/>
                  </a:moveTo>
                  <a:lnTo>
                    <a:pt x="32873" y="118287"/>
                  </a:lnTo>
                  <a:lnTo>
                    <a:pt x="40579" y="114865"/>
                  </a:lnTo>
                  <a:lnTo>
                    <a:pt x="47977" y="110664"/>
                  </a:lnTo>
                  <a:lnTo>
                    <a:pt x="55065" y="105591"/>
                  </a:lnTo>
                  <a:lnTo>
                    <a:pt x="61595" y="99461"/>
                  </a:lnTo>
                  <a:lnTo>
                    <a:pt x="67462" y="92273"/>
                  </a:lnTo>
                  <a:lnTo>
                    <a:pt x="72554" y="84013"/>
                  </a:lnTo>
                  <a:lnTo>
                    <a:pt x="76676" y="74570"/>
                  </a:lnTo>
                  <a:lnTo>
                    <a:pt x="79810" y="64001"/>
                  </a:lnTo>
                  <a:lnTo>
                    <a:pt x="81761" y="52651"/>
                  </a:lnTo>
                  <a:lnTo>
                    <a:pt x="82097" y="41042"/>
                  </a:lnTo>
                  <a:lnTo>
                    <a:pt x="80723" y="29513"/>
                  </a:lnTo>
                  <a:lnTo>
                    <a:pt x="77683" y="18842"/>
                  </a:lnTo>
                  <a:lnTo>
                    <a:pt x="72977" y="10274"/>
                  </a:lnTo>
                  <a:lnTo>
                    <a:pt x="66774" y="4302"/>
                  </a:lnTo>
                  <a:lnTo>
                    <a:pt x="59357" y="922"/>
                  </a:lnTo>
                  <a:lnTo>
                    <a:pt x="51016" y="0"/>
                  </a:lnTo>
                  <a:lnTo>
                    <a:pt x="42017" y="1202"/>
                  </a:lnTo>
                  <a:lnTo>
                    <a:pt x="33043" y="4412"/>
                  </a:lnTo>
                  <a:lnTo>
                    <a:pt x="25165" y="9822"/>
                  </a:lnTo>
                  <a:lnTo>
                    <a:pt x="18868" y="17340"/>
                  </a:lnTo>
                  <a:lnTo>
                    <a:pt x="13965" y="26468"/>
                  </a:lnTo>
                  <a:lnTo>
                    <a:pt x="9893" y="36503"/>
                  </a:lnTo>
                  <a:lnTo>
                    <a:pt x="6233" y="46958"/>
                  </a:lnTo>
                  <a:lnTo>
                    <a:pt x="3076" y="57739"/>
                  </a:lnTo>
                  <a:lnTo>
                    <a:pt x="927" y="69036"/>
                  </a:lnTo>
                  <a:lnTo>
                    <a:pt x="0" y="80926"/>
                  </a:lnTo>
                  <a:lnTo>
                    <a:pt x="375" y="93198"/>
                  </a:lnTo>
                  <a:lnTo>
                    <a:pt x="2154" y="105444"/>
                  </a:lnTo>
                  <a:lnTo>
                    <a:pt x="5250" y="117407"/>
                  </a:lnTo>
                  <a:lnTo>
                    <a:pt x="9601" y="128373"/>
                  </a:lnTo>
                  <a:lnTo>
                    <a:pt x="15263" y="137140"/>
                  </a:lnTo>
                  <a:lnTo>
                    <a:pt x="22139" y="143242"/>
                  </a:lnTo>
                  <a:lnTo>
                    <a:pt x="29855" y="146539"/>
                  </a:lnTo>
                  <a:lnTo>
                    <a:pt x="37872" y="146872"/>
                  </a:lnTo>
                  <a:lnTo>
                    <a:pt x="45850" y="144466"/>
                  </a:lnTo>
                  <a:lnTo>
                    <a:pt x="53491" y="139804"/>
                  </a:lnTo>
                  <a:lnTo>
                    <a:pt x="60470" y="133411"/>
                  </a:lnTo>
                  <a:lnTo>
                    <a:pt x="66676" y="125747"/>
                  </a:lnTo>
                  <a:lnTo>
                    <a:pt x="72012" y="117014"/>
                  </a:lnTo>
                  <a:lnTo>
                    <a:pt x="76307" y="107176"/>
                  </a:lnTo>
                  <a:lnTo>
                    <a:pt x="79578" y="96399"/>
                  </a:lnTo>
                  <a:lnTo>
                    <a:pt x="82313" y="88303"/>
                  </a:lnTo>
                  <a:lnTo>
                    <a:pt x="84992" y="86917"/>
                  </a:lnTo>
                  <a:lnTo>
                    <a:pt x="87571" y="90365"/>
                  </a:lnTo>
                  <a:lnTo>
                    <a:pt x="90342" y="96492"/>
                  </a:lnTo>
                  <a:lnTo>
                    <a:pt x="93725" y="103803"/>
                  </a:lnTo>
                  <a:lnTo>
                    <a:pt x="97888" y="111486"/>
                  </a:lnTo>
                  <a:lnTo>
                    <a:pt x="102948" y="119019"/>
                  </a:lnTo>
                  <a:lnTo>
                    <a:pt x="109082" y="125969"/>
                  </a:lnTo>
                  <a:lnTo>
                    <a:pt x="116271" y="132167"/>
                  </a:lnTo>
                  <a:lnTo>
                    <a:pt x="124196" y="137169"/>
                  </a:lnTo>
                  <a:lnTo>
                    <a:pt x="132351" y="140179"/>
                  </a:lnTo>
                  <a:lnTo>
                    <a:pt x="140455" y="140935"/>
                  </a:lnTo>
                  <a:lnTo>
                    <a:pt x="148860" y="140114"/>
                  </a:lnTo>
                  <a:lnTo>
                    <a:pt x="158623" y="137290"/>
                  </a:lnTo>
                  <a:lnTo>
                    <a:pt x="171537" y="131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71039" y="482177"/>
              <a:ext cx="183594" cy="223233"/>
            </a:xfrm>
            <a:custGeom>
              <a:avLst/>
              <a:gdLst/>
              <a:ahLst/>
              <a:cxnLst/>
              <a:rect l="0" t="0" r="0" b="0"/>
              <a:pathLst>
                <a:path w="183594" h="223233">
                  <a:moveTo>
                    <a:pt x="4608" y="44247"/>
                  </a:moveTo>
                  <a:lnTo>
                    <a:pt x="1809" y="53049"/>
                  </a:lnTo>
                  <a:lnTo>
                    <a:pt x="306" y="61395"/>
                  </a:lnTo>
                  <a:lnTo>
                    <a:pt x="0" y="70099"/>
                  </a:lnTo>
                  <a:lnTo>
                    <a:pt x="679" y="79392"/>
                  </a:lnTo>
                  <a:lnTo>
                    <a:pt x="2147" y="89536"/>
                  </a:lnTo>
                  <a:lnTo>
                    <a:pt x="4215" y="100581"/>
                  </a:lnTo>
                  <a:lnTo>
                    <a:pt x="6726" y="112421"/>
                  </a:lnTo>
                  <a:lnTo>
                    <a:pt x="9548" y="124891"/>
                  </a:lnTo>
                  <a:lnTo>
                    <a:pt x="12596" y="137745"/>
                  </a:lnTo>
                  <a:lnTo>
                    <a:pt x="15964" y="147754"/>
                  </a:lnTo>
                  <a:lnTo>
                    <a:pt x="19264" y="150783"/>
                  </a:lnTo>
                  <a:lnTo>
                    <a:pt x="21651" y="147760"/>
                  </a:lnTo>
                  <a:lnTo>
                    <a:pt x="23174" y="140665"/>
                  </a:lnTo>
                  <a:lnTo>
                    <a:pt x="24281" y="130843"/>
                  </a:lnTo>
                  <a:lnTo>
                    <a:pt x="25503" y="118952"/>
                  </a:lnTo>
                  <a:lnTo>
                    <a:pt x="27112" y="105456"/>
                  </a:lnTo>
                  <a:lnTo>
                    <a:pt x="29162" y="90757"/>
                  </a:lnTo>
                  <a:lnTo>
                    <a:pt x="31601" y="75181"/>
                  </a:lnTo>
                  <a:lnTo>
                    <a:pt x="34358" y="59003"/>
                  </a:lnTo>
                  <a:lnTo>
                    <a:pt x="37681" y="43066"/>
                  </a:lnTo>
                  <a:lnTo>
                    <a:pt x="42122" y="28734"/>
                  </a:lnTo>
                  <a:lnTo>
                    <a:pt x="47883" y="16636"/>
                  </a:lnTo>
                  <a:lnTo>
                    <a:pt x="54701" y="7363"/>
                  </a:lnTo>
                  <a:lnTo>
                    <a:pt x="62041" y="1784"/>
                  </a:lnTo>
                  <a:lnTo>
                    <a:pt x="69533" y="0"/>
                  </a:lnTo>
                  <a:lnTo>
                    <a:pt x="77002" y="1512"/>
                  </a:lnTo>
                  <a:lnTo>
                    <a:pt x="84389" y="5625"/>
                  </a:lnTo>
                  <a:lnTo>
                    <a:pt x="91683" y="11680"/>
                  </a:lnTo>
                  <a:lnTo>
                    <a:pt x="98733" y="19297"/>
                  </a:lnTo>
                  <a:lnTo>
                    <a:pt x="105247" y="28369"/>
                  </a:lnTo>
                  <a:lnTo>
                    <a:pt x="111112" y="38723"/>
                  </a:lnTo>
                  <a:lnTo>
                    <a:pt x="116375" y="50113"/>
                  </a:lnTo>
                  <a:lnTo>
                    <a:pt x="121144" y="62290"/>
                  </a:lnTo>
                  <a:lnTo>
                    <a:pt x="125542" y="75040"/>
                  </a:lnTo>
                  <a:lnTo>
                    <a:pt x="129837" y="88195"/>
                  </a:lnTo>
                  <a:lnTo>
                    <a:pt x="134415" y="101633"/>
                  </a:lnTo>
                  <a:lnTo>
                    <a:pt x="139462" y="115261"/>
                  </a:lnTo>
                  <a:lnTo>
                    <a:pt x="144990" y="128853"/>
                  </a:lnTo>
                  <a:lnTo>
                    <a:pt x="150926" y="142059"/>
                  </a:lnTo>
                  <a:lnTo>
                    <a:pt x="157170" y="154716"/>
                  </a:lnTo>
                  <a:lnTo>
                    <a:pt x="163334" y="166771"/>
                  </a:lnTo>
                  <a:lnTo>
                    <a:pt x="169359" y="179583"/>
                  </a:lnTo>
                  <a:lnTo>
                    <a:pt x="175773" y="196511"/>
                  </a:lnTo>
                  <a:lnTo>
                    <a:pt x="183593" y="223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50148" y="1063378"/>
            <a:ext cx="6223839" cy="621182"/>
            <a:chOff x="850148" y="1063378"/>
            <a:chExt cx="6223839" cy="621182"/>
          </a:xfrm>
        </p:grpSpPr>
        <p:sp>
          <p:nvSpPr>
            <p:cNvPr id="47" name="Freeform 46"/>
            <p:cNvSpPr/>
            <p:nvPr/>
          </p:nvSpPr>
          <p:spPr>
            <a:xfrm>
              <a:off x="850148" y="1360861"/>
              <a:ext cx="352235" cy="229557"/>
            </a:xfrm>
            <a:custGeom>
              <a:avLst/>
              <a:gdLst/>
              <a:ahLst/>
              <a:cxnLst/>
              <a:rect l="0" t="0" r="0" b="0"/>
              <a:pathLst>
                <a:path w="352235" h="229557">
                  <a:moveTo>
                    <a:pt x="129002" y="102600"/>
                  </a:moveTo>
                  <a:lnTo>
                    <a:pt x="126068" y="93798"/>
                  </a:lnTo>
                  <a:lnTo>
                    <a:pt x="123286" y="85452"/>
                  </a:lnTo>
                  <a:lnTo>
                    <a:pt x="120386" y="76753"/>
                  </a:lnTo>
                  <a:lnTo>
                    <a:pt x="117346" y="67632"/>
                  </a:lnTo>
                  <a:lnTo>
                    <a:pt x="114181" y="58137"/>
                  </a:lnTo>
                  <a:lnTo>
                    <a:pt x="110912" y="48349"/>
                  </a:lnTo>
                  <a:lnTo>
                    <a:pt x="107401" y="38508"/>
                  </a:lnTo>
                  <a:lnTo>
                    <a:pt x="103362" y="28983"/>
                  </a:lnTo>
                  <a:lnTo>
                    <a:pt x="98675" y="19963"/>
                  </a:lnTo>
                  <a:lnTo>
                    <a:pt x="93222" y="11943"/>
                  </a:lnTo>
                  <a:lnTo>
                    <a:pt x="86805" y="5767"/>
                  </a:lnTo>
                  <a:lnTo>
                    <a:pt x="79415" y="1738"/>
                  </a:lnTo>
                  <a:lnTo>
                    <a:pt x="71352" y="0"/>
                  </a:lnTo>
                  <a:lnTo>
                    <a:pt x="63101" y="796"/>
                  </a:lnTo>
                  <a:lnTo>
                    <a:pt x="54966" y="3998"/>
                  </a:lnTo>
                  <a:lnTo>
                    <a:pt x="47218" y="9214"/>
                  </a:lnTo>
                  <a:lnTo>
                    <a:pt x="40169" y="15986"/>
                  </a:lnTo>
                  <a:lnTo>
                    <a:pt x="33911" y="23904"/>
                  </a:lnTo>
                  <a:lnTo>
                    <a:pt x="28371" y="32639"/>
                  </a:lnTo>
                  <a:lnTo>
                    <a:pt x="23408" y="41947"/>
                  </a:lnTo>
                  <a:lnTo>
                    <a:pt x="18880" y="51648"/>
                  </a:lnTo>
                  <a:lnTo>
                    <a:pt x="14667" y="61619"/>
                  </a:lnTo>
                  <a:lnTo>
                    <a:pt x="10676" y="71773"/>
                  </a:lnTo>
                  <a:lnTo>
                    <a:pt x="6849" y="82059"/>
                  </a:lnTo>
                  <a:lnTo>
                    <a:pt x="3465" y="92765"/>
                  </a:lnTo>
                  <a:lnTo>
                    <a:pt x="1103" y="104477"/>
                  </a:lnTo>
                  <a:lnTo>
                    <a:pt x="0" y="117428"/>
                  </a:lnTo>
                  <a:lnTo>
                    <a:pt x="75" y="131212"/>
                  </a:lnTo>
                  <a:lnTo>
                    <a:pt x="1114" y="145003"/>
                  </a:lnTo>
                  <a:lnTo>
                    <a:pt x="2891" y="158315"/>
                  </a:lnTo>
                  <a:lnTo>
                    <a:pt x="5371" y="171014"/>
                  </a:lnTo>
                  <a:lnTo>
                    <a:pt x="8705" y="183148"/>
                  </a:lnTo>
                  <a:lnTo>
                    <a:pt x="12918" y="194813"/>
                  </a:lnTo>
                  <a:lnTo>
                    <a:pt x="18220" y="205628"/>
                  </a:lnTo>
                  <a:lnTo>
                    <a:pt x="25068" y="214768"/>
                  </a:lnTo>
                  <a:lnTo>
                    <a:pt x="33559" y="221908"/>
                  </a:lnTo>
                  <a:lnTo>
                    <a:pt x="43178" y="226872"/>
                  </a:lnTo>
                  <a:lnTo>
                    <a:pt x="53011" y="229389"/>
                  </a:lnTo>
                  <a:lnTo>
                    <a:pt x="62504" y="229556"/>
                  </a:lnTo>
                  <a:lnTo>
                    <a:pt x="71316" y="227584"/>
                  </a:lnTo>
                  <a:lnTo>
                    <a:pt x="79154" y="223610"/>
                  </a:lnTo>
                  <a:lnTo>
                    <a:pt x="85981" y="217907"/>
                  </a:lnTo>
                  <a:lnTo>
                    <a:pt x="92090" y="210827"/>
                  </a:lnTo>
                  <a:lnTo>
                    <a:pt x="97976" y="202714"/>
                  </a:lnTo>
                  <a:lnTo>
                    <a:pt x="103935" y="193844"/>
                  </a:lnTo>
                  <a:lnTo>
                    <a:pt x="109755" y="184110"/>
                  </a:lnTo>
                  <a:lnTo>
                    <a:pt x="114831" y="173059"/>
                  </a:lnTo>
                  <a:lnTo>
                    <a:pt x="118875" y="160551"/>
                  </a:lnTo>
                  <a:lnTo>
                    <a:pt x="121911" y="146897"/>
                  </a:lnTo>
                  <a:lnTo>
                    <a:pt x="124107" y="132660"/>
                  </a:lnTo>
                  <a:lnTo>
                    <a:pt x="125669" y="118261"/>
                  </a:lnTo>
                  <a:lnTo>
                    <a:pt x="127240" y="105004"/>
                  </a:lnTo>
                  <a:lnTo>
                    <a:pt x="129786" y="96674"/>
                  </a:lnTo>
                  <a:lnTo>
                    <a:pt x="133196" y="95791"/>
                  </a:lnTo>
                  <a:lnTo>
                    <a:pt x="136704" y="100719"/>
                  </a:lnTo>
                  <a:lnTo>
                    <a:pt x="140135" y="109352"/>
                  </a:lnTo>
                  <a:lnTo>
                    <a:pt x="143524" y="119808"/>
                  </a:lnTo>
                  <a:lnTo>
                    <a:pt x="146919" y="130939"/>
                  </a:lnTo>
                  <a:lnTo>
                    <a:pt x="150501" y="142038"/>
                  </a:lnTo>
                  <a:lnTo>
                    <a:pt x="154581" y="152584"/>
                  </a:lnTo>
                  <a:lnTo>
                    <a:pt x="159291" y="162383"/>
                  </a:lnTo>
                  <a:lnTo>
                    <a:pt x="164758" y="171307"/>
                  </a:lnTo>
                  <a:lnTo>
                    <a:pt x="171184" y="179174"/>
                  </a:lnTo>
                  <a:lnTo>
                    <a:pt x="178574" y="185974"/>
                  </a:lnTo>
                  <a:lnTo>
                    <a:pt x="186469" y="191205"/>
                  </a:lnTo>
                  <a:lnTo>
                    <a:pt x="194073" y="193834"/>
                  </a:lnTo>
                  <a:lnTo>
                    <a:pt x="200960" y="193523"/>
                  </a:lnTo>
                  <a:lnTo>
                    <a:pt x="207056" y="190551"/>
                  </a:lnTo>
                  <a:lnTo>
                    <a:pt x="212458" y="185434"/>
                  </a:lnTo>
                  <a:lnTo>
                    <a:pt x="217304" y="178699"/>
                  </a:lnTo>
                  <a:lnTo>
                    <a:pt x="221406" y="170791"/>
                  </a:lnTo>
                  <a:lnTo>
                    <a:pt x="224265" y="162055"/>
                  </a:lnTo>
                  <a:lnTo>
                    <a:pt x="225731" y="152815"/>
                  </a:lnTo>
                  <a:lnTo>
                    <a:pt x="226729" y="145775"/>
                  </a:lnTo>
                  <a:lnTo>
                    <a:pt x="228391" y="144184"/>
                  </a:lnTo>
                  <a:lnTo>
                    <a:pt x="230566" y="147081"/>
                  </a:lnTo>
                  <a:lnTo>
                    <a:pt x="233072" y="152796"/>
                  </a:lnTo>
                  <a:lnTo>
                    <a:pt x="235078" y="157161"/>
                  </a:lnTo>
                  <a:lnTo>
                    <a:pt x="235790" y="155763"/>
                  </a:lnTo>
                  <a:lnTo>
                    <a:pt x="235793" y="149391"/>
                  </a:lnTo>
                  <a:lnTo>
                    <a:pt x="235714" y="139644"/>
                  </a:lnTo>
                  <a:lnTo>
                    <a:pt x="236069" y="127917"/>
                  </a:lnTo>
                  <a:lnTo>
                    <a:pt x="237068" y="115124"/>
                  </a:lnTo>
                  <a:lnTo>
                    <a:pt x="238864" y="102098"/>
                  </a:lnTo>
                  <a:lnTo>
                    <a:pt x="241658" y="89720"/>
                  </a:lnTo>
                  <a:lnTo>
                    <a:pt x="245464" y="78405"/>
                  </a:lnTo>
                  <a:lnTo>
                    <a:pt x="250306" y="68652"/>
                  </a:lnTo>
                  <a:lnTo>
                    <a:pt x="256303" y="61220"/>
                  </a:lnTo>
                  <a:lnTo>
                    <a:pt x="263406" y="56299"/>
                  </a:lnTo>
                  <a:lnTo>
                    <a:pt x="271276" y="53771"/>
                  </a:lnTo>
                  <a:lnTo>
                    <a:pt x="279396" y="53495"/>
                  </a:lnTo>
                  <a:lnTo>
                    <a:pt x="287447" y="55161"/>
                  </a:lnTo>
                  <a:lnTo>
                    <a:pt x="295309" y="58529"/>
                  </a:lnTo>
                  <a:lnTo>
                    <a:pt x="302968" y="63521"/>
                  </a:lnTo>
                  <a:lnTo>
                    <a:pt x="310448" y="69947"/>
                  </a:lnTo>
                  <a:lnTo>
                    <a:pt x="317623" y="77531"/>
                  </a:lnTo>
                  <a:lnTo>
                    <a:pt x="324223" y="85990"/>
                  </a:lnTo>
                  <a:lnTo>
                    <a:pt x="330146" y="95092"/>
                  </a:lnTo>
                  <a:lnTo>
                    <a:pt x="335446" y="104813"/>
                  </a:lnTo>
                  <a:lnTo>
                    <a:pt x="340241" y="115323"/>
                  </a:lnTo>
                  <a:lnTo>
                    <a:pt x="344644" y="126646"/>
                  </a:lnTo>
                  <a:lnTo>
                    <a:pt x="348416" y="138453"/>
                  </a:lnTo>
                  <a:lnTo>
                    <a:pt x="351236" y="151520"/>
                  </a:lnTo>
                  <a:lnTo>
                    <a:pt x="352234" y="169231"/>
                  </a:lnTo>
                  <a:lnTo>
                    <a:pt x="350100" y="197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44491" y="1187678"/>
              <a:ext cx="134743" cy="396823"/>
            </a:xfrm>
            <a:custGeom>
              <a:avLst/>
              <a:gdLst/>
              <a:ahLst/>
              <a:cxnLst/>
              <a:rect l="0" t="0" r="0" b="0"/>
              <a:pathLst>
                <a:path w="134743" h="396823">
                  <a:moveTo>
                    <a:pt x="103156" y="286311"/>
                  </a:moveTo>
                  <a:lnTo>
                    <a:pt x="100155" y="277577"/>
                  </a:lnTo>
                  <a:lnTo>
                    <a:pt x="96733" y="269870"/>
                  </a:lnTo>
                  <a:lnTo>
                    <a:pt x="92528" y="262482"/>
                  </a:lnTo>
                  <a:lnTo>
                    <a:pt x="87282" y="255739"/>
                  </a:lnTo>
                  <a:lnTo>
                    <a:pt x="80504" y="250506"/>
                  </a:lnTo>
                  <a:lnTo>
                    <a:pt x="72076" y="247144"/>
                  </a:lnTo>
                  <a:lnTo>
                    <a:pt x="62509" y="245703"/>
                  </a:lnTo>
                  <a:lnTo>
                    <a:pt x="52714" y="246175"/>
                  </a:lnTo>
                  <a:lnTo>
                    <a:pt x="43249" y="248350"/>
                  </a:lnTo>
                  <a:lnTo>
                    <a:pt x="34458" y="252062"/>
                  </a:lnTo>
                  <a:lnTo>
                    <a:pt x="26633" y="257287"/>
                  </a:lnTo>
                  <a:lnTo>
                    <a:pt x="19825" y="263875"/>
                  </a:lnTo>
                  <a:lnTo>
                    <a:pt x="14067" y="271736"/>
                  </a:lnTo>
                  <a:lnTo>
                    <a:pt x="9483" y="280914"/>
                  </a:lnTo>
                  <a:lnTo>
                    <a:pt x="6024" y="291311"/>
                  </a:lnTo>
                  <a:lnTo>
                    <a:pt x="3511" y="302717"/>
                  </a:lnTo>
                  <a:lnTo>
                    <a:pt x="1732" y="314897"/>
                  </a:lnTo>
                  <a:lnTo>
                    <a:pt x="504" y="327640"/>
                  </a:lnTo>
                  <a:lnTo>
                    <a:pt x="0" y="340620"/>
                  </a:lnTo>
                  <a:lnTo>
                    <a:pt x="717" y="353407"/>
                  </a:lnTo>
                  <a:lnTo>
                    <a:pt x="2836" y="365766"/>
                  </a:lnTo>
                  <a:lnTo>
                    <a:pt x="6395" y="377012"/>
                  </a:lnTo>
                  <a:lnTo>
                    <a:pt x="11459" y="385976"/>
                  </a:lnTo>
                  <a:lnTo>
                    <a:pt x="17900" y="392216"/>
                  </a:lnTo>
                  <a:lnTo>
                    <a:pt x="25310" y="395778"/>
                  </a:lnTo>
                  <a:lnTo>
                    <a:pt x="33114" y="396822"/>
                  </a:lnTo>
                  <a:lnTo>
                    <a:pt x="40944" y="395707"/>
                  </a:lnTo>
                  <a:lnTo>
                    <a:pt x="48487" y="392725"/>
                  </a:lnTo>
                  <a:lnTo>
                    <a:pt x="55399" y="388000"/>
                  </a:lnTo>
                  <a:lnTo>
                    <a:pt x="61563" y="381756"/>
                  </a:lnTo>
                  <a:lnTo>
                    <a:pt x="67042" y="374296"/>
                  </a:lnTo>
                  <a:lnTo>
                    <a:pt x="71963" y="365921"/>
                  </a:lnTo>
                  <a:lnTo>
                    <a:pt x="76464" y="356880"/>
                  </a:lnTo>
                  <a:lnTo>
                    <a:pt x="80658" y="347370"/>
                  </a:lnTo>
                  <a:lnTo>
                    <a:pt x="84636" y="337533"/>
                  </a:lnTo>
                  <a:lnTo>
                    <a:pt x="88460" y="327467"/>
                  </a:lnTo>
                  <a:lnTo>
                    <a:pt x="92012" y="317081"/>
                  </a:lnTo>
                  <a:lnTo>
                    <a:pt x="95018" y="306115"/>
                  </a:lnTo>
                  <a:lnTo>
                    <a:pt x="97376" y="294480"/>
                  </a:lnTo>
                  <a:lnTo>
                    <a:pt x="99298" y="282393"/>
                  </a:lnTo>
                  <a:lnTo>
                    <a:pt x="101203" y="270280"/>
                  </a:lnTo>
                  <a:lnTo>
                    <a:pt x="103334" y="258382"/>
                  </a:lnTo>
                  <a:lnTo>
                    <a:pt x="105597" y="246443"/>
                  </a:lnTo>
                  <a:lnTo>
                    <a:pt x="107664" y="233829"/>
                  </a:lnTo>
                  <a:lnTo>
                    <a:pt x="109350" y="220224"/>
                  </a:lnTo>
                  <a:lnTo>
                    <a:pt x="110635" y="205475"/>
                  </a:lnTo>
                  <a:lnTo>
                    <a:pt x="111573" y="189431"/>
                  </a:lnTo>
                  <a:lnTo>
                    <a:pt x="112238" y="172155"/>
                  </a:lnTo>
                  <a:lnTo>
                    <a:pt x="112701" y="154010"/>
                  </a:lnTo>
                  <a:lnTo>
                    <a:pt x="113019" y="135538"/>
                  </a:lnTo>
                  <a:lnTo>
                    <a:pt x="113232" y="117085"/>
                  </a:lnTo>
                  <a:lnTo>
                    <a:pt x="113206" y="98951"/>
                  </a:lnTo>
                  <a:lnTo>
                    <a:pt x="112657" y="81469"/>
                  </a:lnTo>
                  <a:lnTo>
                    <a:pt x="111475" y="64748"/>
                  </a:lnTo>
                  <a:lnTo>
                    <a:pt x="109867" y="48722"/>
                  </a:lnTo>
                  <a:lnTo>
                    <a:pt x="108249" y="33260"/>
                  </a:lnTo>
                  <a:lnTo>
                    <a:pt x="106842" y="18286"/>
                  </a:lnTo>
                  <a:lnTo>
                    <a:pt x="104892" y="5963"/>
                  </a:lnTo>
                  <a:lnTo>
                    <a:pt x="101979" y="0"/>
                  </a:lnTo>
                  <a:lnTo>
                    <a:pt x="99303" y="895"/>
                  </a:lnTo>
                  <a:lnTo>
                    <a:pt x="97258" y="7142"/>
                  </a:lnTo>
                  <a:lnTo>
                    <a:pt x="95795" y="17126"/>
                  </a:lnTo>
                  <a:lnTo>
                    <a:pt x="94777" y="29634"/>
                  </a:lnTo>
                  <a:lnTo>
                    <a:pt x="94078" y="43831"/>
                  </a:lnTo>
                  <a:lnTo>
                    <a:pt x="93603" y="59318"/>
                  </a:lnTo>
                  <a:lnTo>
                    <a:pt x="93283" y="76027"/>
                  </a:lnTo>
                  <a:lnTo>
                    <a:pt x="93071" y="93832"/>
                  </a:lnTo>
                  <a:lnTo>
                    <a:pt x="93099" y="112372"/>
                  </a:lnTo>
                  <a:lnTo>
                    <a:pt x="93650" y="131128"/>
                  </a:lnTo>
                  <a:lnTo>
                    <a:pt x="94833" y="149781"/>
                  </a:lnTo>
                  <a:lnTo>
                    <a:pt x="96442" y="168053"/>
                  </a:lnTo>
                  <a:lnTo>
                    <a:pt x="98061" y="185630"/>
                  </a:lnTo>
                  <a:lnTo>
                    <a:pt x="99449" y="202411"/>
                  </a:lnTo>
                  <a:lnTo>
                    <a:pt x="100702" y="218307"/>
                  </a:lnTo>
                  <a:lnTo>
                    <a:pt x="102150" y="233151"/>
                  </a:lnTo>
                  <a:lnTo>
                    <a:pt x="103980" y="246955"/>
                  </a:lnTo>
                  <a:lnTo>
                    <a:pt x="106379" y="259871"/>
                  </a:lnTo>
                  <a:lnTo>
                    <a:pt x="109601" y="272094"/>
                  </a:lnTo>
                  <a:lnTo>
                    <a:pt x="113690" y="283789"/>
                  </a:lnTo>
                  <a:lnTo>
                    <a:pt x="118237" y="294649"/>
                  </a:lnTo>
                  <a:lnTo>
                    <a:pt x="122920" y="304966"/>
                  </a:lnTo>
                  <a:lnTo>
                    <a:pt x="128150" y="315652"/>
                  </a:lnTo>
                  <a:lnTo>
                    <a:pt x="134742" y="328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37815" y="1075348"/>
              <a:ext cx="241103" cy="398642"/>
            </a:xfrm>
            <a:custGeom>
              <a:avLst/>
              <a:gdLst/>
              <a:ahLst/>
              <a:cxnLst/>
              <a:rect l="0" t="0" r="0" b="0"/>
              <a:pathLst>
                <a:path w="241103" h="398642">
                  <a:moveTo>
                    <a:pt x="62558" y="398641"/>
                  </a:moveTo>
                  <a:lnTo>
                    <a:pt x="59691" y="389773"/>
                  </a:lnTo>
                  <a:lnTo>
                    <a:pt x="57549" y="380786"/>
                  </a:lnTo>
                  <a:lnTo>
                    <a:pt x="55946" y="370786"/>
                  </a:lnTo>
                  <a:lnTo>
                    <a:pt x="54765" y="359633"/>
                  </a:lnTo>
                  <a:lnTo>
                    <a:pt x="53917" y="347173"/>
                  </a:lnTo>
                  <a:lnTo>
                    <a:pt x="53315" y="333461"/>
                  </a:lnTo>
                  <a:lnTo>
                    <a:pt x="52727" y="318698"/>
                  </a:lnTo>
                  <a:lnTo>
                    <a:pt x="51795" y="303120"/>
                  </a:lnTo>
                  <a:lnTo>
                    <a:pt x="50348" y="286943"/>
                  </a:lnTo>
                  <a:lnTo>
                    <a:pt x="48392" y="270336"/>
                  </a:lnTo>
                  <a:lnTo>
                    <a:pt x="46007" y="253430"/>
                  </a:lnTo>
                  <a:lnTo>
                    <a:pt x="43292" y="236316"/>
                  </a:lnTo>
                  <a:lnTo>
                    <a:pt x="40334" y="219062"/>
                  </a:lnTo>
                  <a:lnTo>
                    <a:pt x="37203" y="201711"/>
                  </a:lnTo>
                  <a:lnTo>
                    <a:pt x="33951" y="184300"/>
                  </a:lnTo>
                  <a:lnTo>
                    <a:pt x="30616" y="167014"/>
                  </a:lnTo>
                  <a:lnTo>
                    <a:pt x="27224" y="150173"/>
                  </a:lnTo>
                  <a:lnTo>
                    <a:pt x="23793" y="133919"/>
                  </a:lnTo>
                  <a:lnTo>
                    <a:pt x="20337" y="118223"/>
                  </a:lnTo>
                  <a:lnTo>
                    <a:pt x="16863" y="102990"/>
                  </a:lnTo>
                  <a:lnTo>
                    <a:pt x="13377" y="88115"/>
                  </a:lnTo>
                  <a:lnTo>
                    <a:pt x="9883" y="73666"/>
                  </a:lnTo>
                  <a:lnTo>
                    <a:pt x="6384" y="59877"/>
                  </a:lnTo>
                  <a:lnTo>
                    <a:pt x="2905" y="46834"/>
                  </a:lnTo>
                  <a:lnTo>
                    <a:pt x="264" y="34956"/>
                  </a:lnTo>
                  <a:lnTo>
                    <a:pt x="0" y="25035"/>
                  </a:lnTo>
                  <a:lnTo>
                    <a:pt x="2758" y="17330"/>
                  </a:lnTo>
                  <a:lnTo>
                    <a:pt x="8378" y="11631"/>
                  </a:lnTo>
                  <a:lnTo>
                    <a:pt x="16352" y="7550"/>
                  </a:lnTo>
                  <a:lnTo>
                    <a:pt x="26123" y="4689"/>
                  </a:lnTo>
                  <a:lnTo>
                    <a:pt x="37206" y="2712"/>
                  </a:lnTo>
                  <a:lnTo>
                    <a:pt x="49219" y="1361"/>
                  </a:lnTo>
                  <a:lnTo>
                    <a:pt x="61884" y="447"/>
                  </a:lnTo>
                  <a:lnTo>
                    <a:pt x="75164" y="0"/>
                  </a:lnTo>
                  <a:lnTo>
                    <a:pt x="89223" y="231"/>
                  </a:lnTo>
                  <a:lnTo>
                    <a:pt x="104084" y="1204"/>
                  </a:lnTo>
                  <a:lnTo>
                    <a:pt x="119320" y="2841"/>
                  </a:lnTo>
                  <a:lnTo>
                    <a:pt x="134168" y="5012"/>
                  </a:lnTo>
                  <a:lnTo>
                    <a:pt x="148229" y="7589"/>
                  </a:lnTo>
                  <a:lnTo>
                    <a:pt x="161450" y="10624"/>
                  </a:lnTo>
                  <a:lnTo>
                    <a:pt x="173943" y="14339"/>
                  </a:lnTo>
                  <a:lnTo>
                    <a:pt x="185856" y="18806"/>
                  </a:lnTo>
                  <a:lnTo>
                    <a:pt x="197010" y="24111"/>
                  </a:lnTo>
                  <a:lnTo>
                    <a:pt x="206910" y="30429"/>
                  </a:lnTo>
                  <a:lnTo>
                    <a:pt x="215387" y="37756"/>
                  </a:lnTo>
                  <a:lnTo>
                    <a:pt x="222573" y="45947"/>
                  </a:lnTo>
                  <a:lnTo>
                    <a:pt x="228717" y="54817"/>
                  </a:lnTo>
                  <a:lnTo>
                    <a:pt x="234059" y="64193"/>
                  </a:lnTo>
                  <a:lnTo>
                    <a:pt x="238327" y="74099"/>
                  </a:lnTo>
                  <a:lnTo>
                    <a:pt x="240764" y="84733"/>
                  </a:lnTo>
                  <a:lnTo>
                    <a:pt x="241102" y="96138"/>
                  </a:lnTo>
                  <a:lnTo>
                    <a:pt x="239363" y="107898"/>
                  </a:lnTo>
                  <a:lnTo>
                    <a:pt x="235604" y="119259"/>
                  </a:lnTo>
                  <a:lnTo>
                    <a:pt x="230074" y="129830"/>
                  </a:lnTo>
                  <a:lnTo>
                    <a:pt x="223124" y="139724"/>
                  </a:lnTo>
                  <a:lnTo>
                    <a:pt x="215105" y="149362"/>
                  </a:lnTo>
                  <a:lnTo>
                    <a:pt x="206310" y="159028"/>
                  </a:lnTo>
                  <a:lnTo>
                    <a:pt x="196968" y="168673"/>
                  </a:lnTo>
                  <a:lnTo>
                    <a:pt x="187245" y="178010"/>
                  </a:lnTo>
                  <a:lnTo>
                    <a:pt x="177256" y="186883"/>
                  </a:lnTo>
                  <a:lnTo>
                    <a:pt x="166922" y="195132"/>
                  </a:lnTo>
                  <a:lnTo>
                    <a:pt x="155991" y="202519"/>
                  </a:lnTo>
                  <a:lnTo>
                    <a:pt x="144379" y="209003"/>
                  </a:lnTo>
                  <a:lnTo>
                    <a:pt x="132308" y="214696"/>
                  </a:lnTo>
                  <a:lnTo>
                    <a:pt x="120205" y="219761"/>
                  </a:lnTo>
                  <a:lnTo>
                    <a:pt x="108328" y="224352"/>
                  </a:lnTo>
                  <a:lnTo>
                    <a:pt x="96815" y="228452"/>
                  </a:lnTo>
                  <a:lnTo>
                    <a:pt x="84435" y="232271"/>
                  </a:lnTo>
                  <a:lnTo>
                    <a:pt x="67868" y="236148"/>
                  </a:lnTo>
                  <a:lnTo>
                    <a:pt x="41501" y="240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21076" y="1329867"/>
              <a:ext cx="174096" cy="123204"/>
            </a:xfrm>
            <a:custGeom>
              <a:avLst/>
              <a:gdLst/>
              <a:ahLst/>
              <a:cxnLst/>
              <a:rect l="0" t="0" r="0" b="0"/>
              <a:pathLst>
                <a:path w="174096" h="123204">
                  <a:moveTo>
                    <a:pt x="47753" y="59894"/>
                  </a:moveTo>
                  <a:lnTo>
                    <a:pt x="53486" y="53893"/>
                  </a:lnTo>
                  <a:lnTo>
                    <a:pt x="57770" y="47048"/>
                  </a:lnTo>
                  <a:lnTo>
                    <a:pt x="60962" y="38669"/>
                  </a:lnTo>
                  <a:lnTo>
                    <a:pt x="62805" y="29388"/>
                  </a:lnTo>
                  <a:lnTo>
                    <a:pt x="62557" y="20370"/>
                  </a:lnTo>
                  <a:lnTo>
                    <a:pt x="59993" y="12282"/>
                  </a:lnTo>
                  <a:lnTo>
                    <a:pt x="55345" y="5754"/>
                  </a:lnTo>
                  <a:lnTo>
                    <a:pt x="49024" y="1591"/>
                  </a:lnTo>
                  <a:lnTo>
                    <a:pt x="41452" y="0"/>
                  </a:lnTo>
                  <a:lnTo>
                    <a:pt x="33304" y="1020"/>
                  </a:lnTo>
                  <a:lnTo>
                    <a:pt x="25463" y="4806"/>
                  </a:lnTo>
                  <a:lnTo>
                    <a:pt x="18390" y="11163"/>
                  </a:lnTo>
                  <a:lnTo>
                    <a:pt x="12324" y="19647"/>
                  </a:lnTo>
                  <a:lnTo>
                    <a:pt x="7467" y="29765"/>
                  </a:lnTo>
                  <a:lnTo>
                    <a:pt x="3796" y="41078"/>
                  </a:lnTo>
                  <a:lnTo>
                    <a:pt x="1296" y="53077"/>
                  </a:lnTo>
                  <a:lnTo>
                    <a:pt x="51" y="65196"/>
                  </a:lnTo>
                  <a:lnTo>
                    <a:pt x="0" y="77107"/>
                  </a:lnTo>
                  <a:lnTo>
                    <a:pt x="1438" y="88221"/>
                  </a:lnTo>
                  <a:lnTo>
                    <a:pt x="5062" y="97628"/>
                  </a:lnTo>
                  <a:lnTo>
                    <a:pt x="11050" y="104975"/>
                  </a:lnTo>
                  <a:lnTo>
                    <a:pt x="18818" y="109925"/>
                  </a:lnTo>
                  <a:lnTo>
                    <a:pt x="27326" y="111907"/>
                  </a:lnTo>
                  <a:lnTo>
                    <a:pt x="35889" y="110905"/>
                  </a:lnTo>
                  <a:lnTo>
                    <a:pt x="44058" y="107336"/>
                  </a:lnTo>
                  <a:lnTo>
                    <a:pt x="51457" y="101752"/>
                  </a:lnTo>
                  <a:lnTo>
                    <a:pt x="57977" y="94667"/>
                  </a:lnTo>
                  <a:lnTo>
                    <a:pt x="63539" y="86338"/>
                  </a:lnTo>
                  <a:lnTo>
                    <a:pt x="67992" y="76780"/>
                  </a:lnTo>
                  <a:lnTo>
                    <a:pt x="71389" y="66165"/>
                  </a:lnTo>
                  <a:lnTo>
                    <a:pt x="74792" y="57130"/>
                  </a:lnTo>
                  <a:lnTo>
                    <a:pt x="78957" y="53347"/>
                  </a:lnTo>
                  <a:lnTo>
                    <a:pt x="82979" y="54598"/>
                  </a:lnTo>
                  <a:lnTo>
                    <a:pt x="86698" y="59329"/>
                  </a:lnTo>
                  <a:lnTo>
                    <a:pt x="90405" y="66078"/>
                  </a:lnTo>
                  <a:lnTo>
                    <a:pt x="94512" y="73694"/>
                  </a:lnTo>
                  <a:lnTo>
                    <a:pt x="99207" y="81532"/>
                  </a:lnTo>
                  <a:lnTo>
                    <a:pt x="104479" y="89313"/>
                  </a:lnTo>
                  <a:lnTo>
                    <a:pt x="110234" y="96948"/>
                  </a:lnTo>
                  <a:lnTo>
                    <a:pt x="116365" y="104418"/>
                  </a:lnTo>
                  <a:lnTo>
                    <a:pt x="122938" y="111255"/>
                  </a:lnTo>
                  <a:lnTo>
                    <a:pt x="130181" y="116566"/>
                  </a:lnTo>
                  <a:lnTo>
                    <a:pt x="138199" y="119993"/>
                  </a:lnTo>
                  <a:lnTo>
                    <a:pt x="147186" y="122204"/>
                  </a:lnTo>
                  <a:lnTo>
                    <a:pt x="158437" y="123203"/>
                  </a:lnTo>
                  <a:lnTo>
                    <a:pt x="174095" y="123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8177" y="1353572"/>
              <a:ext cx="114394" cy="124953"/>
            </a:xfrm>
            <a:custGeom>
              <a:avLst/>
              <a:gdLst/>
              <a:ahLst/>
              <a:cxnLst/>
              <a:rect l="0" t="0" r="0" b="0"/>
              <a:pathLst>
                <a:path w="114394" h="124953">
                  <a:moveTo>
                    <a:pt x="103864" y="4604"/>
                  </a:moveTo>
                  <a:lnTo>
                    <a:pt x="94996" y="1804"/>
                  </a:lnTo>
                  <a:lnTo>
                    <a:pt x="86009" y="302"/>
                  </a:lnTo>
                  <a:lnTo>
                    <a:pt x="76023" y="0"/>
                  </a:lnTo>
                  <a:lnTo>
                    <a:pt x="65388" y="852"/>
                  </a:lnTo>
                  <a:lnTo>
                    <a:pt x="54873" y="2968"/>
                  </a:lnTo>
                  <a:lnTo>
                    <a:pt x="44921" y="6295"/>
                  </a:lnTo>
                  <a:lnTo>
                    <a:pt x="35634" y="10803"/>
                  </a:lnTo>
                  <a:lnTo>
                    <a:pt x="26946" y="16571"/>
                  </a:lnTo>
                  <a:lnTo>
                    <a:pt x="18750" y="23522"/>
                  </a:lnTo>
                  <a:lnTo>
                    <a:pt x="11417" y="31459"/>
                  </a:lnTo>
                  <a:lnTo>
                    <a:pt x="5769" y="40156"/>
                  </a:lnTo>
                  <a:lnTo>
                    <a:pt x="2118" y="49412"/>
                  </a:lnTo>
                  <a:lnTo>
                    <a:pt x="309" y="59067"/>
                  </a:lnTo>
                  <a:lnTo>
                    <a:pt x="0" y="69001"/>
                  </a:lnTo>
                  <a:lnTo>
                    <a:pt x="838" y="79117"/>
                  </a:lnTo>
                  <a:lnTo>
                    <a:pt x="2838" y="89029"/>
                  </a:lnTo>
                  <a:lnTo>
                    <a:pt x="6375" y="98078"/>
                  </a:lnTo>
                  <a:lnTo>
                    <a:pt x="11533" y="105973"/>
                  </a:lnTo>
                  <a:lnTo>
                    <a:pt x="18283" y="112596"/>
                  </a:lnTo>
                  <a:lnTo>
                    <a:pt x="26642" y="117828"/>
                  </a:lnTo>
                  <a:lnTo>
                    <a:pt x="36448" y="121746"/>
                  </a:lnTo>
                  <a:lnTo>
                    <a:pt x="47270" y="124242"/>
                  </a:lnTo>
                  <a:lnTo>
                    <a:pt x="58518" y="124952"/>
                  </a:lnTo>
                  <a:lnTo>
                    <a:pt x="69806" y="123848"/>
                  </a:lnTo>
                  <a:lnTo>
                    <a:pt x="80522" y="121483"/>
                  </a:lnTo>
                  <a:lnTo>
                    <a:pt x="90792" y="118586"/>
                  </a:lnTo>
                  <a:lnTo>
                    <a:pt x="101511" y="114903"/>
                  </a:lnTo>
                  <a:lnTo>
                    <a:pt x="114393" y="10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37326" y="141081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4"/>
                  </a:lnTo>
                  <a:lnTo>
                    <a:pt x="3901" y="46371"/>
                  </a:lnTo>
                  <a:lnTo>
                    <a:pt x="6653" y="59490"/>
                  </a:lnTo>
                  <a:lnTo>
                    <a:pt x="11619" y="772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6798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32625" y="1108285"/>
              <a:ext cx="136329" cy="386762"/>
            </a:xfrm>
            <a:custGeom>
              <a:avLst/>
              <a:gdLst/>
              <a:ahLst/>
              <a:cxnLst/>
              <a:rect l="0" t="0" r="0" b="0"/>
              <a:pathLst>
                <a:path w="136329" h="386762">
                  <a:moveTo>
                    <a:pt x="31043" y="386761"/>
                  </a:moveTo>
                  <a:lnTo>
                    <a:pt x="33843" y="375093"/>
                  </a:lnTo>
                  <a:lnTo>
                    <a:pt x="35344" y="364604"/>
                  </a:lnTo>
                  <a:lnTo>
                    <a:pt x="35651" y="354303"/>
                  </a:lnTo>
                  <a:lnTo>
                    <a:pt x="34972" y="344001"/>
                  </a:lnTo>
                  <a:lnTo>
                    <a:pt x="33504" y="333658"/>
                  </a:lnTo>
                  <a:lnTo>
                    <a:pt x="31439" y="323259"/>
                  </a:lnTo>
                  <a:lnTo>
                    <a:pt x="29103" y="312485"/>
                  </a:lnTo>
                  <a:lnTo>
                    <a:pt x="26928" y="300730"/>
                  </a:lnTo>
                  <a:lnTo>
                    <a:pt x="25135" y="287749"/>
                  </a:lnTo>
                  <a:lnTo>
                    <a:pt x="23595" y="273775"/>
                  </a:lnTo>
                  <a:lnTo>
                    <a:pt x="21947" y="259325"/>
                  </a:lnTo>
                  <a:lnTo>
                    <a:pt x="19983" y="244753"/>
                  </a:lnTo>
                  <a:lnTo>
                    <a:pt x="17663" y="230224"/>
                  </a:lnTo>
                  <a:lnTo>
                    <a:pt x="15026" y="215790"/>
                  </a:lnTo>
                  <a:lnTo>
                    <a:pt x="12142" y="201449"/>
                  </a:lnTo>
                  <a:lnTo>
                    <a:pt x="9239" y="187023"/>
                  </a:lnTo>
                  <a:lnTo>
                    <a:pt x="6677" y="172184"/>
                  </a:lnTo>
                  <a:lnTo>
                    <a:pt x="4624" y="156792"/>
                  </a:lnTo>
                  <a:lnTo>
                    <a:pt x="3078" y="141029"/>
                  </a:lnTo>
                  <a:lnTo>
                    <a:pt x="1959" y="125294"/>
                  </a:lnTo>
                  <a:lnTo>
                    <a:pt x="1168" y="109820"/>
                  </a:lnTo>
                  <a:lnTo>
                    <a:pt x="619" y="94666"/>
                  </a:lnTo>
                  <a:lnTo>
                    <a:pt x="242" y="79805"/>
                  </a:lnTo>
                  <a:lnTo>
                    <a:pt x="0" y="65188"/>
                  </a:lnTo>
                  <a:lnTo>
                    <a:pt x="344" y="51084"/>
                  </a:lnTo>
                  <a:lnTo>
                    <a:pt x="2172" y="38059"/>
                  </a:lnTo>
                  <a:lnTo>
                    <a:pt x="5858" y="26347"/>
                  </a:lnTo>
                  <a:lnTo>
                    <a:pt x="11455" y="16347"/>
                  </a:lnTo>
                  <a:lnTo>
                    <a:pt x="18957" y="8758"/>
                  </a:lnTo>
                  <a:lnTo>
                    <a:pt x="28151" y="3732"/>
                  </a:lnTo>
                  <a:lnTo>
                    <a:pt x="38542" y="967"/>
                  </a:lnTo>
                  <a:lnTo>
                    <a:pt x="49493" y="0"/>
                  </a:lnTo>
                  <a:lnTo>
                    <a:pt x="60591" y="380"/>
                  </a:lnTo>
                  <a:lnTo>
                    <a:pt x="71649" y="1732"/>
                  </a:lnTo>
                  <a:lnTo>
                    <a:pt x="82606" y="3767"/>
                  </a:lnTo>
                  <a:lnTo>
                    <a:pt x="93444" y="6272"/>
                  </a:lnTo>
                  <a:lnTo>
                    <a:pt x="103725" y="8944"/>
                  </a:lnTo>
                  <a:lnTo>
                    <a:pt x="113591" y="11641"/>
                  </a:lnTo>
                  <a:lnTo>
                    <a:pt x="123908" y="14593"/>
                  </a:lnTo>
                  <a:lnTo>
                    <a:pt x="136328" y="18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11026" y="133711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6"/>
                  </a:lnTo>
                  <a:lnTo>
                    <a:pt x="97958" y="5008"/>
                  </a:lnTo>
                  <a:lnTo>
                    <a:pt x="87962" y="6611"/>
                  </a:lnTo>
                  <a:lnTo>
                    <a:pt x="76982" y="7792"/>
                  </a:lnTo>
                  <a:lnTo>
                    <a:pt x="65170" y="8641"/>
                  </a:lnTo>
                  <a:lnTo>
                    <a:pt x="52730" y="9238"/>
                  </a:lnTo>
                  <a:lnTo>
                    <a:pt x="40437" y="9653"/>
                  </a:lnTo>
                  <a:lnTo>
                    <a:pt x="28415" y="9983"/>
                  </a:lnTo>
                  <a:lnTo>
                    <a:pt x="15613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90010" y="136870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5"/>
                  </a:lnTo>
                  <a:lnTo>
                    <a:pt x="206" y="54166"/>
                  </a:lnTo>
                  <a:lnTo>
                    <a:pt x="1108" y="68263"/>
                  </a:lnTo>
                  <a:lnTo>
                    <a:pt x="3906" y="86836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00538" y="12634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00233" y="1317331"/>
              <a:ext cx="131934" cy="153173"/>
            </a:xfrm>
            <a:custGeom>
              <a:avLst/>
              <a:gdLst/>
              <a:ahLst/>
              <a:cxnLst/>
              <a:rect l="0" t="0" r="0" b="0"/>
              <a:pathLst>
                <a:path w="131934" h="153173">
                  <a:moveTo>
                    <a:pt x="79290" y="30316"/>
                  </a:moveTo>
                  <a:lnTo>
                    <a:pt x="76222" y="21649"/>
                  </a:lnTo>
                  <a:lnTo>
                    <a:pt x="72159" y="14583"/>
                  </a:lnTo>
                  <a:lnTo>
                    <a:pt x="66667" y="8491"/>
                  </a:lnTo>
                  <a:lnTo>
                    <a:pt x="59907" y="3608"/>
                  </a:lnTo>
                  <a:lnTo>
                    <a:pt x="52109" y="691"/>
                  </a:lnTo>
                  <a:lnTo>
                    <a:pt x="43522" y="0"/>
                  </a:lnTo>
                  <a:lnTo>
                    <a:pt x="34682" y="1656"/>
                  </a:lnTo>
                  <a:lnTo>
                    <a:pt x="26373" y="5882"/>
                  </a:lnTo>
                  <a:lnTo>
                    <a:pt x="18985" y="12541"/>
                  </a:lnTo>
                  <a:lnTo>
                    <a:pt x="12706" y="21231"/>
                  </a:lnTo>
                  <a:lnTo>
                    <a:pt x="7706" y="31489"/>
                  </a:lnTo>
                  <a:lnTo>
                    <a:pt x="3940" y="42895"/>
                  </a:lnTo>
                  <a:lnTo>
                    <a:pt x="1376" y="54957"/>
                  </a:lnTo>
                  <a:lnTo>
                    <a:pt x="88" y="67118"/>
                  </a:lnTo>
                  <a:lnTo>
                    <a:pt x="0" y="79071"/>
                  </a:lnTo>
                  <a:lnTo>
                    <a:pt x="1073" y="90722"/>
                  </a:lnTo>
                  <a:lnTo>
                    <a:pt x="3388" y="102087"/>
                  </a:lnTo>
                  <a:lnTo>
                    <a:pt x="6880" y="113203"/>
                  </a:lnTo>
                  <a:lnTo>
                    <a:pt x="11682" y="123634"/>
                  </a:lnTo>
                  <a:lnTo>
                    <a:pt x="18186" y="132510"/>
                  </a:lnTo>
                  <a:lnTo>
                    <a:pt x="26453" y="139478"/>
                  </a:lnTo>
                  <a:lnTo>
                    <a:pt x="36259" y="144666"/>
                  </a:lnTo>
                  <a:lnTo>
                    <a:pt x="47282" y="148397"/>
                  </a:lnTo>
                  <a:lnTo>
                    <a:pt x="59205" y="151014"/>
                  </a:lnTo>
                  <a:lnTo>
                    <a:pt x="71551" y="152631"/>
                  </a:lnTo>
                  <a:lnTo>
                    <a:pt x="85103" y="153172"/>
                  </a:lnTo>
                  <a:lnTo>
                    <a:pt x="103283" y="151574"/>
                  </a:lnTo>
                  <a:lnTo>
                    <a:pt x="131933" y="146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63834" y="111602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4" y="92504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78" y="150063"/>
                  </a:lnTo>
                  <a:lnTo>
                    <a:pt x="7870" y="169909"/>
                  </a:lnTo>
                  <a:lnTo>
                    <a:pt x="8678" y="189080"/>
                  </a:lnTo>
                  <a:lnTo>
                    <a:pt x="9256" y="207231"/>
                  </a:lnTo>
                  <a:lnTo>
                    <a:pt x="9662" y="224367"/>
                  </a:lnTo>
                  <a:lnTo>
                    <a:pt x="9941" y="240650"/>
                  </a:lnTo>
                  <a:lnTo>
                    <a:pt x="10132" y="256273"/>
                  </a:lnTo>
                  <a:lnTo>
                    <a:pt x="10262" y="271412"/>
                  </a:lnTo>
                  <a:lnTo>
                    <a:pt x="10350" y="286205"/>
                  </a:lnTo>
                  <a:lnTo>
                    <a:pt x="10409" y="300739"/>
                  </a:lnTo>
                  <a:lnTo>
                    <a:pt x="10448" y="314483"/>
                  </a:lnTo>
                  <a:lnTo>
                    <a:pt x="10479" y="327656"/>
                  </a:lnTo>
                  <a:lnTo>
                    <a:pt x="10504" y="341416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69077" y="1068591"/>
              <a:ext cx="264097" cy="236943"/>
            </a:xfrm>
            <a:custGeom>
              <a:avLst/>
              <a:gdLst/>
              <a:ahLst/>
              <a:cxnLst/>
              <a:rect l="0" t="0" r="0" b="0"/>
              <a:pathLst>
                <a:path w="264097" h="236943">
                  <a:moveTo>
                    <a:pt x="0" y="57958"/>
                  </a:moveTo>
                  <a:lnTo>
                    <a:pt x="6002" y="49223"/>
                  </a:lnTo>
                  <a:lnTo>
                    <a:pt x="12847" y="41517"/>
                  </a:lnTo>
                  <a:lnTo>
                    <a:pt x="21235" y="34119"/>
                  </a:lnTo>
                  <a:lnTo>
                    <a:pt x="30862" y="27031"/>
                  </a:lnTo>
                  <a:lnTo>
                    <a:pt x="41177" y="20501"/>
                  </a:lnTo>
                  <a:lnTo>
                    <a:pt x="51789" y="14633"/>
                  </a:lnTo>
                  <a:lnTo>
                    <a:pt x="62659" y="9541"/>
                  </a:lnTo>
                  <a:lnTo>
                    <a:pt x="74008" y="5419"/>
                  </a:lnTo>
                  <a:lnTo>
                    <a:pt x="85934" y="2287"/>
                  </a:lnTo>
                  <a:lnTo>
                    <a:pt x="98398" y="336"/>
                  </a:lnTo>
                  <a:lnTo>
                    <a:pt x="111304" y="0"/>
                  </a:lnTo>
                  <a:lnTo>
                    <a:pt x="124541" y="1368"/>
                  </a:lnTo>
                  <a:lnTo>
                    <a:pt x="137855" y="4236"/>
                  </a:lnTo>
                  <a:lnTo>
                    <a:pt x="150867" y="8294"/>
                  </a:lnTo>
                  <a:lnTo>
                    <a:pt x="163395" y="13248"/>
                  </a:lnTo>
                  <a:lnTo>
                    <a:pt x="175434" y="19013"/>
                  </a:lnTo>
                  <a:lnTo>
                    <a:pt x="187059" y="25706"/>
                  </a:lnTo>
                  <a:lnTo>
                    <a:pt x="198358" y="33321"/>
                  </a:lnTo>
                  <a:lnTo>
                    <a:pt x="209252" y="41892"/>
                  </a:lnTo>
                  <a:lnTo>
                    <a:pt x="219502" y="51555"/>
                  </a:lnTo>
                  <a:lnTo>
                    <a:pt x="229025" y="62277"/>
                  </a:lnTo>
                  <a:lnTo>
                    <a:pt x="237725" y="73732"/>
                  </a:lnTo>
                  <a:lnTo>
                    <a:pt x="245424" y="85414"/>
                  </a:lnTo>
                  <a:lnTo>
                    <a:pt x="252111" y="97009"/>
                  </a:lnTo>
                  <a:lnTo>
                    <a:pt x="257602" y="108404"/>
                  </a:lnTo>
                  <a:lnTo>
                    <a:pt x="261467" y="119588"/>
                  </a:lnTo>
                  <a:lnTo>
                    <a:pt x="263618" y="130592"/>
                  </a:lnTo>
                  <a:lnTo>
                    <a:pt x="264096" y="141457"/>
                  </a:lnTo>
                  <a:lnTo>
                    <a:pt x="262906" y="152219"/>
                  </a:lnTo>
                  <a:lnTo>
                    <a:pt x="260212" y="162904"/>
                  </a:lnTo>
                  <a:lnTo>
                    <a:pt x="256134" y="173369"/>
                  </a:lnTo>
                  <a:lnTo>
                    <a:pt x="250656" y="183323"/>
                  </a:lnTo>
                  <a:lnTo>
                    <a:pt x="243900" y="192643"/>
                  </a:lnTo>
                  <a:lnTo>
                    <a:pt x="236094" y="201207"/>
                  </a:lnTo>
                  <a:lnTo>
                    <a:pt x="227484" y="208813"/>
                  </a:lnTo>
                  <a:lnTo>
                    <a:pt x="218282" y="215443"/>
                  </a:lnTo>
                  <a:lnTo>
                    <a:pt x="208493" y="221065"/>
                  </a:lnTo>
                  <a:lnTo>
                    <a:pt x="197938" y="225551"/>
                  </a:lnTo>
                  <a:lnTo>
                    <a:pt x="186594" y="228940"/>
                  </a:lnTo>
                  <a:lnTo>
                    <a:pt x="175170" y="231410"/>
                  </a:lnTo>
                  <a:lnTo>
                    <a:pt x="163890" y="233426"/>
                  </a:lnTo>
                  <a:lnTo>
                    <a:pt x="151763" y="235169"/>
                  </a:lnTo>
                  <a:lnTo>
                    <a:pt x="136871" y="236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63875" y="1094963"/>
              <a:ext cx="4705" cy="357970"/>
            </a:xfrm>
            <a:custGeom>
              <a:avLst/>
              <a:gdLst/>
              <a:ahLst/>
              <a:cxnLst/>
              <a:rect l="0" t="0" r="0" b="0"/>
              <a:pathLst>
                <a:path w="4705" h="3579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6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40"/>
                  </a:lnTo>
                  <a:lnTo>
                    <a:pt x="0" y="105093"/>
                  </a:lnTo>
                  <a:lnTo>
                    <a:pt x="0" y="125711"/>
                  </a:lnTo>
                  <a:lnTo>
                    <a:pt x="0" y="146715"/>
                  </a:lnTo>
                  <a:lnTo>
                    <a:pt x="0" y="167697"/>
                  </a:lnTo>
                  <a:lnTo>
                    <a:pt x="0" y="188235"/>
                  </a:lnTo>
                  <a:lnTo>
                    <a:pt x="5" y="208149"/>
                  </a:lnTo>
                  <a:lnTo>
                    <a:pt x="178" y="227130"/>
                  </a:lnTo>
                  <a:lnTo>
                    <a:pt x="826" y="244666"/>
                  </a:lnTo>
                  <a:lnTo>
                    <a:pt x="2070" y="260612"/>
                  </a:lnTo>
                  <a:lnTo>
                    <a:pt x="3550" y="275136"/>
                  </a:lnTo>
                  <a:lnTo>
                    <a:pt x="4550" y="288520"/>
                  </a:lnTo>
                  <a:lnTo>
                    <a:pt x="4704" y="301039"/>
                  </a:lnTo>
                  <a:lnTo>
                    <a:pt x="4138" y="312670"/>
                  </a:lnTo>
                  <a:lnTo>
                    <a:pt x="3239" y="324342"/>
                  </a:lnTo>
                  <a:lnTo>
                    <a:pt x="1923" y="33820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38193" y="1298148"/>
              <a:ext cx="188896" cy="187264"/>
            </a:xfrm>
            <a:custGeom>
              <a:avLst/>
              <a:gdLst/>
              <a:ahLst/>
              <a:cxnLst/>
              <a:rect l="0" t="0" r="0" b="0"/>
              <a:pathLst>
                <a:path w="188896" h="187264">
                  <a:moveTo>
                    <a:pt x="83610" y="102142"/>
                  </a:moveTo>
                  <a:lnTo>
                    <a:pt x="86477" y="93273"/>
                  </a:lnTo>
                  <a:lnTo>
                    <a:pt x="88618" y="84287"/>
                  </a:lnTo>
                  <a:lnTo>
                    <a:pt x="90217" y="74296"/>
                  </a:lnTo>
                  <a:lnTo>
                    <a:pt x="91224" y="63488"/>
                  </a:lnTo>
                  <a:lnTo>
                    <a:pt x="91425" y="52325"/>
                  </a:lnTo>
                  <a:lnTo>
                    <a:pt x="90760" y="41129"/>
                  </a:lnTo>
                  <a:lnTo>
                    <a:pt x="89003" y="30362"/>
                  </a:lnTo>
                  <a:lnTo>
                    <a:pt x="85695" y="20674"/>
                  </a:lnTo>
                  <a:lnTo>
                    <a:pt x="80725" y="12329"/>
                  </a:lnTo>
                  <a:lnTo>
                    <a:pt x="74287" y="5728"/>
                  </a:lnTo>
                  <a:lnTo>
                    <a:pt x="66677" y="1569"/>
                  </a:lnTo>
                  <a:lnTo>
                    <a:pt x="58199" y="0"/>
                  </a:lnTo>
                  <a:lnTo>
                    <a:pt x="49425" y="878"/>
                  </a:lnTo>
                  <a:lnTo>
                    <a:pt x="41155" y="4042"/>
                  </a:lnTo>
                  <a:lnTo>
                    <a:pt x="33781" y="9166"/>
                  </a:lnTo>
                  <a:lnTo>
                    <a:pt x="27173" y="15840"/>
                  </a:lnTo>
                  <a:lnTo>
                    <a:pt x="20885" y="23673"/>
                  </a:lnTo>
                  <a:lnTo>
                    <a:pt x="14628" y="32347"/>
                  </a:lnTo>
                  <a:lnTo>
                    <a:pt x="8763" y="41778"/>
                  </a:lnTo>
                  <a:lnTo>
                    <a:pt x="4181" y="52093"/>
                  </a:lnTo>
                  <a:lnTo>
                    <a:pt x="1284" y="63288"/>
                  </a:lnTo>
                  <a:lnTo>
                    <a:pt x="0" y="75077"/>
                  </a:lnTo>
                  <a:lnTo>
                    <a:pt x="51" y="86991"/>
                  </a:lnTo>
                  <a:lnTo>
                    <a:pt x="1133" y="98737"/>
                  </a:lnTo>
                  <a:lnTo>
                    <a:pt x="3301" y="109895"/>
                  </a:lnTo>
                  <a:lnTo>
                    <a:pt x="6949" y="119856"/>
                  </a:lnTo>
                  <a:lnTo>
                    <a:pt x="12178" y="128394"/>
                  </a:lnTo>
                  <a:lnTo>
                    <a:pt x="18806" y="135296"/>
                  </a:lnTo>
                  <a:lnTo>
                    <a:pt x="26550" y="140191"/>
                  </a:lnTo>
                  <a:lnTo>
                    <a:pt x="35121" y="143067"/>
                  </a:lnTo>
                  <a:lnTo>
                    <a:pt x="43960" y="143881"/>
                  </a:lnTo>
                  <a:lnTo>
                    <a:pt x="52274" y="142392"/>
                  </a:lnTo>
                  <a:lnTo>
                    <a:pt x="59673" y="138688"/>
                  </a:lnTo>
                  <a:lnTo>
                    <a:pt x="66130" y="133119"/>
                  </a:lnTo>
                  <a:lnTo>
                    <a:pt x="71782" y="126102"/>
                  </a:lnTo>
                  <a:lnTo>
                    <a:pt x="76799" y="118016"/>
                  </a:lnTo>
                  <a:lnTo>
                    <a:pt x="81018" y="109166"/>
                  </a:lnTo>
                  <a:lnTo>
                    <a:pt x="83956" y="99782"/>
                  </a:lnTo>
                  <a:lnTo>
                    <a:pt x="85454" y="90121"/>
                  </a:lnTo>
                  <a:lnTo>
                    <a:pt x="85692" y="83561"/>
                  </a:lnTo>
                  <a:lnTo>
                    <a:pt x="85409" y="83713"/>
                  </a:lnTo>
                  <a:lnTo>
                    <a:pt x="85556" y="88506"/>
                  </a:lnTo>
                  <a:lnTo>
                    <a:pt x="86440" y="95878"/>
                  </a:lnTo>
                  <a:lnTo>
                    <a:pt x="88185" y="104645"/>
                  </a:lnTo>
                  <a:lnTo>
                    <a:pt x="90962" y="114171"/>
                  </a:lnTo>
                  <a:lnTo>
                    <a:pt x="94761" y="124112"/>
                  </a:lnTo>
                  <a:lnTo>
                    <a:pt x="99432" y="134121"/>
                  </a:lnTo>
                  <a:lnTo>
                    <a:pt x="104785" y="143791"/>
                  </a:lnTo>
                  <a:lnTo>
                    <a:pt x="110648" y="152931"/>
                  </a:lnTo>
                  <a:lnTo>
                    <a:pt x="117042" y="161380"/>
                  </a:lnTo>
                  <a:lnTo>
                    <a:pt x="124164" y="168911"/>
                  </a:lnTo>
                  <a:lnTo>
                    <a:pt x="132063" y="175488"/>
                  </a:lnTo>
                  <a:lnTo>
                    <a:pt x="140577" y="180893"/>
                  </a:lnTo>
                  <a:lnTo>
                    <a:pt x="150461" y="185068"/>
                  </a:lnTo>
                  <a:lnTo>
                    <a:pt x="164822" y="187263"/>
                  </a:lnTo>
                  <a:lnTo>
                    <a:pt x="188895" y="186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61351" y="1116020"/>
              <a:ext cx="18380" cy="357970"/>
            </a:xfrm>
            <a:custGeom>
              <a:avLst/>
              <a:gdLst/>
              <a:ahLst/>
              <a:cxnLst/>
              <a:rect l="0" t="0" r="0" b="0"/>
              <a:pathLst>
                <a:path w="18380" h="357970">
                  <a:moveTo>
                    <a:pt x="7851" y="0"/>
                  </a:moveTo>
                  <a:lnTo>
                    <a:pt x="7784" y="11668"/>
                  </a:lnTo>
                  <a:lnTo>
                    <a:pt x="7143" y="22157"/>
                  </a:lnTo>
                  <a:lnTo>
                    <a:pt x="5851" y="32473"/>
                  </a:lnTo>
                  <a:lnTo>
                    <a:pt x="4165" y="43292"/>
                  </a:lnTo>
                  <a:lnTo>
                    <a:pt x="2496" y="55581"/>
                  </a:lnTo>
                  <a:lnTo>
                    <a:pt x="1087" y="69717"/>
                  </a:lnTo>
                  <a:lnTo>
                    <a:pt x="163" y="85103"/>
                  </a:lnTo>
                  <a:lnTo>
                    <a:pt x="0" y="100506"/>
                  </a:lnTo>
                  <a:lnTo>
                    <a:pt x="669" y="115207"/>
                  </a:lnTo>
                  <a:lnTo>
                    <a:pt x="1916" y="129499"/>
                  </a:lnTo>
                  <a:lnTo>
                    <a:pt x="3285" y="144374"/>
                  </a:lnTo>
                  <a:lnTo>
                    <a:pt x="4501" y="160381"/>
                  </a:lnTo>
                  <a:lnTo>
                    <a:pt x="5637" y="177591"/>
                  </a:lnTo>
                  <a:lnTo>
                    <a:pt x="7005" y="195840"/>
                  </a:lnTo>
                  <a:lnTo>
                    <a:pt x="8773" y="214896"/>
                  </a:lnTo>
                  <a:lnTo>
                    <a:pt x="10791" y="234221"/>
                  </a:lnTo>
                  <a:lnTo>
                    <a:pt x="12692" y="253027"/>
                  </a:lnTo>
                  <a:lnTo>
                    <a:pt x="14268" y="270917"/>
                  </a:lnTo>
                  <a:lnTo>
                    <a:pt x="15482" y="287650"/>
                  </a:lnTo>
                  <a:lnTo>
                    <a:pt x="16503" y="304803"/>
                  </a:lnTo>
                  <a:lnTo>
                    <a:pt x="17417" y="326114"/>
                  </a:lnTo>
                  <a:lnTo>
                    <a:pt x="1837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63917" y="125289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86" y="8615"/>
                  </a:lnTo>
                  <a:lnTo>
                    <a:pt x="161032" y="11656"/>
                  </a:lnTo>
                  <a:lnTo>
                    <a:pt x="148573" y="14821"/>
                  </a:lnTo>
                  <a:lnTo>
                    <a:pt x="134861" y="18080"/>
                  </a:lnTo>
                  <a:lnTo>
                    <a:pt x="120098" y="21245"/>
                  </a:lnTo>
                  <a:lnTo>
                    <a:pt x="104520" y="23988"/>
                  </a:lnTo>
                  <a:lnTo>
                    <a:pt x="88357" y="26168"/>
                  </a:lnTo>
                  <a:lnTo>
                    <a:pt x="72151" y="28003"/>
                  </a:lnTo>
                  <a:lnTo>
                    <a:pt x="54969" y="30259"/>
                  </a:lnTo>
                  <a:lnTo>
                    <a:pt x="33067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69202" y="1272855"/>
              <a:ext cx="168457" cy="189246"/>
            </a:xfrm>
            <a:custGeom>
              <a:avLst/>
              <a:gdLst/>
              <a:ahLst/>
              <a:cxnLst/>
              <a:rect l="0" t="0" r="0" b="0"/>
              <a:pathLst>
                <a:path w="168457" h="189246">
                  <a:moveTo>
                    <a:pt x="0" y="64264"/>
                  </a:moveTo>
                  <a:lnTo>
                    <a:pt x="8868" y="67197"/>
                  </a:lnTo>
                  <a:lnTo>
                    <a:pt x="17855" y="69980"/>
                  </a:lnTo>
                  <a:lnTo>
                    <a:pt x="27846" y="72870"/>
                  </a:lnTo>
                  <a:lnTo>
                    <a:pt x="38654" y="75565"/>
                  </a:lnTo>
                  <a:lnTo>
                    <a:pt x="49817" y="77433"/>
                  </a:lnTo>
                  <a:lnTo>
                    <a:pt x="61031" y="78195"/>
                  </a:lnTo>
                  <a:lnTo>
                    <a:pt x="72489" y="78055"/>
                  </a:lnTo>
                  <a:lnTo>
                    <a:pt x="84770" y="77502"/>
                  </a:lnTo>
                  <a:lnTo>
                    <a:pt x="98128" y="76863"/>
                  </a:lnTo>
                  <a:lnTo>
                    <a:pt x="112031" y="75960"/>
                  </a:lnTo>
                  <a:lnTo>
                    <a:pt x="125376" y="74224"/>
                  </a:lnTo>
                  <a:lnTo>
                    <a:pt x="137560" y="71385"/>
                  </a:lnTo>
                  <a:lnTo>
                    <a:pt x="148010" y="67326"/>
                  </a:lnTo>
                  <a:lnTo>
                    <a:pt x="155967" y="61919"/>
                  </a:lnTo>
                  <a:lnTo>
                    <a:pt x="161268" y="55245"/>
                  </a:lnTo>
                  <a:lnTo>
                    <a:pt x="164063" y="47677"/>
                  </a:lnTo>
                  <a:lnTo>
                    <a:pt x="164525" y="39767"/>
                  </a:lnTo>
                  <a:lnTo>
                    <a:pt x="162987" y="31864"/>
                  </a:lnTo>
                  <a:lnTo>
                    <a:pt x="159706" y="24273"/>
                  </a:lnTo>
                  <a:lnTo>
                    <a:pt x="154772" y="17329"/>
                  </a:lnTo>
                  <a:lnTo>
                    <a:pt x="148385" y="11152"/>
                  </a:lnTo>
                  <a:lnTo>
                    <a:pt x="140828" y="6005"/>
                  </a:lnTo>
                  <a:lnTo>
                    <a:pt x="132386" y="2371"/>
                  </a:lnTo>
                  <a:lnTo>
                    <a:pt x="123306" y="375"/>
                  </a:lnTo>
                  <a:lnTo>
                    <a:pt x="113939" y="0"/>
                  </a:lnTo>
                  <a:lnTo>
                    <a:pt x="104730" y="1261"/>
                  </a:lnTo>
                  <a:lnTo>
                    <a:pt x="95913" y="4001"/>
                  </a:lnTo>
                  <a:lnTo>
                    <a:pt x="87689" y="8110"/>
                  </a:lnTo>
                  <a:lnTo>
                    <a:pt x="80311" y="13608"/>
                  </a:lnTo>
                  <a:lnTo>
                    <a:pt x="73829" y="20378"/>
                  </a:lnTo>
                  <a:lnTo>
                    <a:pt x="68137" y="28193"/>
                  </a:lnTo>
                  <a:lnTo>
                    <a:pt x="63071" y="36809"/>
                  </a:lnTo>
                  <a:lnTo>
                    <a:pt x="58483" y="46015"/>
                  </a:lnTo>
                  <a:lnTo>
                    <a:pt x="54569" y="55807"/>
                  </a:lnTo>
                  <a:lnTo>
                    <a:pt x="51844" y="66364"/>
                  </a:lnTo>
                  <a:lnTo>
                    <a:pt x="50493" y="77723"/>
                  </a:lnTo>
                  <a:lnTo>
                    <a:pt x="50400" y="89621"/>
                  </a:lnTo>
                  <a:lnTo>
                    <a:pt x="51326" y="101608"/>
                  </a:lnTo>
                  <a:lnTo>
                    <a:pt x="53027" y="113408"/>
                  </a:lnTo>
                  <a:lnTo>
                    <a:pt x="55456" y="124771"/>
                  </a:lnTo>
                  <a:lnTo>
                    <a:pt x="58756" y="135402"/>
                  </a:lnTo>
                  <a:lnTo>
                    <a:pt x="62937" y="145218"/>
                  </a:lnTo>
                  <a:lnTo>
                    <a:pt x="67878" y="154300"/>
                  </a:lnTo>
                  <a:lnTo>
                    <a:pt x="73419" y="162795"/>
                  </a:lnTo>
                  <a:lnTo>
                    <a:pt x="79411" y="170833"/>
                  </a:lnTo>
                  <a:lnTo>
                    <a:pt x="85893" y="178047"/>
                  </a:lnTo>
                  <a:lnTo>
                    <a:pt x="93075" y="183609"/>
                  </a:lnTo>
                  <a:lnTo>
                    <a:pt x="101018" y="187199"/>
                  </a:lnTo>
                  <a:lnTo>
                    <a:pt x="109641" y="188965"/>
                  </a:lnTo>
                  <a:lnTo>
                    <a:pt x="118807" y="189245"/>
                  </a:lnTo>
                  <a:lnTo>
                    <a:pt x="128368" y="188402"/>
                  </a:lnTo>
                  <a:lnTo>
                    <a:pt x="137756" y="186897"/>
                  </a:lnTo>
                  <a:lnTo>
                    <a:pt x="146907" y="185135"/>
                  </a:lnTo>
                  <a:lnTo>
                    <a:pt x="156626" y="182969"/>
                  </a:lnTo>
                  <a:lnTo>
                    <a:pt x="168456" y="180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00959" y="1254205"/>
              <a:ext cx="175988" cy="189325"/>
            </a:xfrm>
            <a:custGeom>
              <a:avLst/>
              <a:gdLst/>
              <a:ahLst/>
              <a:cxnLst/>
              <a:rect l="0" t="0" r="0" b="0"/>
              <a:pathLst>
                <a:path w="175988" h="189325">
                  <a:moveTo>
                    <a:pt x="115683" y="19743"/>
                  </a:moveTo>
                  <a:lnTo>
                    <a:pt x="112548" y="11210"/>
                  </a:lnTo>
                  <a:lnTo>
                    <a:pt x="107846" y="5424"/>
                  </a:lnTo>
                  <a:lnTo>
                    <a:pt x="101061" y="1911"/>
                  </a:lnTo>
                  <a:lnTo>
                    <a:pt x="92614" y="229"/>
                  </a:lnTo>
                  <a:lnTo>
                    <a:pt x="83148" y="0"/>
                  </a:lnTo>
                  <a:lnTo>
                    <a:pt x="73138" y="878"/>
                  </a:lnTo>
                  <a:lnTo>
                    <a:pt x="62854" y="2732"/>
                  </a:lnTo>
                  <a:lnTo>
                    <a:pt x="52438" y="5635"/>
                  </a:lnTo>
                  <a:lnTo>
                    <a:pt x="41968" y="9548"/>
                  </a:lnTo>
                  <a:lnTo>
                    <a:pt x="31806" y="14478"/>
                  </a:lnTo>
                  <a:lnTo>
                    <a:pt x="22581" y="20542"/>
                  </a:lnTo>
                  <a:lnTo>
                    <a:pt x="14570" y="27699"/>
                  </a:lnTo>
                  <a:lnTo>
                    <a:pt x="8038" y="35777"/>
                  </a:lnTo>
                  <a:lnTo>
                    <a:pt x="3398" y="44570"/>
                  </a:lnTo>
                  <a:lnTo>
                    <a:pt x="697" y="53873"/>
                  </a:lnTo>
                  <a:lnTo>
                    <a:pt x="0" y="62880"/>
                  </a:lnTo>
                  <a:lnTo>
                    <a:pt x="1569" y="70249"/>
                  </a:lnTo>
                  <a:lnTo>
                    <a:pt x="5327" y="75382"/>
                  </a:lnTo>
                  <a:lnTo>
                    <a:pt x="10933" y="78350"/>
                  </a:lnTo>
                  <a:lnTo>
                    <a:pt x="17975" y="79518"/>
                  </a:lnTo>
                  <a:lnTo>
                    <a:pt x="26076" y="79306"/>
                  </a:lnTo>
                  <a:lnTo>
                    <a:pt x="34937" y="78083"/>
                  </a:lnTo>
                  <a:lnTo>
                    <a:pt x="44329" y="76142"/>
                  </a:lnTo>
                  <a:lnTo>
                    <a:pt x="54092" y="73704"/>
                  </a:lnTo>
                  <a:lnTo>
                    <a:pt x="64274" y="71089"/>
                  </a:lnTo>
                  <a:lnTo>
                    <a:pt x="75102" y="68714"/>
                  </a:lnTo>
                  <a:lnTo>
                    <a:pt x="86645" y="66789"/>
                  </a:lnTo>
                  <a:lnTo>
                    <a:pt x="98669" y="65497"/>
                  </a:lnTo>
                  <a:lnTo>
                    <a:pt x="110741" y="65079"/>
                  </a:lnTo>
                  <a:lnTo>
                    <a:pt x="122597" y="65586"/>
                  </a:lnTo>
                  <a:lnTo>
                    <a:pt x="133999" y="67231"/>
                  </a:lnTo>
                  <a:lnTo>
                    <a:pt x="144656" y="70463"/>
                  </a:lnTo>
                  <a:lnTo>
                    <a:pt x="154474" y="75384"/>
                  </a:lnTo>
                  <a:lnTo>
                    <a:pt x="163050" y="81959"/>
                  </a:lnTo>
                  <a:lnTo>
                    <a:pt x="169608" y="90193"/>
                  </a:lnTo>
                  <a:lnTo>
                    <a:pt x="173901" y="99907"/>
                  </a:lnTo>
                  <a:lnTo>
                    <a:pt x="175987" y="110496"/>
                  </a:lnTo>
                  <a:lnTo>
                    <a:pt x="175958" y="121055"/>
                  </a:lnTo>
                  <a:lnTo>
                    <a:pt x="174088" y="131076"/>
                  </a:lnTo>
                  <a:lnTo>
                    <a:pt x="170751" y="140427"/>
                  </a:lnTo>
                  <a:lnTo>
                    <a:pt x="166311" y="149168"/>
                  </a:lnTo>
                  <a:lnTo>
                    <a:pt x="161065" y="157414"/>
                  </a:lnTo>
                  <a:lnTo>
                    <a:pt x="154917" y="165122"/>
                  </a:lnTo>
                  <a:lnTo>
                    <a:pt x="147429" y="172087"/>
                  </a:lnTo>
                  <a:lnTo>
                    <a:pt x="138467" y="178250"/>
                  </a:lnTo>
                  <a:lnTo>
                    <a:pt x="128346" y="183374"/>
                  </a:lnTo>
                  <a:lnTo>
                    <a:pt x="117635" y="186986"/>
                  </a:lnTo>
                  <a:lnTo>
                    <a:pt x="106726" y="188963"/>
                  </a:lnTo>
                  <a:lnTo>
                    <a:pt x="95809" y="189324"/>
                  </a:lnTo>
                  <a:lnTo>
                    <a:pt x="84953" y="188054"/>
                  </a:lnTo>
                  <a:lnTo>
                    <a:pt x="74187" y="185320"/>
                  </a:lnTo>
                  <a:lnTo>
                    <a:pt x="63955" y="181706"/>
                  </a:lnTo>
                  <a:lnTo>
                    <a:pt x="54128" y="177760"/>
                  </a:lnTo>
                  <a:lnTo>
                    <a:pt x="43843" y="173140"/>
                  </a:lnTo>
                  <a:lnTo>
                    <a:pt x="31455" y="167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07210" y="1247371"/>
              <a:ext cx="507192" cy="203387"/>
            </a:xfrm>
            <a:custGeom>
              <a:avLst/>
              <a:gdLst/>
              <a:ahLst/>
              <a:cxnLst/>
              <a:rect l="0" t="0" r="0" b="0"/>
              <a:pathLst>
                <a:path w="507192" h="203387">
                  <a:moveTo>
                    <a:pt x="9515" y="68691"/>
                  </a:moveTo>
                  <a:lnTo>
                    <a:pt x="6649" y="77559"/>
                  </a:lnTo>
                  <a:lnTo>
                    <a:pt x="4507" y="86546"/>
                  </a:lnTo>
                  <a:lnTo>
                    <a:pt x="2908" y="96541"/>
                  </a:lnTo>
                  <a:lnTo>
                    <a:pt x="1901" y="107522"/>
                  </a:lnTo>
                  <a:lnTo>
                    <a:pt x="1700" y="119333"/>
                  </a:lnTo>
                  <a:lnTo>
                    <a:pt x="2351" y="131792"/>
                  </a:lnTo>
                  <a:lnTo>
                    <a:pt x="3591" y="144729"/>
                  </a:lnTo>
                  <a:lnTo>
                    <a:pt x="4954" y="158010"/>
                  </a:lnTo>
                  <a:lnTo>
                    <a:pt x="6137" y="171433"/>
                  </a:lnTo>
                  <a:lnTo>
                    <a:pt x="6161" y="181455"/>
                  </a:lnTo>
                  <a:lnTo>
                    <a:pt x="4640" y="183867"/>
                  </a:lnTo>
                  <a:lnTo>
                    <a:pt x="3001" y="180251"/>
                  </a:lnTo>
                  <a:lnTo>
                    <a:pt x="1736" y="172764"/>
                  </a:lnTo>
                  <a:lnTo>
                    <a:pt x="844" y="162871"/>
                  </a:lnTo>
                  <a:lnTo>
                    <a:pt x="239" y="151475"/>
                  </a:lnTo>
                  <a:lnTo>
                    <a:pt x="0" y="138971"/>
                  </a:lnTo>
                  <a:lnTo>
                    <a:pt x="372" y="125394"/>
                  </a:lnTo>
                  <a:lnTo>
                    <a:pt x="1439" y="110836"/>
                  </a:lnTo>
                  <a:lnTo>
                    <a:pt x="3141" y="95795"/>
                  </a:lnTo>
                  <a:lnTo>
                    <a:pt x="5354" y="81071"/>
                  </a:lnTo>
                  <a:lnTo>
                    <a:pt x="7968" y="67109"/>
                  </a:lnTo>
                  <a:lnTo>
                    <a:pt x="11368" y="54633"/>
                  </a:lnTo>
                  <a:lnTo>
                    <a:pt x="16393" y="44768"/>
                  </a:lnTo>
                  <a:lnTo>
                    <a:pt x="23357" y="37891"/>
                  </a:lnTo>
                  <a:lnTo>
                    <a:pt x="31627" y="34054"/>
                  </a:lnTo>
                  <a:lnTo>
                    <a:pt x="39948" y="33351"/>
                  </a:lnTo>
                  <a:lnTo>
                    <a:pt x="47582" y="35508"/>
                  </a:lnTo>
                  <a:lnTo>
                    <a:pt x="54483" y="40173"/>
                  </a:lnTo>
                  <a:lnTo>
                    <a:pt x="61024" y="47099"/>
                  </a:lnTo>
                  <a:lnTo>
                    <a:pt x="67490" y="55929"/>
                  </a:lnTo>
                  <a:lnTo>
                    <a:pt x="73850" y="66091"/>
                  </a:lnTo>
                  <a:lnTo>
                    <a:pt x="79834" y="76893"/>
                  </a:lnTo>
                  <a:lnTo>
                    <a:pt x="85327" y="87864"/>
                  </a:lnTo>
                  <a:lnTo>
                    <a:pt x="90881" y="97647"/>
                  </a:lnTo>
                  <a:lnTo>
                    <a:pt x="97176" y="103017"/>
                  </a:lnTo>
                  <a:lnTo>
                    <a:pt x="103485" y="102632"/>
                  </a:lnTo>
                  <a:lnTo>
                    <a:pt x="108900" y="98519"/>
                  </a:lnTo>
                  <a:lnTo>
                    <a:pt x="113676" y="92323"/>
                  </a:lnTo>
                  <a:lnTo>
                    <a:pt x="118427" y="85178"/>
                  </a:lnTo>
                  <a:lnTo>
                    <a:pt x="123513" y="77726"/>
                  </a:lnTo>
                  <a:lnTo>
                    <a:pt x="129192" y="70742"/>
                  </a:lnTo>
                  <a:lnTo>
                    <a:pt x="135739" y="65253"/>
                  </a:lnTo>
                  <a:lnTo>
                    <a:pt x="143205" y="61679"/>
                  </a:lnTo>
                  <a:lnTo>
                    <a:pt x="151315" y="60245"/>
                  </a:lnTo>
                  <a:lnTo>
                    <a:pt x="159595" y="61242"/>
                  </a:lnTo>
                  <a:lnTo>
                    <a:pt x="167747" y="64578"/>
                  </a:lnTo>
                  <a:lnTo>
                    <a:pt x="175506" y="69883"/>
                  </a:lnTo>
                  <a:lnTo>
                    <a:pt x="182563" y="76715"/>
                  </a:lnTo>
                  <a:lnTo>
                    <a:pt x="188825" y="84677"/>
                  </a:lnTo>
                  <a:lnTo>
                    <a:pt x="194368" y="93611"/>
                  </a:lnTo>
                  <a:lnTo>
                    <a:pt x="199334" y="103585"/>
                  </a:lnTo>
                  <a:lnTo>
                    <a:pt x="203859" y="114551"/>
                  </a:lnTo>
                  <a:lnTo>
                    <a:pt x="207900" y="126355"/>
                  </a:lnTo>
                  <a:lnTo>
                    <a:pt x="211243" y="138811"/>
                  </a:lnTo>
                  <a:lnTo>
                    <a:pt x="213839" y="151652"/>
                  </a:lnTo>
                  <a:lnTo>
                    <a:pt x="216240" y="161411"/>
                  </a:lnTo>
                  <a:lnTo>
                    <a:pt x="219182" y="164138"/>
                  </a:lnTo>
                  <a:lnTo>
                    <a:pt x="222765" y="161572"/>
                  </a:lnTo>
                  <a:lnTo>
                    <a:pt x="227217" y="156132"/>
                  </a:lnTo>
                  <a:lnTo>
                    <a:pt x="232815" y="149762"/>
                  </a:lnTo>
                  <a:lnTo>
                    <a:pt x="239583" y="143494"/>
                  </a:lnTo>
                  <a:lnTo>
                    <a:pt x="247362" y="137710"/>
                  </a:lnTo>
                  <a:lnTo>
                    <a:pt x="255936" y="132465"/>
                  </a:lnTo>
                  <a:lnTo>
                    <a:pt x="265101" y="127690"/>
                  </a:lnTo>
                  <a:lnTo>
                    <a:pt x="274691" y="123283"/>
                  </a:lnTo>
                  <a:lnTo>
                    <a:pt x="284580" y="119149"/>
                  </a:lnTo>
                  <a:lnTo>
                    <a:pt x="294674" y="115211"/>
                  </a:lnTo>
                  <a:lnTo>
                    <a:pt x="304910" y="111409"/>
                  </a:lnTo>
                  <a:lnTo>
                    <a:pt x="315241" y="107701"/>
                  </a:lnTo>
                  <a:lnTo>
                    <a:pt x="325628" y="104048"/>
                  </a:lnTo>
                  <a:lnTo>
                    <a:pt x="335723" y="100104"/>
                  </a:lnTo>
                  <a:lnTo>
                    <a:pt x="344894" y="95237"/>
                  </a:lnTo>
                  <a:lnTo>
                    <a:pt x="352873" y="89176"/>
                  </a:lnTo>
                  <a:lnTo>
                    <a:pt x="359551" y="81816"/>
                  </a:lnTo>
                  <a:lnTo>
                    <a:pt x="364821" y="73047"/>
                  </a:lnTo>
                  <a:lnTo>
                    <a:pt x="368763" y="62965"/>
                  </a:lnTo>
                  <a:lnTo>
                    <a:pt x="371275" y="51958"/>
                  </a:lnTo>
                  <a:lnTo>
                    <a:pt x="371996" y="40586"/>
                  </a:lnTo>
                  <a:lnTo>
                    <a:pt x="370877" y="29220"/>
                  </a:lnTo>
                  <a:lnTo>
                    <a:pt x="367669" y="18660"/>
                  </a:lnTo>
                  <a:lnTo>
                    <a:pt x="361786" y="10166"/>
                  </a:lnTo>
                  <a:lnTo>
                    <a:pt x="353170" y="4244"/>
                  </a:lnTo>
                  <a:lnTo>
                    <a:pt x="342674" y="898"/>
                  </a:lnTo>
                  <a:lnTo>
                    <a:pt x="331722" y="0"/>
                  </a:lnTo>
                  <a:lnTo>
                    <a:pt x="321180" y="1212"/>
                  </a:lnTo>
                  <a:lnTo>
                    <a:pt x="311345" y="4259"/>
                  </a:lnTo>
                  <a:lnTo>
                    <a:pt x="302213" y="9028"/>
                  </a:lnTo>
                  <a:lnTo>
                    <a:pt x="293678" y="15306"/>
                  </a:lnTo>
                  <a:lnTo>
                    <a:pt x="285929" y="22958"/>
                  </a:lnTo>
                  <a:lnTo>
                    <a:pt x="279462" y="31995"/>
                  </a:lnTo>
                  <a:lnTo>
                    <a:pt x="274439" y="42297"/>
                  </a:lnTo>
                  <a:lnTo>
                    <a:pt x="270724" y="53639"/>
                  </a:lnTo>
                  <a:lnTo>
                    <a:pt x="268063" y="65776"/>
                  </a:lnTo>
                  <a:lnTo>
                    <a:pt x="266202" y="78491"/>
                  </a:lnTo>
                  <a:lnTo>
                    <a:pt x="265086" y="91452"/>
                  </a:lnTo>
                  <a:lnTo>
                    <a:pt x="264853" y="104227"/>
                  </a:lnTo>
                  <a:lnTo>
                    <a:pt x="265512" y="116591"/>
                  </a:lnTo>
                  <a:lnTo>
                    <a:pt x="267106" y="128350"/>
                  </a:lnTo>
                  <a:lnTo>
                    <a:pt x="269778" y="139254"/>
                  </a:lnTo>
                  <a:lnTo>
                    <a:pt x="273505" y="149257"/>
                  </a:lnTo>
                  <a:lnTo>
                    <a:pt x="278127" y="158466"/>
                  </a:lnTo>
                  <a:lnTo>
                    <a:pt x="283445" y="167047"/>
                  </a:lnTo>
                  <a:lnTo>
                    <a:pt x="289285" y="175143"/>
                  </a:lnTo>
                  <a:lnTo>
                    <a:pt x="295663" y="182396"/>
                  </a:lnTo>
                  <a:lnTo>
                    <a:pt x="302775" y="187983"/>
                  </a:lnTo>
                  <a:lnTo>
                    <a:pt x="310667" y="191586"/>
                  </a:lnTo>
                  <a:lnTo>
                    <a:pt x="319085" y="193191"/>
                  </a:lnTo>
                  <a:lnTo>
                    <a:pt x="327582" y="192831"/>
                  </a:lnTo>
                  <a:lnTo>
                    <a:pt x="335884" y="190730"/>
                  </a:lnTo>
                  <a:lnTo>
                    <a:pt x="343747" y="187067"/>
                  </a:lnTo>
                  <a:lnTo>
                    <a:pt x="350874" y="181875"/>
                  </a:lnTo>
                  <a:lnTo>
                    <a:pt x="357192" y="175324"/>
                  </a:lnTo>
                  <a:lnTo>
                    <a:pt x="363114" y="167996"/>
                  </a:lnTo>
                  <a:lnTo>
                    <a:pt x="369397" y="160773"/>
                  </a:lnTo>
                  <a:lnTo>
                    <a:pt x="376452" y="154147"/>
                  </a:lnTo>
                  <a:lnTo>
                    <a:pt x="384500" y="148395"/>
                  </a:lnTo>
                  <a:lnTo>
                    <a:pt x="393739" y="143756"/>
                  </a:lnTo>
                  <a:lnTo>
                    <a:pt x="404140" y="140227"/>
                  </a:lnTo>
                  <a:lnTo>
                    <a:pt x="415363" y="137483"/>
                  </a:lnTo>
                  <a:lnTo>
                    <a:pt x="426881" y="135010"/>
                  </a:lnTo>
                  <a:lnTo>
                    <a:pt x="438362" y="132481"/>
                  </a:lnTo>
                  <a:lnTo>
                    <a:pt x="449678" y="129608"/>
                  </a:lnTo>
                  <a:lnTo>
                    <a:pt x="460810" y="126067"/>
                  </a:lnTo>
                  <a:lnTo>
                    <a:pt x="471764" y="121744"/>
                  </a:lnTo>
                  <a:lnTo>
                    <a:pt x="482087" y="116382"/>
                  </a:lnTo>
                  <a:lnTo>
                    <a:pt x="490887" y="109501"/>
                  </a:lnTo>
                  <a:lnTo>
                    <a:pt x="497801" y="100986"/>
                  </a:lnTo>
                  <a:lnTo>
                    <a:pt x="502783" y="91184"/>
                  </a:lnTo>
                  <a:lnTo>
                    <a:pt x="505842" y="80695"/>
                  </a:lnTo>
                  <a:lnTo>
                    <a:pt x="507191" y="69945"/>
                  </a:lnTo>
                  <a:lnTo>
                    <a:pt x="506998" y="59306"/>
                  </a:lnTo>
                  <a:lnTo>
                    <a:pt x="505289" y="49169"/>
                  </a:lnTo>
                  <a:lnTo>
                    <a:pt x="502206" y="39704"/>
                  </a:lnTo>
                  <a:lnTo>
                    <a:pt x="497512" y="31367"/>
                  </a:lnTo>
                  <a:lnTo>
                    <a:pt x="490549" y="24970"/>
                  </a:lnTo>
                  <a:lnTo>
                    <a:pt x="481170" y="20784"/>
                  </a:lnTo>
                  <a:lnTo>
                    <a:pt x="470143" y="18770"/>
                  </a:lnTo>
                  <a:lnTo>
                    <a:pt x="458824" y="18847"/>
                  </a:lnTo>
                  <a:lnTo>
                    <a:pt x="448034" y="20754"/>
                  </a:lnTo>
                  <a:lnTo>
                    <a:pt x="438031" y="24285"/>
                  </a:lnTo>
                  <a:lnTo>
                    <a:pt x="428786" y="29388"/>
                  </a:lnTo>
                  <a:lnTo>
                    <a:pt x="420174" y="35897"/>
                  </a:lnTo>
                  <a:lnTo>
                    <a:pt x="412374" y="43876"/>
                  </a:lnTo>
                  <a:lnTo>
                    <a:pt x="405873" y="53666"/>
                  </a:lnTo>
                  <a:lnTo>
                    <a:pt x="400831" y="65287"/>
                  </a:lnTo>
                  <a:lnTo>
                    <a:pt x="397273" y="78328"/>
                  </a:lnTo>
                  <a:lnTo>
                    <a:pt x="395250" y="92145"/>
                  </a:lnTo>
                  <a:lnTo>
                    <a:pt x="394631" y="106284"/>
                  </a:lnTo>
                  <a:lnTo>
                    <a:pt x="395164" y="120352"/>
                  </a:lnTo>
                  <a:lnTo>
                    <a:pt x="396576" y="133944"/>
                  </a:lnTo>
                  <a:lnTo>
                    <a:pt x="398640" y="146892"/>
                  </a:lnTo>
                  <a:lnTo>
                    <a:pt x="401499" y="159060"/>
                  </a:lnTo>
                  <a:lnTo>
                    <a:pt x="405626" y="170247"/>
                  </a:lnTo>
                  <a:lnTo>
                    <a:pt x="411184" y="180429"/>
                  </a:lnTo>
                  <a:lnTo>
                    <a:pt x="418035" y="189251"/>
                  </a:lnTo>
                  <a:lnTo>
                    <a:pt x="425930" y="195975"/>
                  </a:lnTo>
                  <a:lnTo>
                    <a:pt x="434607" y="200385"/>
                  </a:lnTo>
                  <a:lnTo>
                    <a:pt x="443780" y="202690"/>
                  </a:lnTo>
                  <a:lnTo>
                    <a:pt x="454244" y="203386"/>
                  </a:lnTo>
                  <a:lnTo>
                    <a:pt x="469152" y="201414"/>
                  </a:lnTo>
                  <a:lnTo>
                    <a:pt x="493826" y="195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06321" y="106337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7"/>
                  </a:lnTo>
                  <a:lnTo>
                    <a:pt x="0" y="170086"/>
                  </a:lnTo>
                  <a:lnTo>
                    <a:pt x="0" y="189905"/>
                  </a:lnTo>
                  <a:lnTo>
                    <a:pt x="0" y="209305"/>
                  </a:lnTo>
                  <a:lnTo>
                    <a:pt x="0" y="228093"/>
                  </a:lnTo>
                  <a:lnTo>
                    <a:pt x="0" y="246024"/>
                  </a:lnTo>
                  <a:lnTo>
                    <a:pt x="4" y="263046"/>
                  </a:lnTo>
                  <a:lnTo>
                    <a:pt x="178" y="279105"/>
                  </a:lnTo>
                  <a:lnTo>
                    <a:pt x="826" y="294058"/>
                  </a:lnTo>
                  <a:lnTo>
                    <a:pt x="2074" y="307921"/>
                  </a:lnTo>
                  <a:lnTo>
                    <a:pt x="3736" y="320410"/>
                  </a:lnTo>
                  <a:lnTo>
                    <a:pt x="5563" y="332080"/>
                  </a:lnTo>
                  <a:lnTo>
                    <a:pt x="7717" y="34395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90507" y="1210777"/>
              <a:ext cx="221100" cy="4613"/>
            </a:xfrm>
            <a:custGeom>
              <a:avLst/>
              <a:gdLst/>
              <a:ahLst/>
              <a:cxnLst/>
              <a:rect l="0" t="0" r="0" b="0"/>
              <a:pathLst>
                <a:path w="221100" h="4613">
                  <a:moveTo>
                    <a:pt x="221099" y="0"/>
                  </a:moveTo>
                  <a:lnTo>
                    <a:pt x="212231" y="2799"/>
                  </a:lnTo>
                  <a:lnTo>
                    <a:pt x="203244" y="4301"/>
                  </a:lnTo>
                  <a:lnTo>
                    <a:pt x="193249" y="4612"/>
                  </a:lnTo>
                  <a:lnTo>
                    <a:pt x="182268" y="4106"/>
                  </a:lnTo>
                  <a:lnTo>
                    <a:pt x="170456" y="3287"/>
                  </a:lnTo>
                  <a:lnTo>
                    <a:pt x="157998" y="2471"/>
                  </a:lnTo>
                  <a:lnTo>
                    <a:pt x="145060" y="1787"/>
                  </a:lnTo>
                  <a:lnTo>
                    <a:pt x="131778" y="1261"/>
                  </a:lnTo>
                  <a:lnTo>
                    <a:pt x="118257" y="875"/>
                  </a:lnTo>
                  <a:lnTo>
                    <a:pt x="104569" y="600"/>
                  </a:lnTo>
                  <a:lnTo>
                    <a:pt x="90767" y="408"/>
                  </a:lnTo>
                  <a:lnTo>
                    <a:pt x="76897" y="276"/>
                  </a:lnTo>
                  <a:lnTo>
                    <a:pt x="63205" y="186"/>
                  </a:lnTo>
                  <a:lnTo>
                    <a:pt x="48585" y="115"/>
                  </a:lnTo>
                  <a:lnTo>
                    <a:pt x="29519" y="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47095" y="1263419"/>
              <a:ext cx="122481" cy="163101"/>
            </a:xfrm>
            <a:custGeom>
              <a:avLst/>
              <a:gdLst/>
              <a:ahLst/>
              <a:cxnLst/>
              <a:rect l="0" t="0" r="0" b="0"/>
              <a:pathLst>
                <a:path w="122481" h="163101">
                  <a:moveTo>
                    <a:pt x="27724" y="0"/>
                  </a:moveTo>
                  <a:lnTo>
                    <a:pt x="21923" y="6002"/>
                  </a:lnTo>
                  <a:lnTo>
                    <a:pt x="16998" y="12847"/>
                  </a:lnTo>
                  <a:lnTo>
                    <a:pt x="12501" y="21239"/>
                  </a:lnTo>
                  <a:lnTo>
                    <a:pt x="8453" y="31039"/>
                  </a:lnTo>
                  <a:lnTo>
                    <a:pt x="5088" y="42002"/>
                  </a:lnTo>
                  <a:lnTo>
                    <a:pt x="2484" y="53863"/>
                  </a:lnTo>
                  <a:lnTo>
                    <a:pt x="730" y="66386"/>
                  </a:lnTo>
                  <a:lnTo>
                    <a:pt x="0" y="79383"/>
                  </a:lnTo>
                  <a:lnTo>
                    <a:pt x="291" y="92707"/>
                  </a:lnTo>
                  <a:lnTo>
                    <a:pt x="1622" y="106091"/>
                  </a:lnTo>
                  <a:lnTo>
                    <a:pt x="4111" y="119157"/>
                  </a:lnTo>
                  <a:lnTo>
                    <a:pt x="7715" y="131705"/>
                  </a:lnTo>
                  <a:lnTo>
                    <a:pt x="12422" y="143080"/>
                  </a:lnTo>
                  <a:lnTo>
                    <a:pt x="18331" y="152131"/>
                  </a:lnTo>
                  <a:lnTo>
                    <a:pt x="25375" y="158429"/>
                  </a:lnTo>
                  <a:lnTo>
                    <a:pt x="33205" y="162030"/>
                  </a:lnTo>
                  <a:lnTo>
                    <a:pt x="41300" y="163100"/>
                  </a:lnTo>
                  <a:lnTo>
                    <a:pt x="49339" y="162007"/>
                  </a:lnTo>
                  <a:lnTo>
                    <a:pt x="57362" y="159210"/>
                  </a:lnTo>
                  <a:lnTo>
                    <a:pt x="65661" y="155141"/>
                  </a:lnTo>
                  <a:lnTo>
                    <a:pt x="74384" y="150147"/>
                  </a:lnTo>
                  <a:lnTo>
                    <a:pt x="83208" y="144171"/>
                  </a:lnTo>
                  <a:lnTo>
                    <a:pt x="91454" y="136797"/>
                  </a:lnTo>
                  <a:lnTo>
                    <a:pt x="98774" y="127908"/>
                  </a:lnTo>
                  <a:lnTo>
                    <a:pt x="104993" y="117666"/>
                  </a:lnTo>
                  <a:lnTo>
                    <a:pt x="109947" y="106341"/>
                  </a:lnTo>
                  <a:lnTo>
                    <a:pt x="113683" y="94216"/>
                  </a:lnTo>
                  <a:lnTo>
                    <a:pt x="116402" y="81932"/>
                  </a:lnTo>
                  <a:lnTo>
                    <a:pt x="118619" y="69172"/>
                  </a:lnTo>
                  <a:lnTo>
                    <a:pt x="120534" y="53701"/>
                  </a:lnTo>
                  <a:lnTo>
                    <a:pt x="12248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90632" y="1238542"/>
              <a:ext cx="136871" cy="205523"/>
            </a:xfrm>
            <a:custGeom>
              <a:avLst/>
              <a:gdLst/>
              <a:ahLst/>
              <a:cxnLst/>
              <a:rect l="0" t="0" r="0" b="0"/>
              <a:pathLst>
                <a:path w="136871" h="205523">
                  <a:moveTo>
                    <a:pt x="0" y="88048"/>
                  </a:moveTo>
                  <a:lnTo>
                    <a:pt x="2934" y="99783"/>
                  </a:lnTo>
                  <a:lnTo>
                    <a:pt x="5716" y="110912"/>
                  </a:lnTo>
                  <a:lnTo>
                    <a:pt x="8616" y="122506"/>
                  </a:lnTo>
                  <a:lnTo>
                    <a:pt x="11656" y="134494"/>
                  </a:lnTo>
                  <a:lnTo>
                    <a:pt x="14821" y="146506"/>
                  </a:lnTo>
                  <a:lnTo>
                    <a:pt x="18084" y="158309"/>
                  </a:lnTo>
                  <a:lnTo>
                    <a:pt x="21423" y="169835"/>
                  </a:lnTo>
                  <a:lnTo>
                    <a:pt x="24814" y="181104"/>
                  </a:lnTo>
                  <a:lnTo>
                    <a:pt x="28205" y="192115"/>
                  </a:lnTo>
                  <a:lnTo>
                    <a:pt x="30256" y="201204"/>
                  </a:lnTo>
                  <a:lnTo>
                    <a:pt x="29812" y="205522"/>
                  </a:lnTo>
                  <a:lnTo>
                    <a:pt x="28239" y="204618"/>
                  </a:lnTo>
                  <a:lnTo>
                    <a:pt x="26512" y="199578"/>
                  </a:lnTo>
                  <a:lnTo>
                    <a:pt x="24852" y="191609"/>
                  </a:lnTo>
                  <a:lnTo>
                    <a:pt x="23044" y="181640"/>
                  </a:lnTo>
                  <a:lnTo>
                    <a:pt x="20938" y="170323"/>
                  </a:lnTo>
                  <a:lnTo>
                    <a:pt x="18674" y="158103"/>
                  </a:lnTo>
                  <a:lnTo>
                    <a:pt x="16597" y="145278"/>
                  </a:lnTo>
                  <a:lnTo>
                    <a:pt x="14899" y="132050"/>
                  </a:lnTo>
                  <a:lnTo>
                    <a:pt x="13604" y="118552"/>
                  </a:lnTo>
                  <a:lnTo>
                    <a:pt x="12659" y="104875"/>
                  </a:lnTo>
                  <a:lnTo>
                    <a:pt x="11993" y="91081"/>
                  </a:lnTo>
                  <a:lnTo>
                    <a:pt x="11699" y="77377"/>
                  </a:lnTo>
                  <a:lnTo>
                    <a:pt x="12026" y="64094"/>
                  </a:lnTo>
                  <a:lnTo>
                    <a:pt x="13064" y="51385"/>
                  </a:lnTo>
                  <a:lnTo>
                    <a:pt x="14914" y="39392"/>
                  </a:lnTo>
                  <a:lnTo>
                    <a:pt x="17759" y="28331"/>
                  </a:lnTo>
                  <a:lnTo>
                    <a:pt x="21601" y="18242"/>
                  </a:lnTo>
                  <a:lnTo>
                    <a:pt x="26299" y="9653"/>
                  </a:lnTo>
                  <a:lnTo>
                    <a:pt x="31670" y="3619"/>
                  </a:lnTo>
                  <a:lnTo>
                    <a:pt x="37545" y="490"/>
                  </a:lnTo>
                  <a:lnTo>
                    <a:pt x="43946" y="0"/>
                  </a:lnTo>
                  <a:lnTo>
                    <a:pt x="51074" y="1639"/>
                  </a:lnTo>
                  <a:lnTo>
                    <a:pt x="58971" y="4896"/>
                  </a:lnTo>
                  <a:lnTo>
                    <a:pt x="67223" y="9654"/>
                  </a:lnTo>
                  <a:lnTo>
                    <a:pt x="75076" y="16187"/>
                  </a:lnTo>
                  <a:lnTo>
                    <a:pt x="82132" y="24502"/>
                  </a:lnTo>
                  <a:lnTo>
                    <a:pt x="88345" y="34354"/>
                  </a:lnTo>
                  <a:lnTo>
                    <a:pt x="93825" y="45415"/>
                  </a:lnTo>
                  <a:lnTo>
                    <a:pt x="98733" y="57372"/>
                  </a:lnTo>
                  <a:lnTo>
                    <a:pt x="103216" y="69807"/>
                  </a:lnTo>
                  <a:lnTo>
                    <a:pt x="107395" y="82221"/>
                  </a:lnTo>
                  <a:lnTo>
                    <a:pt x="111361" y="94344"/>
                  </a:lnTo>
                  <a:lnTo>
                    <a:pt x="115180" y="106110"/>
                  </a:lnTo>
                  <a:lnTo>
                    <a:pt x="118898" y="117551"/>
                  </a:lnTo>
                  <a:lnTo>
                    <a:pt x="122544" y="128731"/>
                  </a:lnTo>
                  <a:lnTo>
                    <a:pt x="125987" y="139840"/>
                  </a:lnTo>
                  <a:lnTo>
                    <a:pt x="129285" y="152584"/>
                  </a:lnTo>
                  <a:lnTo>
                    <a:pt x="132729" y="171439"/>
                  </a:lnTo>
                  <a:lnTo>
                    <a:pt x="136870" y="203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78279" y="1115914"/>
              <a:ext cx="254551" cy="333171"/>
            </a:xfrm>
            <a:custGeom>
              <a:avLst/>
              <a:gdLst/>
              <a:ahLst/>
              <a:cxnLst/>
              <a:rect l="0" t="0" r="0" b="0"/>
              <a:pathLst>
                <a:path w="254551" h="333171">
                  <a:moveTo>
                    <a:pt x="75566" y="273847"/>
                  </a:moveTo>
                  <a:lnTo>
                    <a:pt x="78365" y="264979"/>
                  </a:lnTo>
                  <a:lnTo>
                    <a:pt x="79867" y="255992"/>
                  </a:lnTo>
                  <a:lnTo>
                    <a:pt x="80164" y="246010"/>
                  </a:lnTo>
                  <a:lnTo>
                    <a:pt x="79139" y="235548"/>
                  </a:lnTo>
                  <a:lnTo>
                    <a:pt x="76376" y="225682"/>
                  </a:lnTo>
                  <a:lnTo>
                    <a:pt x="71800" y="216997"/>
                  </a:lnTo>
                  <a:lnTo>
                    <a:pt x="65640" y="210054"/>
                  </a:lnTo>
                  <a:lnTo>
                    <a:pt x="58224" y="205608"/>
                  </a:lnTo>
                  <a:lnTo>
                    <a:pt x="49879" y="203818"/>
                  </a:lnTo>
                  <a:lnTo>
                    <a:pt x="41194" y="204534"/>
                  </a:lnTo>
                  <a:lnTo>
                    <a:pt x="32987" y="207583"/>
                  </a:lnTo>
                  <a:lnTo>
                    <a:pt x="25658" y="212633"/>
                  </a:lnTo>
                  <a:lnTo>
                    <a:pt x="19249" y="219424"/>
                  </a:lnTo>
                  <a:lnTo>
                    <a:pt x="13629" y="227868"/>
                  </a:lnTo>
                  <a:lnTo>
                    <a:pt x="8634" y="237765"/>
                  </a:lnTo>
                  <a:lnTo>
                    <a:pt x="4429" y="248831"/>
                  </a:lnTo>
                  <a:lnTo>
                    <a:pt x="1501" y="260783"/>
                  </a:lnTo>
                  <a:lnTo>
                    <a:pt x="15" y="273368"/>
                  </a:lnTo>
                  <a:lnTo>
                    <a:pt x="0" y="286072"/>
                  </a:lnTo>
                  <a:lnTo>
                    <a:pt x="1509" y="298142"/>
                  </a:lnTo>
                  <a:lnTo>
                    <a:pt x="4419" y="309206"/>
                  </a:lnTo>
                  <a:lnTo>
                    <a:pt x="8645" y="318769"/>
                  </a:lnTo>
                  <a:lnTo>
                    <a:pt x="14222" y="326064"/>
                  </a:lnTo>
                  <a:lnTo>
                    <a:pt x="21040" y="330883"/>
                  </a:lnTo>
                  <a:lnTo>
                    <a:pt x="28718" y="333170"/>
                  </a:lnTo>
                  <a:lnTo>
                    <a:pt x="36709" y="332751"/>
                  </a:lnTo>
                  <a:lnTo>
                    <a:pt x="44669" y="329801"/>
                  </a:lnTo>
                  <a:lnTo>
                    <a:pt x="52299" y="324586"/>
                  </a:lnTo>
                  <a:lnTo>
                    <a:pt x="59271" y="317283"/>
                  </a:lnTo>
                  <a:lnTo>
                    <a:pt x="65481" y="308186"/>
                  </a:lnTo>
                  <a:lnTo>
                    <a:pt x="71159" y="297505"/>
                  </a:lnTo>
                  <a:lnTo>
                    <a:pt x="76747" y="285288"/>
                  </a:lnTo>
                  <a:lnTo>
                    <a:pt x="82504" y="271697"/>
                  </a:lnTo>
                  <a:lnTo>
                    <a:pt x="88186" y="256825"/>
                  </a:lnTo>
                  <a:lnTo>
                    <a:pt x="93170" y="240633"/>
                  </a:lnTo>
                  <a:lnTo>
                    <a:pt x="97156" y="223233"/>
                  </a:lnTo>
                  <a:lnTo>
                    <a:pt x="100323" y="205329"/>
                  </a:lnTo>
                  <a:lnTo>
                    <a:pt x="103139" y="188076"/>
                  </a:lnTo>
                  <a:lnTo>
                    <a:pt x="105918" y="172055"/>
                  </a:lnTo>
                  <a:lnTo>
                    <a:pt x="108632" y="156842"/>
                  </a:lnTo>
                  <a:lnTo>
                    <a:pt x="111009" y="141332"/>
                  </a:lnTo>
                  <a:lnTo>
                    <a:pt x="112908" y="124892"/>
                  </a:lnTo>
                  <a:lnTo>
                    <a:pt x="114336" y="107388"/>
                  </a:lnTo>
                  <a:lnTo>
                    <a:pt x="115370" y="88940"/>
                  </a:lnTo>
                  <a:lnTo>
                    <a:pt x="116096" y="69755"/>
                  </a:lnTo>
                  <a:lnTo>
                    <a:pt x="116430" y="50514"/>
                  </a:lnTo>
                  <a:lnTo>
                    <a:pt x="116129" y="32296"/>
                  </a:lnTo>
                  <a:lnTo>
                    <a:pt x="115089" y="15693"/>
                  </a:lnTo>
                  <a:lnTo>
                    <a:pt x="112552" y="3658"/>
                  </a:lnTo>
                  <a:lnTo>
                    <a:pt x="108574" y="0"/>
                  </a:lnTo>
                  <a:lnTo>
                    <a:pt x="105004" y="3871"/>
                  </a:lnTo>
                  <a:lnTo>
                    <a:pt x="102350" y="13259"/>
                  </a:lnTo>
                  <a:lnTo>
                    <a:pt x="100495" y="26297"/>
                  </a:lnTo>
                  <a:lnTo>
                    <a:pt x="99228" y="41447"/>
                  </a:lnTo>
                  <a:lnTo>
                    <a:pt x="98370" y="57739"/>
                  </a:lnTo>
                  <a:lnTo>
                    <a:pt x="97793" y="74793"/>
                  </a:lnTo>
                  <a:lnTo>
                    <a:pt x="97405" y="92633"/>
                  </a:lnTo>
                  <a:lnTo>
                    <a:pt x="97146" y="111231"/>
                  </a:lnTo>
                  <a:lnTo>
                    <a:pt x="96972" y="130150"/>
                  </a:lnTo>
                  <a:lnTo>
                    <a:pt x="96856" y="148637"/>
                  </a:lnTo>
                  <a:lnTo>
                    <a:pt x="96784" y="166294"/>
                  </a:lnTo>
                  <a:lnTo>
                    <a:pt x="96904" y="182914"/>
                  </a:lnTo>
                  <a:lnTo>
                    <a:pt x="97518" y="198312"/>
                  </a:lnTo>
                  <a:lnTo>
                    <a:pt x="98752" y="212498"/>
                  </a:lnTo>
                  <a:lnTo>
                    <a:pt x="100758" y="224832"/>
                  </a:lnTo>
                  <a:lnTo>
                    <a:pt x="104499" y="233814"/>
                  </a:lnTo>
                  <a:lnTo>
                    <a:pt x="110400" y="238702"/>
                  </a:lnTo>
                  <a:lnTo>
                    <a:pt x="117366" y="239907"/>
                  </a:lnTo>
                  <a:lnTo>
                    <a:pt x="125068" y="238399"/>
                  </a:lnTo>
                  <a:lnTo>
                    <a:pt x="133436" y="235038"/>
                  </a:lnTo>
                  <a:lnTo>
                    <a:pt x="142374" y="230444"/>
                  </a:lnTo>
                  <a:lnTo>
                    <a:pt x="151766" y="225038"/>
                  </a:lnTo>
                  <a:lnTo>
                    <a:pt x="161498" y="219260"/>
                  </a:lnTo>
                  <a:lnTo>
                    <a:pt x="171476" y="213599"/>
                  </a:lnTo>
                  <a:lnTo>
                    <a:pt x="181630" y="208301"/>
                  </a:lnTo>
                  <a:lnTo>
                    <a:pt x="191903" y="203248"/>
                  </a:lnTo>
                  <a:lnTo>
                    <a:pt x="202259" y="198087"/>
                  </a:lnTo>
                  <a:lnTo>
                    <a:pt x="212658" y="192601"/>
                  </a:lnTo>
                  <a:lnTo>
                    <a:pt x="222590" y="186421"/>
                  </a:lnTo>
                  <a:lnTo>
                    <a:pt x="231122" y="178975"/>
                  </a:lnTo>
                  <a:lnTo>
                    <a:pt x="237846" y="170079"/>
                  </a:lnTo>
                  <a:lnTo>
                    <a:pt x="242529" y="160186"/>
                  </a:lnTo>
                  <a:lnTo>
                    <a:pt x="244856" y="150169"/>
                  </a:lnTo>
                  <a:lnTo>
                    <a:pt x="244890" y="140561"/>
                  </a:lnTo>
                  <a:lnTo>
                    <a:pt x="242660" y="132013"/>
                  </a:lnTo>
                  <a:lnTo>
                    <a:pt x="237981" y="125416"/>
                  </a:lnTo>
                  <a:lnTo>
                    <a:pt x="230994" y="121073"/>
                  </a:lnTo>
                  <a:lnTo>
                    <a:pt x="222410" y="119108"/>
                  </a:lnTo>
                  <a:lnTo>
                    <a:pt x="213278" y="119744"/>
                  </a:lnTo>
                  <a:lnTo>
                    <a:pt x="204261" y="122836"/>
                  </a:lnTo>
                  <a:lnTo>
                    <a:pt x="195771" y="127977"/>
                  </a:lnTo>
                  <a:lnTo>
                    <a:pt x="188148" y="134697"/>
                  </a:lnTo>
                  <a:lnTo>
                    <a:pt x="181475" y="142585"/>
                  </a:lnTo>
                  <a:lnTo>
                    <a:pt x="175807" y="151469"/>
                  </a:lnTo>
                  <a:lnTo>
                    <a:pt x="171284" y="161409"/>
                  </a:lnTo>
                  <a:lnTo>
                    <a:pt x="167865" y="172353"/>
                  </a:lnTo>
                  <a:lnTo>
                    <a:pt x="165380" y="184143"/>
                  </a:lnTo>
                  <a:lnTo>
                    <a:pt x="163619" y="196588"/>
                  </a:lnTo>
                  <a:lnTo>
                    <a:pt x="162398" y="209514"/>
                  </a:lnTo>
                  <a:lnTo>
                    <a:pt x="161729" y="222617"/>
                  </a:lnTo>
                  <a:lnTo>
                    <a:pt x="161803" y="235488"/>
                  </a:lnTo>
                  <a:lnTo>
                    <a:pt x="162673" y="247921"/>
                  </a:lnTo>
                  <a:lnTo>
                    <a:pt x="164408" y="259896"/>
                  </a:lnTo>
                  <a:lnTo>
                    <a:pt x="167177" y="271479"/>
                  </a:lnTo>
                  <a:lnTo>
                    <a:pt x="170978" y="282740"/>
                  </a:lnTo>
                  <a:lnTo>
                    <a:pt x="175988" y="293269"/>
                  </a:lnTo>
                  <a:lnTo>
                    <a:pt x="182632" y="302210"/>
                  </a:lnTo>
                  <a:lnTo>
                    <a:pt x="190984" y="309218"/>
                  </a:lnTo>
                  <a:lnTo>
                    <a:pt x="200606" y="314244"/>
                  </a:lnTo>
                  <a:lnTo>
                    <a:pt x="211877" y="317666"/>
                  </a:lnTo>
                  <a:lnTo>
                    <a:pt x="228026" y="318664"/>
                  </a:lnTo>
                  <a:lnTo>
                    <a:pt x="254550" y="315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74943" y="1263419"/>
              <a:ext cx="147400" cy="187280"/>
            </a:xfrm>
            <a:custGeom>
              <a:avLst/>
              <a:gdLst/>
              <a:ahLst/>
              <a:cxnLst/>
              <a:rect l="0" t="0" r="0" b="0"/>
              <a:pathLst>
                <a:path w="147400" h="187280">
                  <a:moveTo>
                    <a:pt x="0" y="63171"/>
                  </a:moveTo>
                  <a:lnTo>
                    <a:pt x="67" y="77773"/>
                  </a:lnTo>
                  <a:lnTo>
                    <a:pt x="707" y="91044"/>
                  </a:lnTo>
                  <a:lnTo>
                    <a:pt x="2003" y="104241"/>
                  </a:lnTo>
                  <a:lnTo>
                    <a:pt x="3863" y="117410"/>
                  </a:lnTo>
                  <a:lnTo>
                    <a:pt x="6179" y="130270"/>
                  </a:lnTo>
                  <a:lnTo>
                    <a:pt x="8851" y="142670"/>
                  </a:lnTo>
                  <a:lnTo>
                    <a:pt x="11947" y="154611"/>
                  </a:lnTo>
                  <a:lnTo>
                    <a:pt x="15703" y="166164"/>
                  </a:lnTo>
                  <a:lnTo>
                    <a:pt x="20171" y="177339"/>
                  </a:lnTo>
                  <a:lnTo>
                    <a:pt x="24549" y="185500"/>
                  </a:lnTo>
                  <a:lnTo>
                    <a:pt x="27330" y="187279"/>
                  </a:lnTo>
                  <a:lnTo>
                    <a:pt x="28036" y="183705"/>
                  </a:lnTo>
                  <a:lnTo>
                    <a:pt x="27164" y="176320"/>
                  </a:lnTo>
                  <a:lnTo>
                    <a:pt x="25282" y="166084"/>
                  </a:lnTo>
                  <a:lnTo>
                    <a:pt x="22787" y="153709"/>
                  </a:lnTo>
                  <a:lnTo>
                    <a:pt x="20084" y="139931"/>
                  </a:lnTo>
                  <a:lnTo>
                    <a:pt x="17626" y="125506"/>
                  </a:lnTo>
                  <a:lnTo>
                    <a:pt x="15633" y="110903"/>
                  </a:lnTo>
                  <a:lnTo>
                    <a:pt x="14289" y="96497"/>
                  </a:lnTo>
                  <a:lnTo>
                    <a:pt x="13834" y="82666"/>
                  </a:lnTo>
                  <a:lnTo>
                    <a:pt x="14315" y="69552"/>
                  </a:lnTo>
                  <a:lnTo>
                    <a:pt x="15942" y="57269"/>
                  </a:lnTo>
                  <a:lnTo>
                    <a:pt x="19161" y="46004"/>
                  </a:lnTo>
                  <a:lnTo>
                    <a:pt x="24073" y="35765"/>
                  </a:lnTo>
                  <a:lnTo>
                    <a:pt x="30643" y="26734"/>
                  </a:lnTo>
                  <a:lnTo>
                    <a:pt x="38873" y="19338"/>
                  </a:lnTo>
                  <a:lnTo>
                    <a:pt x="48594" y="13659"/>
                  </a:lnTo>
                  <a:lnTo>
                    <a:pt x="59527" y="9488"/>
                  </a:lnTo>
                  <a:lnTo>
                    <a:pt x="71381" y="6514"/>
                  </a:lnTo>
                  <a:lnTo>
                    <a:pt x="83893" y="4436"/>
                  </a:lnTo>
                  <a:lnTo>
                    <a:pt x="96452" y="3001"/>
                  </a:lnTo>
                  <a:lnTo>
                    <a:pt x="109435" y="1865"/>
                  </a:lnTo>
                  <a:lnTo>
                    <a:pt x="125095" y="9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59171" y="1294855"/>
              <a:ext cx="192759" cy="389705"/>
            </a:xfrm>
            <a:custGeom>
              <a:avLst/>
              <a:gdLst/>
              <a:ahLst/>
              <a:cxnLst/>
              <a:rect l="0" t="0" r="0" b="0"/>
              <a:pathLst>
                <a:path w="192759" h="389705">
                  <a:moveTo>
                    <a:pt x="168456" y="94906"/>
                  </a:moveTo>
                  <a:lnTo>
                    <a:pt x="171256" y="86105"/>
                  </a:lnTo>
                  <a:lnTo>
                    <a:pt x="172758" y="77758"/>
                  </a:lnTo>
                  <a:lnTo>
                    <a:pt x="173064" y="69059"/>
                  </a:lnTo>
                  <a:lnTo>
                    <a:pt x="172385" y="59939"/>
                  </a:lnTo>
                  <a:lnTo>
                    <a:pt x="170918" y="50444"/>
                  </a:lnTo>
                  <a:lnTo>
                    <a:pt x="168839" y="40661"/>
                  </a:lnTo>
                  <a:lnTo>
                    <a:pt x="165984" y="30992"/>
                  </a:lnTo>
                  <a:lnTo>
                    <a:pt x="161864" y="22115"/>
                  </a:lnTo>
                  <a:lnTo>
                    <a:pt x="156316" y="14344"/>
                  </a:lnTo>
                  <a:lnTo>
                    <a:pt x="149472" y="7977"/>
                  </a:lnTo>
                  <a:lnTo>
                    <a:pt x="141582" y="3449"/>
                  </a:lnTo>
                  <a:lnTo>
                    <a:pt x="132909" y="818"/>
                  </a:lnTo>
                  <a:lnTo>
                    <a:pt x="123831" y="0"/>
                  </a:lnTo>
                  <a:lnTo>
                    <a:pt x="114826" y="956"/>
                  </a:lnTo>
                  <a:lnTo>
                    <a:pt x="106149" y="3487"/>
                  </a:lnTo>
                  <a:lnTo>
                    <a:pt x="98020" y="7456"/>
                  </a:lnTo>
                  <a:lnTo>
                    <a:pt x="90706" y="12859"/>
                  </a:lnTo>
                  <a:lnTo>
                    <a:pt x="84268" y="19565"/>
                  </a:lnTo>
                  <a:lnTo>
                    <a:pt x="78605" y="27337"/>
                  </a:lnTo>
                  <a:lnTo>
                    <a:pt x="73559" y="35924"/>
                  </a:lnTo>
                  <a:lnTo>
                    <a:pt x="68984" y="45107"/>
                  </a:lnTo>
                  <a:lnTo>
                    <a:pt x="65080" y="54712"/>
                  </a:lnTo>
                  <a:lnTo>
                    <a:pt x="62361" y="64613"/>
                  </a:lnTo>
                  <a:lnTo>
                    <a:pt x="61019" y="74712"/>
                  </a:lnTo>
                  <a:lnTo>
                    <a:pt x="61100" y="84782"/>
                  </a:lnTo>
                  <a:lnTo>
                    <a:pt x="62677" y="94470"/>
                  </a:lnTo>
                  <a:lnTo>
                    <a:pt x="65637" y="103602"/>
                  </a:lnTo>
                  <a:lnTo>
                    <a:pt x="70065" y="111700"/>
                  </a:lnTo>
                  <a:lnTo>
                    <a:pt x="76311" y="117930"/>
                  </a:lnTo>
                  <a:lnTo>
                    <a:pt x="84392" y="121995"/>
                  </a:lnTo>
                  <a:lnTo>
                    <a:pt x="93731" y="123757"/>
                  </a:lnTo>
                  <a:lnTo>
                    <a:pt x="103376" y="122978"/>
                  </a:lnTo>
                  <a:lnTo>
                    <a:pt x="112743" y="119786"/>
                  </a:lnTo>
                  <a:lnTo>
                    <a:pt x="121469" y="114577"/>
                  </a:lnTo>
                  <a:lnTo>
                    <a:pt x="129250" y="107810"/>
                  </a:lnTo>
                  <a:lnTo>
                    <a:pt x="136050" y="99929"/>
                  </a:lnTo>
                  <a:lnTo>
                    <a:pt x="142561" y="92498"/>
                  </a:lnTo>
                  <a:lnTo>
                    <a:pt x="149573" y="89104"/>
                  </a:lnTo>
                  <a:lnTo>
                    <a:pt x="156376" y="91397"/>
                  </a:lnTo>
                  <a:lnTo>
                    <a:pt x="162088" y="97560"/>
                  </a:lnTo>
                  <a:lnTo>
                    <a:pt x="166699" y="106396"/>
                  </a:lnTo>
                  <a:lnTo>
                    <a:pt x="170262" y="117413"/>
                  </a:lnTo>
                  <a:lnTo>
                    <a:pt x="172905" y="130203"/>
                  </a:lnTo>
                  <a:lnTo>
                    <a:pt x="174971" y="144204"/>
                  </a:lnTo>
                  <a:lnTo>
                    <a:pt x="176951" y="158751"/>
                  </a:lnTo>
                  <a:lnTo>
                    <a:pt x="179124" y="173421"/>
                  </a:lnTo>
                  <a:lnTo>
                    <a:pt x="181580" y="187865"/>
                  </a:lnTo>
                  <a:lnTo>
                    <a:pt x="184305" y="201718"/>
                  </a:lnTo>
                  <a:lnTo>
                    <a:pt x="187242" y="214851"/>
                  </a:lnTo>
                  <a:lnTo>
                    <a:pt x="190009" y="227314"/>
                  </a:lnTo>
                  <a:lnTo>
                    <a:pt x="191948" y="239233"/>
                  </a:lnTo>
                  <a:lnTo>
                    <a:pt x="192758" y="250733"/>
                  </a:lnTo>
                  <a:lnTo>
                    <a:pt x="192316" y="261764"/>
                  </a:lnTo>
                  <a:lnTo>
                    <a:pt x="190499" y="272106"/>
                  </a:lnTo>
                  <a:lnTo>
                    <a:pt x="187376" y="281690"/>
                  </a:lnTo>
                  <a:lnTo>
                    <a:pt x="182839" y="290433"/>
                  </a:lnTo>
                  <a:lnTo>
                    <a:pt x="176520" y="298159"/>
                  </a:lnTo>
                  <a:lnTo>
                    <a:pt x="168386" y="304875"/>
                  </a:lnTo>
                  <a:lnTo>
                    <a:pt x="158841" y="310724"/>
                  </a:lnTo>
                  <a:lnTo>
                    <a:pt x="148525" y="315894"/>
                  </a:lnTo>
                  <a:lnTo>
                    <a:pt x="137886" y="320561"/>
                  </a:lnTo>
                  <a:lnTo>
                    <a:pt x="127151" y="324868"/>
                  </a:lnTo>
                  <a:lnTo>
                    <a:pt x="116418" y="328920"/>
                  </a:lnTo>
                  <a:lnTo>
                    <a:pt x="105721" y="332798"/>
                  </a:lnTo>
                  <a:lnTo>
                    <a:pt x="95063" y="336556"/>
                  </a:lnTo>
                  <a:lnTo>
                    <a:pt x="84440" y="340233"/>
                  </a:lnTo>
                  <a:lnTo>
                    <a:pt x="73849" y="343859"/>
                  </a:lnTo>
                  <a:lnTo>
                    <a:pt x="63447" y="347616"/>
                  </a:lnTo>
                  <a:lnTo>
                    <a:pt x="53535" y="351824"/>
                  </a:lnTo>
                  <a:lnTo>
                    <a:pt x="44242" y="356616"/>
                  </a:lnTo>
                  <a:lnTo>
                    <a:pt x="35640" y="361850"/>
                  </a:lnTo>
                  <a:lnTo>
                    <a:pt x="26879" y="367821"/>
                  </a:lnTo>
                  <a:lnTo>
                    <a:pt x="16073" y="376172"/>
                  </a:lnTo>
                  <a:lnTo>
                    <a:pt x="0" y="389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95581" y="1284476"/>
              <a:ext cx="89974" cy="137454"/>
            </a:xfrm>
            <a:custGeom>
              <a:avLst/>
              <a:gdLst/>
              <a:ahLst/>
              <a:cxnLst/>
              <a:rect l="0" t="0" r="0" b="0"/>
              <a:pathLst>
                <a:path w="89974" h="137454">
                  <a:moveTo>
                    <a:pt x="16274" y="52643"/>
                  </a:moveTo>
                  <a:lnTo>
                    <a:pt x="16341" y="64378"/>
                  </a:lnTo>
                  <a:lnTo>
                    <a:pt x="16981" y="75507"/>
                  </a:lnTo>
                  <a:lnTo>
                    <a:pt x="18277" y="87105"/>
                  </a:lnTo>
                  <a:lnTo>
                    <a:pt x="20137" y="99266"/>
                  </a:lnTo>
                  <a:lnTo>
                    <a:pt x="22453" y="111926"/>
                  </a:lnTo>
                  <a:lnTo>
                    <a:pt x="25072" y="124887"/>
                  </a:lnTo>
                  <a:lnTo>
                    <a:pt x="26221" y="134705"/>
                  </a:lnTo>
                  <a:lnTo>
                    <a:pt x="24234" y="137453"/>
                  </a:lnTo>
                  <a:lnTo>
                    <a:pt x="20530" y="134895"/>
                  </a:lnTo>
                  <a:lnTo>
                    <a:pt x="16248" y="129129"/>
                  </a:lnTo>
                  <a:lnTo>
                    <a:pt x="11901" y="121476"/>
                  </a:lnTo>
                  <a:lnTo>
                    <a:pt x="7842" y="112544"/>
                  </a:lnTo>
                  <a:lnTo>
                    <a:pt x="4418" y="102471"/>
                  </a:lnTo>
                  <a:lnTo>
                    <a:pt x="1757" y="91393"/>
                  </a:lnTo>
                  <a:lnTo>
                    <a:pt x="123" y="79659"/>
                  </a:lnTo>
                  <a:lnTo>
                    <a:pt x="0" y="67772"/>
                  </a:lnTo>
                  <a:lnTo>
                    <a:pt x="1516" y="56034"/>
                  </a:lnTo>
                  <a:lnTo>
                    <a:pt x="4651" y="44709"/>
                  </a:lnTo>
                  <a:lnTo>
                    <a:pt x="9421" y="34102"/>
                  </a:lnTo>
                  <a:lnTo>
                    <a:pt x="15671" y="24316"/>
                  </a:lnTo>
                  <a:lnTo>
                    <a:pt x="23290" y="15762"/>
                  </a:lnTo>
                  <a:lnTo>
                    <a:pt x="32299" y="9219"/>
                  </a:lnTo>
                  <a:lnTo>
                    <a:pt x="42560" y="4926"/>
                  </a:lnTo>
                  <a:lnTo>
                    <a:pt x="53237" y="2500"/>
                  </a:lnTo>
                  <a:lnTo>
                    <a:pt x="63925" y="967"/>
                  </a:lnTo>
                  <a:lnTo>
                    <a:pt x="75561" y="192"/>
                  </a:lnTo>
                  <a:lnTo>
                    <a:pt x="89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12510" y="1295005"/>
              <a:ext cx="96473" cy="145717"/>
            </a:xfrm>
            <a:custGeom>
              <a:avLst/>
              <a:gdLst/>
              <a:ahLst/>
              <a:cxnLst/>
              <a:rect l="0" t="0" r="0" b="0"/>
              <a:pathLst>
                <a:path w="96473" h="145717">
                  <a:moveTo>
                    <a:pt x="78329" y="10528"/>
                  </a:moveTo>
                  <a:lnTo>
                    <a:pt x="66727" y="10662"/>
                  </a:lnTo>
                  <a:lnTo>
                    <a:pt x="56880" y="11943"/>
                  </a:lnTo>
                  <a:lnTo>
                    <a:pt x="47874" y="14536"/>
                  </a:lnTo>
                  <a:lnTo>
                    <a:pt x="39432" y="18255"/>
                  </a:lnTo>
                  <a:lnTo>
                    <a:pt x="31406" y="22888"/>
                  </a:lnTo>
                  <a:lnTo>
                    <a:pt x="23691" y="28230"/>
                  </a:lnTo>
                  <a:lnTo>
                    <a:pt x="16533" y="34423"/>
                  </a:lnTo>
                  <a:lnTo>
                    <a:pt x="10478" y="41934"/>
                  </a:lnTo>
                  <a:lnTo>
                    <a:pt x="5745" y="50907"/>
                  </a:lnTo>
                  <a:lnTo>
                    <a:pt x="2397" y="61033"/>
                  </a:lnTo>
                  <a:lnTo>
                    <a:pt x="517" y="71746"/>
                  </a:lnTo>
                  <a:lnTo>
                    <a:pt x="0" y="82651"/>
                  </a:lnTo>
                  <a:lnTo>
                    <a:pt x="770" y="93396"/>
                  </a:lnTo>
                  <a:lnTo>
                    <a:pt x="2874" y="103603"/>
                  </a:lnTo>
                  <a:lnTo>
                    <a:pt x="6216" y="113126"/>
                  </a:lnTo>
                  <a:lnTo>
                    <a:pt x="10746" y="121841"/>
                  </a:lnTo>
                  <a:lnTo>
                    <a:pt x="16535" y="129556"/>
                  </a:lnTo>
                  <a:lnTo>
                    <a:pt x="23500" y="136254"/>
                  </a:lnTo>
                  <a:lnTo>
                    <a:pt x="31277" y="141583"/>
                  </a:lnTo>
                  <a:lnTo>
                    <a:pt x="39335" y="144809"/>
                  </a:lnTo>
                  <a:lnTo>
                    <a:pt x="47345" y="145716"/>
                  </a:lnTo>
                  <a:lnTo>
                    <a:pt x="55179" y="144547"/>
                  </a:lnTo>
                  <a:lnTo>
                    <a:pt x="62819" y="141710"/>
                  </a:lnTo>
                  <a:lnTo>
                    <a:pt x="70281" y="137611"/>
                  </a:lnTo>
                  <a:lnTo>
                    <a:pt x="77276" y="132269"/>
                  </a:lnTo>
                  <a:lnTo>
                    <a:pt x="83222" y="125335"/>
                  </a:lnTo>
                  <a:lnTo>
                    <a:pt x="87888" y="116749"/>
                  </a:lnTo>
                  <a:lnTo>
                    <a:pt x="91361" y="106712"/>
                  </a:lnTo>
                  <a:lnTo>
                    <a:pt x="93857" y="95527"/>
                  </a:lnTo>
                  <a:lnTo>
                    <a:pt x="95603" y="83492"/>
                  </a:lnTo>
                  <a:lnTo>
                    <a:pt x="96472" y="71174"/>
                  </a:lnTo>
                  <a:lnTo>
                    <a:pt x="96008" y="59371"/>
                  </a:lnTo>
                  <a:lnTo>
                    <a:pt x="94066" y="48480"/>
                  </a:lnTo>
                  <a:lnTo>
                    <a:pt x="90723" y="38636"/>
                  </a:lnTo>
                  <a:lnTo>
                    <a:pt x="85566" y="28825"/>
                  </a:lnTo>
                  <a:lnTo>
                    <a:pt x="75905" y="17073"/>
                  </a:lnTo>
                  <a:lnTo>
                    <a:pt x="572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6195" y="1295005"/>
              <a:ext cx="93030" cy="138408"/>
            </a:xfrm>
            <a:custGeom>
              <a:avLst/>
              <a:gdLst/>
              <a:ahLst/>
              <a:cxnLst/>
              <a:rect l="0" t="0" r="0" b="0"/>
              <a:pathLst>
                <a:path w="93030" h="138408">
                  <a:moveTo>
                    <a:pt x="7815" y="10528"/>
                  </a:moveTo>
                  <a:lnTo>
                    <a:pt x="4948" y="19463"/>
                  </a:lnTo>
                  <a:lnTo>
                    <a:pt x="2806" y="29091"/>
                  </a:lnTo>
                  <a:lnTo>
                    <a:pt x="1208" y="40373"/>
                  </a:lnTo>
                  <a:lnTo>
                    <a:pt x="200" y="52868"/>
                  </a:lnTo>
                  <a:lnTo>
                    <a:pt x="0" y="65699"/>
                  </a:lnTo>
                  <a:lnTo>
                    <a:pt x="660" y="78313"/>
                  </a:lnTo>
                  <a:lnTo>
                    <a:pt x="2244" y="90351"/>
                  </a:lnTo>
                  <a:lnTo>
                    <a:pt x="4905" y="101497"/>
                  </a:lnTo>
                  <a:lnTo>
                    <a:pt x="8630" y="111680"/>
                  </a:lnTo>
                  <a:lnTo>
                    <a:pt x="13589" y="120685"/>
                  </a:lnTo>
                  <a:lnTo>
                    <a:pt x="20198" y="128069"/>
                  </a:lnTo>
                  <a:lnTo>
                    <a:pt x="28527" y="133729"/>
                  </a:lnTo>
                  <a:lnTo>
                    <a:pt x="38034" y="137379"/>
                  </a:lnTo>
                  <a:lnTo>
                    <a:pt x="47792" y="138407"/>
                  </a:lnTo>
                  <a:lnTo>
                    <a:pt x="57234" y="136721"/>
                  </a:lnTo>
                  <a:lnTo>
                    <a:pt x="66012" y="132504"/>
                  </a:lnTo>
                  <a:lnTo>
                    <a:pt x="73828" y="125945"/>
                  </a:lnTo>
                  <a:lnTo>
                    <a:pt x="80624" y="117387"/>
                  </a:lnTo>
                  <a:lnTo>
                    <a:pt x="86206" y="107255"/>
                  </a:lnTo>
                  <a:lnTo>
                    <a:pt x="90140" y="95947"/>
                  </a:lnTo>
                  <a:lnTo>
                    <a:pt x="92343" y="83796"/>
                  </a:lnTo>
                  <a:lnTo>
                    <a:pt x="93029" y="71216"/>
                  </a:lnTo>
                  <a:lnTo>
                    <a:pt x="92510" y="58698"/>
                  </a:lnTo>
                  <a:lnTo>
                    <a:pt x="91096" y="46516"/>
                  </a:lnTo>
                  <a:lnTo>
                    <a:pt x="89190" y="35179"/>
                  </a:lnTo>
                  <a:lnTo>
                    <a:pt x="87108" y="24416"/>
                  </a:lnTo>
                  <a:lnTo>
                    <a:pt x="84673" y="13285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01409" y="1297758"/>
              <a:ext cx="118306" cy="144647"/>
            </a:xfrm>
            <a:custGeom>
              <a:avLst/>
              <a:gdLst/>
              <a:ahLst/>
              <a:cxnLst/>
              <a:rect l="0" t="0" r="0" b="0"/>
              <a:pathLst>
                <a:path w="118306" h="144647">
                  <a:moveTo>
                    <a:pt x="0" y="49889"/>
                  </a:moveTo>
                  <a:lnTo>
                    <a:pt x="68" y="61557"/>
                  </a:lnTo>
                  <a:lnTo>
                    <a:pt x="708" y="72046"/>
                  </a:lnTo>
                  <a:lnTo>
                    <a:pt x="1985" y="82277"/>
                  </a:lnTo>
                  <a:lnTo>
                    <a:pt x="3132" y="89930"/>
                  </a:lnTo>
                  <a:lnTo>
                    <a:pt x="3308" y="91757"/>
                  </a:lnTo>
                  <a:lnTo>
                    <a:pt x="2879" y="88461"/>
                  </a:lnTo>
                  <a:lnTo>
                    <a:pt x="2271" y="81556"/>
                  </a:lnTo>
                  <a:lnTo>
                    <a:pt x="1864" y="72400"/>
                  </a:lnTo>
                  <a:lnTo>
                    <a:pt x="2037" y="62124"/>
                  </a:lnTo>
                  <a:lnTo>
                    <a:pt x="2933" y="51404"/>
                  </a:lnTo>
                  <a:lnTo>
                    <a:pt x="4670" y="40731"/>
                  </a:lnTo>
                  <a:lnTo>
                    <a:pt x="7428" y="30546"/>
                  </a:lnTo>
                  <a:lnTo>
                    <a:pt x="11214" y="21033"/>
                  </a:lnTo>
                  <a:lnTo>
                    <a:pt x="16043" y="12659"/>
                  </a:lnTo>
                  <a:lnTo>
                    <a:pt x="22031" y="6234"/>
                  </a:lnTo>
                  <a:lnTo>
                    <a:pt x="29129" y="2028"/>
                  </a:lnTo>
                  <a:lnTo>
                    <a:pt x="36996" y="0"/>
                  </a:lnTo>
                  <a:lnTo>
                    <a:pt x="45113" y="67"/>
                  </a:lnTo>
                  <a:lnTo>
                    <a:pt x="53164" y="1967"/>
                  </a:lnTo>
                  <a:lnTo>
                    <a:pt x="61025" y="5493"/>
                  </a:lnTo>
                  <a:lnTo>
                    <a:pt x="68684" y="10593"/>
                  </a:lnTo>
                  <a:lnTo>
                    <a:pt x="76162" y="17091"/>
                  </a:lnTo>
                  <a:lnTo>
                    <a:pt x="83338" y="24723"/>
                  </a:lnTo>
                  <a:lnTo>
                    <a:pt x="89937" y="33215"/>
                  </a:lnTo>
                  <a:lnTo>
                    <a:pt x="95859" y="42333"/>
                  </a:lnTo>
                  <a:lnTo>
                    <a:pt x="101161" y="51896"/>
                  </a:lnTo>
                  <a:lnTo>
                    <a:pt x="105955" y="61768"/>
                  </a:lnTo>
                  <a:lnTo>
                    <a:pt x="110357" y="71852"/>
                  </a:lnTo>
                  <a:lnTo>
                    <a:pt x="114145" y="82082"/>
                  </a:lnTo>
                  <a:lnTo>
                    <a:pt x="116785" y="92409"/>
                  </a:lnTo>
                  <a:lnTo>
                    <a:pt x="118083" y="102789"/>
                  </a:lnTo>
                  <a:lnTo>
                    <a:pt x="118305" y="112746"/>
                  </a:lnTo>
                  <a:lnTo>
                    <a:pt x="118030" y="122350"/>
                  </a:lnTo>
                  <a:lnTo>
                    <a:pt x="117232" y="132446"/>
                  </a:lnTo>
                  <a:lnTo>
                    <a:pt x="115813" y="144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48003" y="1083758"/>
              <a:ext cx="125984" cy="365539"/>
            </a:xfrm>
            <a:custGeom>
              <a:avLst/>
              <a:gdLst/>
              <a:ahLst/>
              <a:cxnLst/>
              <a:rect l="0" t="0" r="0" b="0"/>
              <a:pathLst>
                <a:path w="125984" h="365539">
                  <a:moveTo>
                    <a:pt x="95562" y="295475"/>
                  </a:moveTo>
                  <a:lnTo>
                    <a:pt x="92561" y="283807"/>
                  </a:lnTo>
                  <a:lnTo>
                    <a:pt x="89138" y="273318"/>
                  </a:lnTo>
                  <a:lnTo>
                    <a:pt x="84932" y="263030"/>
                  </a:lnTo>
                  <a:lnTo>
                    <a:pt x="79687" y="253247"/>
                  </a:lnTo>
                  <a:lnTo>
                    <a:pt x="72909" y="244848"/>
                  </a:lnTo>
                  <a:lnTo>
                    <a:pt x="64482" y="238232"/>
                  </a:lnTo>
                  <a:lnTo>
                    <a:pt x="54915" y="233799"/>
                  </a:lnTo>
                  <a:lnTo>
                    <a:pt x="45120" y="232175"/>
                  </a:lnTo>
                  <a:lnTo>
                    <a:pt x="35655" y="233423"/>
                  </a:lnTo>
                  <a:lnTo>
                    <a:pt x="26863" y="237160"/>
                  </a:lnTo>
                  <a:lnTo>
                    <a:pt x="19038" y="242857"/>
                  </a:lnTo>
                  <a:lnTo>
                    <a:pt x="12234" y="250023"/>
                  </a:lnTo>
                  <a:lnTo>
                    <a:pt x="6650" y="258576"/>
                  </a:lnTo>
                  <a:lnTo>
                    <a:pt x="2714" y="268816"/>
                  </a:lnTo>
                  <a:lnTo>
                    <a:pt x="513" y="280768"/>
                  </a:lnTo>
                  <a:lnTo>
                    <a:pt x="0" y="293876"/>
                  </a:lnTo>
                  <a:lnTo>
                    <a:pt x="1165" y="307214"/>
                  </a:lnTo>
                  <a:lnTo>
                    <a:pt x="3840" y="320211"/>
                  </a:lnTo>
                  <a:lnTo>
                    <a:pt x="7908" y="332360"/>
                  </a:lnTo>
                  <a:lnTo>
                    <a:pt x="13378" y="343061"/>
                  </a:lnTo>
                  <a:lnTo>
                    <a:pt x="20128" y="352128"/>
                  </a:lnTo>
                  <a:lnTo>
                    <a:pt x="27931" y="359231"/>
                  </a:lnTo>
                  <a:lnTo>
                    <a:pt x="36538" y="363737"/>
                  </a:lnTo>
                  <a:lnTo>
                    <a:pt x="45725" y="365538"/>
                  </a:lnTo>
                  <a:lnTo>
                    <a:pt x="54995" y="364647"/>
                  </a:lnTo>
                  <a:lnTo>
                    <a:pt x="63605" y="360943"/>
                  </a:lnTo>
                  <a:lnTo>
                    <a:pt x="71205" y="354638"/>
                  </a:lnTo>
                  <a:lnTo>
                    <a:pt x="77799" y="346187"/>
                  </a:lnTo>
                  <a:lnTo>
                    <a:pt x="83545" y="336091"/>
                  </a:lnTo>
                  <a:lnTo>
                    <a:pt x="88634" y="324792"/>
                  </a:lnTo>
                  <a:lnTo>
                    <a:pt x="93241" y="312803"/>
                  </a:lnTo>
                  <a:lnTo>
                    <a:pt x="97503" y="300690"/>
                  </a:lnTo>
                  <a:lnTo>
                    <a:pt x="101520" y="288760"/>
                  </a:lnTo>
                  <a:lnTo>
                    <a:pt x="105204" y="276784"/>
                  </a:lnTo>
                  <a:lnTo>
                    <a:pt x="108298" y="264138"/>
                  </a:lnTo>
                  <a:lnTo>
                    <a:pt x="110717" y="250521"/>
                  </a:lnTo>
                  <a:lnTo>
                    <a:pt x="112679" y="236271"/>
                  </a:lnTo>
                  <a:lnTo>
                    <a:pt x="114610" y="222159"/>
                  </a:lnTo>
                  <a:lnTo>
                    <a:pt x="116760" y="208619"/>
                  </a:lnTo>
                  <a:lnTo>
                    <a:pt x="119036" y="195425"/>
                  </a:lnTo>
                  <a:lnTo>
                    <a:pt x="121111" y="181894"/>
                  </a:lnTo>
                  <a:lnTo>
                    <a:pt x="122803" y="167637"/>
                  </a:lnTo>
                  <a:lnTo>
                    <a:pt x="124091" y="152434"/>
                  </a:lnTo>
                  <a:lnTo>
                    <a:pt x="125031" y="136078"/>
                  </a:lnTo>
                  <a:lnTo>
                    <a:pt x="125693" y="118592"/>
                  </a:lnTo>
                  <a:lnTo>
                    <a:pt x="125983" y="100476"/>
                  </a:lnTo>
                  <a:lnTo>
                    <a:pt x="125654" y="82555"/>
                  </a:lnTo>
                  <a:lnTo>
                    <a:pt x="124618" y="65290"/>
                  </a:lnTo>
                  <a:lnTo>
                    <a:pt x="122940" y="48937"/>
                  </a:lnTo>
                  <a:lnTo>
                    <a:pt x="120743" y="33722"/>
                  </a:lnTo>
                  <a:lnTo>
                    <a:pt x="118142" y="19666"/>
                  </a:lnTo>
                  <a:lnTo>
                    <a:pt x="114780" y="7690"/>
                  </a:lnTo>
                  <a:lnTo>
                    <a:pt x="110168" y="710"/>
                  </a:lnTo>
                  <a:lnTo>
                    <a:pt x="105033" y="0"/>
                  </a:lnTo>
                  <a:lnTo>
                    <a:pt x="100359" y="3451"/>
                  </a:lnTo>
                  <a:lnTo>
                    <a:pt x="96367" y="9767"/>
                  </a:lnTo>
                  <a:lnTo>
                    <a:pt x="93171" y="18622"/>
                  </a:lnTo>
                  <a:lnTo>
                    <a:pt x="90753" y="29712"/>
                  </a:lnTo>
                  <a:lnTo>
                    <a:pt x="88993" y="42779"/>
                  </a:lnTo>
                  <a:lnTo>
                    <a:pt x="87745" y="57699"/>
                  </a:lnTo>
                  <a:lnTo>
                    <a:pt x="86876" y="74220"/>
                  </a:lnTo>
                  <a:lnTo>
                    <a:pt x="86280" y="91691"/>
                  </a:lnTo>
                  <a:lnTo>
                    <a:pt x="85873" y="109180"/>
                  </a:lnTo>
                  <a:lnTo>
                    <a:pt x="85598" y="126161"/>
                  </a:lnTo>
                  <a:lnTo>
                    <a:pt x="85411" y="142493"/>
                  </a:lnTo>
                  <a:lnTo>
                    <a:pt x="85287" y="158228"/>
                  </a:lnTo>
                  <a:lnTo>
                    <a:pt x="85207" y="173476"/>
                  </a:lnTo>
                  <a:lnTo>
                    <a:pt x="85324" y="188191"/>
                  </a:lnTo>
                  <a:lnTo>
                    <a:pt x="85935" y="202169"/>
                  </a:lnTo>
                  <a:lnTo>
                    <a:pt x="87159" y="215364"/>
                  </a:lnTo>
                  <a:lnTo>
                    <a:pt x="88793" y="228195"/>
                  </a:lnTo>
                  <a:lnTo>
                    <a:pt x="90430" y="241417"/>
                  </a:lnTo>
                  <a:lnTo>
                    <a:pt x="91826" y="255406"/>
                  </a:lnTo>
                  <a:lnTo>
                    <a:pt x="92916" y="269451"/>
                  </a:lnTo>
                  <a:lnTo>
                    <a:pt x="93840" y="283314"/>
                  </a:lnTo>
                  <a:lnTo>
                    <a:pt x="94676" y="298220"/>
                  </a:lnTo>
                  <a:lnTo>
                    <a:pt x="95562" y="316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4285098" y="2389969"/>
            <a:ext cx="136872" cy="63171"/>
          </a:xfrm>
          <a:custGeom>
            <a:avLst/>
            <a:gdLst/>
            <a:ahLst/>
            <a:cxnLst/>
            <a:rect l="0" t="0" r="0" b="0"/>
            <a:pathLst>
              <a:path w="136872" h="63171">
                <a:moveTo>
                  <a:pt x="136871" y="0"/>
                </a:moveTo>
                <a:lnTo>
                  <a:pt x="125203" y="5867"/>
                </a:lnTo>
                <a:lnTo>
                  <a:pt x="114714" y="11432"/>
                </a:lnTo>
                <a:lnTo>
                  <a:pt x="104408" y="17226"/>
                </a:lnTo>
                <a:lnTo>
                  <a:pt x="93933" y="23134"/>
                </a:lnTo>
                <a:lnTo>
                  <a:pt x="82941" y="28816"/>
                </a:lnTo>
                <a:lnTo>
                  <a:pt x="71308" y="34090"/>
                </a:lnTo>
                <a:lnTo>
                  <a:pt x="59296" y="38985"/>
                </a:lnTo>
                <a:lnTo>
                  <a:pt x="46074" y="44235"/>
                </a:lnTo>
                <a:lnTo>
                  <a:pt x="28239" y="51418"/>
                </a:lnTo>
                <a:lnTo>
                  <a:pt x="0" y="631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4522555" y="2116227"/>
            <a:ext cx="5064700" cy="842281"/>
            <a:chOff x="4522555" y="2116227"/>
            <a:chExt cx="5064700" cy="842281"/>
          </a:xfrm>
        </p:grpSpPr>
        <p:sp>
          <p:nvSpPr>
            <p:cNvPr id="82" name="Freeform 81"/>
            <p:cNvSpPr/>
            <p:nvPr/>
          </p:nvSpPr>
          <p:spPr>
            <a:xfrm>
              <a:off x="4522555" y="2116227"/>
              <a:ext cx="183684" cy="558012"/>
            </a:xfrm>
            <a:custGeom>
              <a:avLst/>
              <a:gdLst/>
              <a:ahLst/>
              <a:cxnLst/>
              <a:rect l="0" t="0" r="0" b="0"/>
              <a:pathLst>
                <a:path w="183684" h="558012">
                  <a:moveTo>
                    <a:pt x="15227" y="558011"/>
                  </a:moveTo>
                  <a:lnTo>
                    <a:pt x="12360" y="549076"/>
                  </a:lnTo>
                  <a:lnTo>
                    <a:pt x="10218" y="539449"/>
                  </a:lnTo>
                  <a:lnTo>
                    <a:pt x="8615" y="528157"/>
                  </a:lnTo>
                  <a:lnTo>
                    <a:pt x="7435" y="515316"/>
                  </a:lnTo>
                  <a:lnTo>
                    <a:pt x="6585" y="501188"/>
                  </a:lnTo>
                  <a:lnTo>
                    <a:pt x="5988" y="486059"/>
                  </a:lnTo>
                  <a:lnTo>
                    <a:pt x="5574" y="470025"/>
                  </a:lnTo>
                  <a:lnTo>
                    <a:pt x="5289" y="452988"/>
                  </a:lnTo>
                  <a:lnTo>
                    <a:pt x="5096" y="434982"/>
                  </a:lnTo>
                  <a:lnTo>
                    <a:pt x="4966" y="416318"/>
                  </a:lnTo>
                  <a:lnTo>
                    <a:pt x="4877" y="397483"/>
                  </a:lnTo>
                  <a:lnTo>
                    <a:pt x="4818" y="378776"/>
                  </a:lnTo>
                  <a:lnTo>
                    <a:pt x="4778" y="360298"/>
                  </a:lnTo>
                  <a:lnTo>
                    <a:pt x="4751" y="342052"/>
                  </a:lnTo>
                  <a:lnTo>
                    <a:pt x="4734" y="323999"/>
                  </a:lnTo>
                  <a:lnTo>
                    <a:pt x="4722" y="306096"/>
                  </a:lnTo>
                  <a:lnTo>
                    <a:pt x="4714" y="288301"/>
                  </a:lnTo>
                  <a:lnTo>
                    <a:pt x="4704" y="270584"/>
                  </a:lnTo>
                  <a:lnTo>
                    <a:pt x="4528" y="252922"/>
                  </a:lnTo>
                  <a:lnTo>
                    <a:pt x="3877" y="235296"/>
                  </a:lnTo>
                  <a:lnTo>
                    <a:pt x="2631" y="217696"/>
                  </a:lnTo>
                  <a:lnTo>
                    <a:pt x="1151" y="200113"/>
                  </a:lnTo>
                  <a:lnTo>
                    <a:pt x="151" y="182542"/>
                  </a:lnTo>
                  <a:lnTo>
                    <a:pt x="0" y="164988"/>
                  </a:lnTo>
                  <a:lnTo>
                    <a:pt x="732" y="147776"/>
                  </a:lnTo>
                  <a:lnTo>
                    <a:pt x="2221" y="131518"/>
                  </a:lnTo>
                  <a:lnTo>
                    <a:pt x="4308" y="116477"/>
                  </a:lnTo>
                  <a:lnTo>
                    <a:pt x="7167" y="102750"/>
                  </a:lnTo>
                  <a:lnTo>
                    <a:pt x="11288" y="90441"/>
                  </a:lnTo>
                  <a:lnTo>
                    <a:pt x="16842" y="79462"/>
                  </a:lnTo>
                  <a:lnTo>
                    <a:pt x="23860" y="69749"/>
                  </a:lnTo>
                  <a:lnTo>
                    <a:pt x="32397" y="61355"/>
                  </a:lnTo>
                  <a:lnTo>
                    <a:pt x="42324" y="54180"/>
                  </a:lnTo>
                  <a:lnTo>
                    <a:pt x="53227" y="47849"/>
                  </a:lnTo>
                  <a:lnTo>
                    <a:pt x="64530" y="41822"/>
                  </a:lnTo>
                  <a:lnTo>
                    <a:pt x="75872" y="35767"/>
                  </a:lnTo>
                  <a:lnTo>
                    <a:pt x="87265" y="29714"/>
                  </a:lnTo>
                  <a:lnTo>
                    <a:pt x="98979" y="23950"/>
                  </a:lnTo>
                  <a:lnTo>
                    <a:pt x="111148" y="18632"/>
                  </a:lnTo>
                  <a:lnTo>
                    <a:pt x="123543" y="13911"/>
                  </a:lnTo>
                  <a:lnTo>
                    <a:pt x="137077" y="9542"/>
                  </a:lnTo>
                  <a:lnTo>
                    <a:pt x="155177" y="5142"/>
                  </a:lnTo>
                  <a:lnTo>
                    <a:pt x="183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27253" y="2442611"/>
              <a:ext cx="126344" cy="31587"/>
            </a:xfrm>
            <a:custGeom>
              <a:avLst/>
              <a:gdLst/>
              <a:ahLst/>
              <a:cxnLst/>
              <a:rect l="0" t="0" r="0" b="0"/>
              <a:pathLst>
                <a:path w="126344" h="31587">
                  <a:moveTo>
                    <a:pt x="126343" y="0"/>
                  </a:moveTo>
                  <a:lnTo>
                    <a:pt x="114674" y="67"/>
                  </a:lnTo>
                  <a:lnTo>
                    <a:pt x="104186" y="707"/>
                  </a:lnTo>
                  <a:lnTo>
                    <a:pt x="93884" y="2004"/>
                  </a:lnTo>
                  <a:lnTo>
                    <a:pt x="83583" y="3864"/>
                  </a:lnTo>
                  <a:lnTo>
                    <a:pt x="73239" y="6180"/>
                  </a:lnTo>
                  <a:lnTo>
                    <a:pt x="62854" y="8846"/>
                  </a:lnTo>
                  <a:lnTo>
                    <a:pt x="52504" y="11810"/>
                  </a:lnTo>
                  <a:lnTo>
                    <a:pt x="41108" y="15470"/>
                  </a:lnTo>
                  <a:lnTo>
                    <a:pt x="25428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09198" y="2495253"/>
              <a:ext cx="145080" cy="178869"/>
            </a:xfrm>
            <a:custGeom>
              <a:avLst/>
              <a:gdLst/>
              <a:ahLst/>
              <a:cxnLst/>
              <a:rect l="0" t="0" r="0" b="0"/>
              <a:pathLst>
                <a:path w="145080" h="178869">
                  <a:moveTo>
                    <a:pt x="86511" y="21057"/>
                  </a:moveTo>
                  <a:lnTo>
                    <a:pt x="77777" y="18325"/>
                  </a:lnTo>
                  <a:lnTo>
                    <a:pt x="70071" y="17463"/>
                  </a:lnTo>
                  <a:lnTo>
                    <a:pt x="62669" y="18453"/>
                  </a:lnTo>
                  <a:lnTo>
                    <a:pt x="55407" y="20992"/>
                  </a:lnTo>
                  <a:lnTo>
                    <a:pt x="48229" y="24777"/>
                  </a:lnTo>
                  <a:lnTo>
                    <a:pt x="41108" y="29517"/>
                  </a:lnTo>
                  <a:lnTo>
                    <a:pt x="34191" y="35122"/>
                  </a:lnTo>
                  <a:lnTo>
                    <a:pt x="27772" y="41701"/>
                  </a:lnTo>
                  <a:lnTo>
                    <a:pt x="21974" y="49231"/>
                  </a:lnTo>
                  <a:lnTo>
                    <a:pt x="16759" y="57574"/>
                  </a:lnTo>
                  <a:lnTo>
                    <a:pt x="12023" y="66551"/>
                  </a:lnTo>
                  <a:lnTo>
                    <a:pt x="7660" y="75998"/>
                  </a:lnTo>
                  <a:lnTo>
                    <a:pt x="3898" y="85783"/>
                  </a:lnTo>
                  <a:lnTo>
                    <a:pt x="1276" y="95804"/>
                  </a:lnTo>
                  <a:lnTo>
                    <a:pt x="0" y="105989"/>
                  </a:lnTo>
                  <a:lnTo>
                    <a:pt x="126" y="116286"/>
                  </a:lnTo>
                  <a:lnTo>
                    <a:pt x="1731" y="126658"/>
                  </a:lnTo>
                  <a:lnTo>
                    <a:pt x="4706" y="137073"/>
                  </a:lnTo>
                  <a:lnTo>
                    <a:pt x="8974" y="147186"/>
                  </a:lnTo>
                  <a:lnTo>
                    <a:pt x="14581" y="156371"/>
                  </a:lnTo>
                  <a:lnTo>
                    <a:pt x="21423" y="164352"/>
                  </a:lnTo>
                  <a:lnTo>
                    <a:pt x="29287" y="170863"/>
                  </a:lnTo>
                  <a:lnTo>
                    <a:pt x="37935" y="175488"/>
                  </a:lnTo>
                  <a:lnTo>
                    <a:pt x="47158" y="178179"/>
                  </a:lnTo>
                  <a:lnTo>
                    <a:pt x="56791" y="178868"/>
                  </a:lnTo>
                  <a:lnTo>
                    <a:pt x="66710" y="177294"/>
                  </a:lnTo>
                  <a:lnTo>
                    <a:pt x="76821" y="173533"/>
                  </a:lnTo>
                  <a:lnTo>
                    <a:pt x="86899" y="167926"/>
                  </a:lnTo>
                  <a:lnTo>
                    <a:pt x="96592" y="160883"/>
                  </a:lnTo>
                  <a:lnTo>
                    <a:pt x="105737" y="152780"/>
                  </a:lnTo>
                  <a:lnTo>
                    <a:pt x="114184" y="143919"/>
                  </a:lnTo>
                  <a:lnTo>
                    <a:pt x="121711" y="134526"/>
                  </a:lnTo>
                  <a:lnTo>
                    <a:pt x="128288" y="124763"/>
                  </a:lnTo>
                  <a:lnTo>
                    <a:pt x="133876" y="114581"/>
                  </a:lnTo>
                  <a:lnTo>
                    <a:pt x="138338" y="103753"/>
                  </a:lnTo>
                  <a:lnTo>
                    <a:pt x="141707" y="92205"/>
                  </a:lnTo>
                  <a:lnTo>
                    <a:pt x="143988" y="80008"/>
                  </a:lnTo>
                  <a:lnTo>
                    <a:pt x="145079" y="67288"/>
                  </a:lnTo>
                  <a:lnTo>
                    <a:pt x="145026" y="54187"/>
                  </a:lnTo>
                  <a:lnTo>
                    <a:pt x="143686" y="41306"/>
                  </a:lnTo>
                  <a:lnTo>
                    <a:pt x="140660" y="29649"/>
                  </a:lnTo>
                  <a:lnTo>
                    <a:pt x="135891" y="19676"/>
                  </a:lnTo>
                  <a:lnTo>
                    <a:pt x="129870" y="11667"/>
                  </a:lnTo>
                  <a:lnTo>
                    <a:pt x="122762" y="5306"/>
                  </a:lnTo>
                  <a:lnTo>
                    <a:pt x="112828" y="1158"/>
                  </a:lnTo>
                  <a:lnTo>
                    <a:pt x="970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11926" y="2274155"/>
              <a:ext cx="10127" cy="389555"/>
            </a:xfrm>
            <a:custGeom>
              <a:avLst/>
              <a:gdLst/>
              <a:ahLst/>
              <a:cxnLst/>
              <a:rect l="0" t="0" r="0" b="0"/>
              <a:pathLst>
                <a:path w="10127" h="389555">
                  <a:moveTo>
                    <a:pt x="10126" y="0"/>
                  </a:moveTo>
                  <a:lnTo>
                    <a:pt x="7258" y="8935"/>
                  </a:lnTo>
                  <a:lnTo>
                    <a:pt x="5117" y="18563"/>
                  </a:lnTo>
                  <a:lnTo>
                    <a:pt x="3514" y="29859"/>
                  </a:lnTo>
                  <a:lnTo>
                    <a:pt x="2334" y="42872"/>
                  </a:lnTo>
                  <a:lnTo>
                    <a:pt x="1484" y="57648"/>
                  </a:lnTo>
                  <a:lnTo>
                    <a:pt x="887" y="74017"/>
                  </a:lnTo>
                  <a:lnTo>
                    <a:pt x="472" y="91359"/>
                  </a:lnTo>
                  <a:lnTo>
                    <a:pt x="188" y="108747"/>
                  </a:lnTo>
                  <a:lnTo>
                    <a:pt x="0" y="125662"/>
                  </a:lnTo>
                  <a:lnTo>
                    <a:pt x="42" y="142287"/>
                  </a:lnTo>
                  <a:lnTo>
                    <a:pt x="602" y="159282"/>
                  </a:lnTo>
                  <a:lnTo>
                    <a:pt x="1791" y="177011"/>
                  </a:lnTo>
                  <a:lnTo>
                    <a:pt x="3404" y="195360"/>
                  </a:lnTo>
                  <a:lnTo>
                    <a:pt x="5026" y="213918"/>
                  </a:lnTo>
                  <a:lnTo>
                    <a:pt x="6411" y="232404"/>
                  </a:lnTo>
                  <a:lnTo>
                    <a:pt x="7492" y="250547"/>
                  </a:lnTo>
                  <a:lnTo>
                    <a:pt x="8291" y="268030"/>
                  </a:lnTo>
                  <a:lnTo>
                    <a:pt x="8864" y="284748"/>
                  </a:lnTo>
                  <a:lnTo>
                    <a:pt x="9266" y="300771"/>
                  </a:lnTo>
                  <a:lnTo>
                    <a:pt x="9543" y="316230"/>
                  </a:lnTo>
                  <a:lnTo>
                    <a:pt x="9733" y="331247"/>
                  </a:lnTo>
                  <a:lnTo>
                    <a:pt x="9862" y="345333"/>
                  </a:lnTo>
                  <a:lnTo>
                    <a:pt x="9963" y="358779"/>
                  </a:lnTo>
                  <a:lnTo>
                    <a:pt x="10046" y="372771"/>
                  </a:lnTo>
                  <a:lnTo>
                    <a:pt x="1012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85223" y="227415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8" y="36471"/>
                  </a:lnTo>
                  <a:lnTo>
                    <a:pt x="10528" y="50665"/>
                  </a:lnTo>
                  <a:lnTo>
                    <a:pt x="10528" y="66289"/>
                  </a:lnTo>
                  <a:lnTo>
                    <a:pt x="10528" y="83256"/>
                  </a:lnTo>
                  <a:lnTo>
                    <a:pt x="10528" y="101011"/>
                  </a:lnTo>
                  <a:lnTo>
                    <a:pt x="10528" y="118683"/>
                  </a:lnTo>
                  <a:lnTo>
                    <a:pt x="10523" y="135788"/>
                  </a:lnTo>
                  <a:lnTo>
                    <a:pt x="10351" y="152371"/>
                  </a:lnTo>
                  <a:lnTo>
                    <a:pt x="9703" y="168805"/>
                  </a:lnTo>
                  <a:lnTo>
                    <a:pt x="8454" y="185349"/>
                  </a:lnTo>
                  <a:lnTo>
                    <a:pt x="6801" y="202258"/>
                  </a:lnTo>
                  <a:lnTo>
                    <a:pt x="5153" y="219843"/>
                  </a:lnTo>
                  <a:lnTo>
                    <a:pt x="3750" y="238193"/>
                  </a:lnTo>
                  <a:lnTo>
                    <a:pt x="2657" y="256908"/>
                  </a:lnTo>
                  <a:lnTo>
                    <a:pt x="1849" y="275239"/>
                  </a:lnTo>
                  <a:lnTo>
                    <a:pt x="1271" y="292788"/>
                  </a:lnTo>
                  <a:lnTo>
                    <a:pt x="867" y="309501"/>
                  </a:lnTo>
                  <a:lnTo>
                    <a:pt x="587" y="325491"/>
                  </a:lnTo>
                  <a:lnTo>
                    <a:pt x="396" y="340901"/>
                  </a:lnTo>
                  <a:lnTo>
                    <a:pt x="266" y="355465"/>
                  </a:lnTo>
                  <a:lnTo>
                    <a:pt x="164" y="370036"/>
                  </a:lnTo>
                  <a:lnTo>
                    <a:pt x="80" y="38701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54296" y="2526839"/>
              <a:ext cx="115575" cy="141177"/>
            </a:xfrm>
            <a:custGeom>
              <a:avLst/>
              <a:gdLst/>
              <a:ahLst/>
              <a:cxnLst/>
              <a:rect l="0" t="0" r="0" b="0"/>
              <a:pathLst>
                <a:path w="115575" h="141177">
                  <a:moveTo>
                    <a:pt x="78325" y="0"/>
                  </a:moveTo>
                  <a:lnTo>
                    <a:pt x="66725" y="134"/>
                  </a:lnTo>
                  <a:lnTo>
                    <a:pt x="56876" y="1415"/>
                  </a:lnTo>
                  <a:lnTo>
                    <a:pt x="47870" y="4017"/>
                  </a:lnTo>
                  <a:lnTo>
                    <a:pt x="39429" y="8082"/>
                  </a:lnTo>
                  <a:lnTo>
                    <a:pt x="31402" y="14011"/>
                  </a:lnTo>
                  <a:lnTo>
                    <a:pt x="23688" y="21851"/>
                  </a:lnTo>
                  <a:lnTo>
                    <a:pt x="16529" y="31349"/>
                  </a:lnTo>
                  <a:lnTo>
                    <a:pt x="10474" y="42156"/>
                  </a:lnTo>
                  <a:lnTo>
                    <a:pt x="5741" y="53935"/>
                  </a:lnTo>
                  <a:lnTo>
                    <a:pt x="2394" y="66246"/>
                  </a:lnTo>
                  <a:lnTo>
                    <a:pt x="514" y="78576"/>
                  </a:lnTo>
                  <a:lnTo>
                    <a:pt x="0" y="90632"/>
                  </a:lnTo>
                  <a:lnTo>
                    <a:pt x="943" y="102014"/>
                  </a:lnTo>
                  <a:lnTo>
                    <a:pt x="3695" y="112132"/>
                  </a:lnTo>
                  <a:lnTo>
                    <a:pt x="8296" y="120784"/>
                  </a:lnTo>
                  <a:lnTo>
                    <a:pt x="14825" y="127933"/>
                  </a:lnTo>
                  <a:lnTo>
                    <a:pt x="23559" y="133527"/>
                  </a:lnTo>
                  <a:lnTo>
                    <a:pt x="34423" y="137691"/>
                  </a:lnTo>
                  <a:lnTo>
                    <a:pt x="46598" y="140354"/>
                  </a:lnTo>
                  <a:lnTo>
                    <a:pt x="58761" y="141176"/>
                  </a:lnTo>
                  <a:lnTo>
                    <a:pt x="70150" y="140134"/>
                  </a:lnTo>
                  <a:lnTo>
                    <a:pt x="80401" y="137318"/>
                  </a:lnTo>
                  <a:lnTo>
                    <a:pt x="89289" y="132761"/>
                  </a:lnTo>
                  <a:lnTo>
                    <a:pt x="96851" y="126655"/>
                  </a:lnTo>
                  <a:lnTo>
                    <a:pt x="103132" y="119132"/>
                  </a:lnTo>
                  <a:lnTo>
                    <a:pt x="108076" y="110188"/>
                  </a:lnTo>
                  <a:lnTo>
                    <a:pt x="111776" y="99956"/>
                  </a:lnTo>
                  <a:lnTo>
                    <a:pt x="114282" y="88833"/>
                  </a:lnTo>
                  <a:lnTo>
                    <a:pt x="115524" y="77375"/>
                  </a:lnTo>
                  <a:lnTo>
                    <a:pt x="115574" y="65939"/>
                  </a:lnTo>
                  <a:lnTo>
                    <a:pt x="114304" y="54991"/>
                  </a:lnTo>
                  <a:lnTo>
                    <a:pt x="111324" y="45170"/>
                  </a:lnTo>
                  <a:lnTo>
                    <a:pt x="106590" y="36722"/>
                  </a:lnTo>
                  <a:lnTo>
                    <a:pt x="100791" y="29691"/>
                  </a:lnTo>
                  <a:lnTo>
                    <a:pt x="94602" y="23423"/>
                  </a:lnTo>
                  <a:lnTo>
                    <a:pt x="87479" y="17369"/>
                  </a:lnTo>
                  <a:lnTo>
                    <a:pt x="7832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01713" y="2474197"/>
              <a:ext cx="196326" cy="187685"/>
            </a:xfrm>
            <a:custGeom>
              <a:avLst/>
              <a:gdLst/>
              <a:ahLst/>
              <a:cxnLst/>
              <a:rect l="0" t="0" r="0" b="0"/>
              <a:pathLst>
                <a:path w="196326" h="187685">
                  <a:moveTo>
                    <a:pt x="4608" y="73699"/>
                  </a:moveTo>
                  <a:lnTo>
                    <a:pt x="1808" y="85367"/>
                  </a:lnTo>
                  <a:lnTo>
                    <a:pt x="306" y="95856"/>
                  </a:lnTo>
                  <a:lnTo>
                    <a:pt x="0" y="106158"/>
                  </a:lnTo>
                  <a:lnTo>
                    <a:pt x="679" y="116459"/>
                  </a:lnTo>
                  <a:lnTo>
                    <a:pt x="2147" y="126803"/>
                  </a:lnTo>
                  <a:lnTo>
                    <a:pt x="4221" y="137188"/>
                  </a:lnTo>
                  <a:lnTo>
                    <a:pt x="6903" y="147443"/>
                  </a:lnTo>
                  <a:lnTo>
                    <a:pt x="10374" y="157253"/>
                  </a:lnTo>
                  <a:lnTo>
                    <a:pt x="14674" y="166466"/>
                  </a:lnTo>
                  <a:lnTo>
                    <a:pt x="19865" y="174617"/>
                  </a:lnTo>
                  <a:lnTo>
                    <a:pt x="26106" y="180881"/>
                  </a:lnTo>
                  <a:lnTo>
                    <a:pt x="33377" y="184974"/>
                  </a:lnTo>
                  <a:lnTo>
                    <a:pt x="41362" y="186924"/>
                  </a:lnTo>
                  <a:lnTo>
                    <a:pt x="49559" y="186803"/>
                  </a:lnTo>
                  <a:lnTo>
                    <a:pt x="57658" y="184863"/>
                  </a:lnTo>
                  <a:lnTo>
                    <a:pt x="65382" y="181139"/>
                  </a:lnTo>
                  <a:lnTo>
                    <a:pt x="72416" y="175375"/>
                  </a:lnTo>
                  <a:lnTo>
                    <a:pt x="78678" y="167647"/>
                  </a:lnTo>
                  <a:lnTo>
                    <a:pt x="84798" y="159543"/>
                  </a:lnTo>
                  <a:lnTo>
                    <a:pt x="91519" y="154886"/>
                  </a:lnTo>
                  <a:lnTo>
                    <a:pt x="98122" y="155531"/>
                  </a:lnTo>
                  <a:lnTo>
                    <a:pt x="103724" y="159723"/>
                  </a:lnTo>
                  <a:lnTo>
                    <a:pt x="108781" y="165763"/>
                  </a:lnTo>
                  <a:lnTo>
                    <a:pt x="114244" y="172255"/>
                  </a:lnTo>
                  <a:lnTo>
                    <a:pt x="120617" y="178443"/>
                  </a:lnTo>
                  <a:lnTo>
                    <a:pt x="127971" y="183590"/>
                  </a:lnTo>
                  <a:lnTo>
                    <a:pt x="136182" y="186774"/>
                  </a:lnTo>
                  <a:lnTo>
                    <a:pt x="145055" y="187684"/>
                  </a:lnTo>
                  <a:lnTo>
                    <a:pt x="154091" y="186195"/>
                  </a:lnTo>
                  <a:lnTo>
                    <a:pt x="162533" y="182090"/>
                  </a:lnTo>
                  <a:lnTo>
                    <a:pt x="170017" y="175521"/>
                  </a:lnTo>
                  <a:lnTo>
                    <a:pt x="176530" y="167063"/>
                  </a:lnTo>
                  <a:lnTo>
                    <a:pt x="182219" y="157495"/>
                  </a:lnTo>
                  <a:lnTo>
                    <a:pt x="187261" y="147365"/>
                  </a:lnTo>
                  <a:lnTo>
                    <a:pt x="191496" y="136975"/>
                  </a:lnTo>
                  <a:lnTo>
                    <a:pt x="194445" y="126475"/>
                  </a:lnTo>
                  <a:lnTo>
                    <a:pt x="195954" y="115928"/>
                  </a:lnTo>
                  <a:lnTo>
                    <a:pt x="196325" y="105202"/>
                  </a:lnTo>
                  <a:lnTo>
                    <a:pt x="196118" y="94001"/>
                  </a:lnTo>
                  <a:lnTo>
                    <a:pt x="195718" y="82204"/>
                  </a:lnTo>
                  <a:lnTo>
                    <a:pt x="195147" y="70008"/>
                  </a:lnTo>
                  <a:lnTo>
                    <a:pt x="194164" y="57820"/>
                  </a:lnTo>
                  <a:lnTo>
                    <a:pt x="192659" y="45894"/>
                  </a:lnTo>
                  <a:lnTo>
                    <a:pt x="190810" y="34747"/>
                  </a:lnTo>
                  <a:lnTo>
                    <a:pt x="188829" y="24140"/>
                  </a:lnTo>
                  <a:lnTo>
                    <a:pt x="186541" y="13145"/>
                  </a:lnTo>
                  <a:lnTo>
                    <a:pt x="1835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48477" y="2469593"/>
              <a:ext cx="147211" cy="201205"/>
            </a:xfrm>
            <a:custGeom>
              <a:avLst/>
              <a:gdLst/>
              <a:ahLst/>
              <a:cxnLst/>
              <a:rect l="0" t="0" r="0" b="0"/>
              <a:pathLst>
                <a:path w="147211" h="201205">
                  <a:moveTo>
                    <a:pt x="115813" y="4604"/>
                  </a:moveTo>
                  <a:lnTo>
                    <a:pt x="107012" y="1804"/>
                  </a:lnTo>
                  <a:lnTo>
                    <a:pt x="98665" y="302"/>
                  </a:lnTo>
                  <a:lnTo>
                    <a:pt x="89966" y="0"/>
                  </a:lnTo>
                  <a:lnTo>
                    <a:pt x="80845" y="852"/>
                  </a:lnTo>
                  <a:lnTo>
                    <a:pt x="71350" y="2968"/>
                  </a:lnTo>
                  <a:lnTo>
                    <a:pt x="61563" y="6290"/>
                  </a:lnTo>
                  <a:lnTo>
                    <a:pt x="51722" y="10625"/>
                  </a:lnTo>
                  <a:lnTo>
                    <a:pt x="42196" y="15745"/>
                  </a:lnTo>
                  <a:lnTo>
                    <a:pt x="33177" y="21447"/>
                  </a:lnTo>
                  <a:lnTo>
                    <a:pt x="25157" y="27732"/>
                  </a:lnTo>
                  <a:lnTo>
                    <a:pt x="18981" y="34781"/>
                  </a:lnTo>
                  <a:lnTo>
                    <a:pt x="14951" y="42630"/>
                  </a:lnTo>
                  <a:lnTo>
                    <a:pt x="13213" y="51019"/>
                  </a:lnTo>
                  <a:lnTo>
                    <a:pt x="14009" y="59496"/>
                  </a:lnTo>
                  <a:lnTo>
                    <a:pt x="17212" y="67777"/>
                  </a:lnTo>
                  <a:lnTo>
                    <a:pt x="22428" y="75285"/>
                  </a:lnTo>
                  <a:lnTo>
                    <a:pt x="29200" y="81110"/>
                  </a:lnTo>
                  <a:lnTo>
                    <a:pt x="37122" y="84914"/>
                  </a:lnTo>
                  <a:lnTo>
                    <a:pt x="46030" y="87008"/>
                  </a:lnTo>
                  <a:lnTo>
                    <a:pt x="55986" y="88049"/>
                  </a:lnTo>
                  <a:lnTo>
                    <a:pt x="66936" y="88542"/>
                  </a:lnTo>
                  <a:lnTo>
                    <a:pt x="78559" y="89099"/>
                  </a:lnTo>
                  <a:lnTo>
                    <a:pt x="90361" y="90480"/>
                  </a:lnTo>
                  <a:lnTo>
                    <a:pt x="102032" y="93020"/>
                  </a:lnTo>
                  <a:lnTo>
                    <a:pt x="113140" y="96848"/>
                  </a:lnTo>
                  <a:lnTo>
                    <a:pt x="123066" y="102087"/>
                  </a:lnTo>
                  <a:lnTo>
                    <a:pt x="131583" y="108650"/>
                  </a:lnTo>
                  <a:lnTo>
                    <a:pt x="138468" y="116480"/>
                  </a:lnTo>
                  <a:lnTo>
                    <a:pt x="143354" y="125629"/>
                  </a:lnTo>
                  <a:lnTo>
                    <a:pt x="146227" y="135994"/>
                  </a:lnTo>
                  <a:lnTo>
                    <a:pt x="147210" y="147036"/>
                  </a:lnTo>
                  <a:lnTo>
                    <a:pt x="146366" y="157907"/>
                  </a:lnTo>
                  <a:lnTo>
                    <a:pt x="143905" y="168131"/>
                  </a:lnTo>
                  <a:lnTo>
                    <a:pt x="139814" y="177281"/>
                  </a:lnTo>
                  <a:lnTo>
                    <a:pt x="133796" y="184822"/>
                  </a:lnTo>
                  <a:lnTo>
                    <a:pt x="125859" y="190631"/>
                  </a:lnTo>
                  <a:lnTo>
                    <a:pt x="116276" y="194905"/>
                  </a:lnTo>
                  <a:lnTo>
                    <a:pt x="105403" y="197955"/>
                  </a:lnTo>
                  <a:lnTo>
                    <a:pt x="93576" y="200079"/>
                  </a:lnTo>
                  <a:lnTo>
                    <a:pt x="81229" y="201204"/>
                  </a:lnTo>
                  <a:lnTo>
                    <a:pt x="68875" y="200913"/>
                  </a:lnTo>
                  <a:lnTo>
                    <a:pt x="56802" y="199097"/>
                  </a:lnTo>
                  <a:lnTo>
                    <a:pt x="45341" y="196236"/>
                  </a:lnTo>
                  <a:lnTo>
                    <a:pt x="33737" y="192943"/>
                  </a:lnTo>
                  <a:lnTo>
                    <a:pt x="19858" y="188929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56544" y="2326798"/>
              <a:ext cx="28887" cy="326384"/>
            </a:xfrm>
            <a:custGeom>
              <a:avLst/>
              <a:gdLst/>
              <a:ahLst/>
              <a:cxnLst/>
              <a:rect l="0" t="0" r="0" b="0"/>
              <a:pathLst>
                <a:path w="28887" h="326384">
                  <a:moveTo>
                    <a:pt x="7829" y="0"/>
                  </a:moveTo>
                  <a:lnTo>
                    <a:pt x="6387" y="8673"/>
                  </a:lnTo>
                  <a:lnTo>
                    <a:pt x="4473" y="21021"/>
                  </a:lnTo>
                  <a:lnTo>
                    <a:pt x="2650" y="35199"/>
                  </a:lnTo>
                  <a:lnTo>
                    <a:pt x="1156" y="50453"/>
                  </a:lnTo>
                  <a:lnTo>
                    <a:pt x="186" y="66093"/>
                  </a:lnTo>
                  <a:lnTo>
                    <a:pt x="0" y="81278"/>
                  </a:lnTo>
                  <a:lnTo>
                    <a:pt x="658" y="95609"/>
                  </a:lnTo>
                  <a:lnTo>
                    <a:pt x="1900" y="109534"/>
                  </a:lnTo>
                  <a:lnTo>
                    <a:pt x="3266" y="124104"/>
                  </a:lnTo>
                  <a:lnTo>
                    <a:pt x="4480" y="139874"/>
                  </a:lnTo>
                  <a:lnTo>
                    <a:pt x="5616" y="156740"/>
                  </a:lnTo>
                  <a:lnTo>
                    <a:pt x="6984" y="174220"/>
                  </a:lnTo>
                  <a:lnTo>
                    <a:pt x="8756" y="191948"/>
                  </a:lnTo>
                  <a:lnTo>
                    <a:pt x="10947" y="209734"/>
                  </a:lnTo>
                  <a:lnTo>
                    <a:pt x="13496" y="227501"/>
                  </a:lnTo>
                  <a:lnTo>
                    <a:pt x="16321" y="245206"/>
                  </a:lnTo>
                  <a:lnTo>
                    <a:pt x="19196" y="262285"/>
                  </a:lnTo>
                  <a:lnTo>
                    <a:pt x="22043" y="279421"/>
                  </a:lnTo>
                  <a:lnTo>
                    <a:pt x="25112" y="299238"/>
                  </a:lnTo>
                  <a:lnTo>
                    <a:pt x="288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16974" y="2466381"/>
              <a:ext cx="242156" cy="18345"/>
            </a:xfrm>
            <a:custGeom>
              <a:avLst/>
              <a:gdLst/>
              <a:ahLst/>
              <a:cxnLst/>
              <a:rect l="0" t="0" r="0" b="0"/>
              <a:pathLst>
                <a:path w="242156" h="18345">
                  <a:moveTo>
                    <a:pt x="242155" y="7816"/>
                  </a:moveTo>
                  <a:lnTo>
                    <a:pt x="233287" y="4949"/>
                  </a:lnTo>
                  <a:lnTo>
                    <a:pt x="224300" y="2807"/>
                  </a:lnTo>
                  <a:lnTo>
                    <a:pt x="214305" y="1208"/>
                  </a:lnTo>
                  <a:lnTo>
                    <a:pt x="203324" y="200"/>
                  </a:lnTo>
                  <a:lnTo>
                    <a:pt x="191513" y="0"/>
                  </a:lnTo>
                  <a:lnTo>
                    <a:pt x="179049" y="651"/>
                  </a:lnTo>
                  <a:lnTo>
                    <a:pt x="165939" y="1890"/>
                  </a:lnTo>
                  <a:lnTo>
                    <a:pt x="152010" y="3254"/>
                  </a:lnTo>
                  <a:lnTo>
                    <a:pt x="137239" y="4468"/>
                  </a:lnTo>
                  <a:lnTo>
                    <a:pt x="121899" y="5603"/>
                  </a:lnTo>
                  <a:lnTo>
                    <a:pt x="106448" y="6971"/>
                  </a:lnTo>
                  <a:lnTo>
                    <a:pt x="91171" y="8738"/>
                  </a:lnTo>
                  <a:lnTo>
                    <a:pt x="76182" y="10765"/>
                  </a:lnTo>
                  <a:lnTo>
                    <a:pt x="59733" y="12885"/>
                  </a:lnTo>
                  <a:lnTo>
                    <a:pt x="37029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69658" y="2295212"/>
              <a:ext cx="276990" cy="363836"/>
            </a:xfrm>
            <a:custGeom>
              <a:avLst/>
              <a:gdLst/>
              <a:ahLst/>
              <a:cxnLst/>
              <a:rect l="0" t="0" r="0" b="0"/>
              <a:pathLst>
                <a:path w="276990" h="36383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5" y="147993"/>
                  </a:lnTo>
                  <a:lnTo>
                    <a:pt x="13565" y="166360"/>
                  </a:lnTo>
                  <a:lnTo>
                    <a:pt x="16142" y="184530"/>
                  </a:lnTo>
                  <a:lnTo>
                    <a:pt x="18984" y="202527"/>
                  </a:lnTo>
                  <a:lnTo>
                    <a:pt x="21860" y="220223"/>
                  </a:lnTo>
                  <a:lnTo>
                    <a:pt x="24404" y="237346"/>
                  </a:lnTo>
                  <a:lnTo>
                    <a:pt x="26444" y="253794"/>
                  </a:lnTo>
                  <a:lnTo>
                    <a:pt x="27981" y="269620"/>
                  </a:lnTo>
                  <a:lnTo>
                    <a:pt x="29095" y="284942"/>
                  </a:lnTo>
                  <a:lnTo>
                    <a:pt x="29854" y="299785"/>
                  </a:lnTo>
                  <a:lnTo>
                    <a:pt x="29413" y="310845"/>
                  </a:lnTo>
                  <a:lnTo>
                    <a:pt x="27454" y="314041"/>
                  </a:lnTo>
                  <a:lnTo>
                    <a:pt x="25512" y="310921"/>
                  </a:lnTo>
                  <a:lnTo>
                    <a:pt x="24064" y="303551"/>
                  </a:lnTo>
                  <a:lnTo>
                    <a:pt x="23067" y="293172"/>
                  </a:lnTo>
                  <a:lnTo>
                    <a:pt x="22401" y="280629"/>
                  </a:lnTo>
                  <a:lnTo>
                    <a:pt x="22127" y="266870"/>
                  </a:lnTo>
                  <a:lnTo>
                    <a:pt x="22477" y="252972"/>
                  </a:lnTo>
                  <a:lnTo>
                    <a:pt x="23545" y="239546"/>
                  </a:lnTo>
                  <a:lnTo>
                    <a:pt x="25757" y="227419"/>
                  </a:lnTo>
                  <a:lnTo>
                    <a:pt x="29911" y="217784"/>
                  </a:lnTo>
                  <a:lnTo>
                    <a:pt x="36259" y="211062"/>
                  </a:lnTo>
                  <a:lnTo>
                    <a:pt x="44269" y="207498"/>
                  </a:lnTo>
                  <a:lnTo>
                    <a:pt x="52941" y="207510"/>
                  </a:lnTo>
                  <a:lnTo>
                    <a:pt x="61614" y="210956"/>
                  </a:lnTo>
                  <a:lnTo>
                    <a:pt x="69857" y="217129"/>
                  </a:lnTo>
                  <a:lnTo>
                    <a:pt x="77305" y="225074"/>
                  </a:lnTo>
                  <a:lnTo>
                    <a:pt x="83862" y="234072"/>
                  </a:lnTo>
                  <a:lnTo>
                    <a:pt x="89620" y="243682"/>
                  </a:lnTo>
                  <a:lnTo>
                    <a:pt x="94736" y="253650"/>
                  </a:lnTo>
                  <a:lnTo>
                    <a:pt x="99370" y="263836"/>
                  </a:lnTo>
                  <a:lnTo>
                    <a:pt x="103655" y="274319"/>
                  </a:lnTo>
                  <a:lnTo>
                    <a:pt x="107695" y="285356"/>
                  </a:lnTo>
                  <a:lnTo>
                    <a:pt x="111570" y="297016"/>
                  </a:lnTo>
                  <a:lnTo>
                    <a:pt x="115519" y="308088"/>
                  </a:lnTo>
                  <a:lnTo>
                    <a:pt x="120696" y="315833"/>
                  </a:lnTo>
                  <a:lnTo>
                    <a:pt x="127657" y="319124"/>
                  </a:lnTo>
                  <a:lnTo>
                    <a:pt x="135330" y="319251"/>
                  </a:lnTo>
                  <a:lnTo>
                    <a:pt x="143481" y="317589"/>
                  </a:lnTo>
                  <a:lnTo>
                    <a:pt x="152129" y="314995"/>
                  </a:lnTo>
                  <a:lnTo>
                    <a:pt x="161244" y="311934"/>
                  </a:lnTo>
                  <a:lnTo>
                    <a:pt x="170748" y="308641"/>
                  </a:lnTo>
                  <a:lnTo>
                    <a:pt x="180552" y="305236"/>
                  </a:lnTo>
                  <a:lnTo>
                    <a:pt x="190578" y="301776"/>
                  </a:lnTo>
                  <a:lnTo>
                    <a:pt x="200757" y="298285"/>
                  </a:lnTo>
                  <a:lnTo>
                    <a:pt x="210877" y="294614"/>
                  </a:lnTo>
                  <a:lnTo>
                    <a:pt x="220598" y="290460"/>
                  </a:lnTo>
                  <a:lnTo>
                    <a:pt x="229766" y="285700"/>
                  </a:lnTo>
                  <a:lnTo>
                    <a:pt x="238397" y="280365"/>
                  </a:lnTo>
                  <a:lnTo>
                    <a:pt x="246580" y="274559"/>
                  </a:lnTo>
                  <a:lnTo>
                    <a:pt x="254412" y="268385"/>
                  </a:lnTo>
                  <a:lnTo>
                    <a:pt x="261654" y="261611"/>
                  </a:lnTo>
                  <a:lnTo>
                    <a:pt x="267767" y="253701"/>
                  </a:lnTo>
                  <a:lnTo>
                    <a:pt x="272536" y="244459"/>
                  </a:lnTo>
                  <a:lnTo>
                    <a:pt x="275738" y="234321"/>
                  </a:lnTo>
                  <a:lnTo>
                    <a:pt x="276989" y="224131"/>
                  </a:lnTo>
                  <a:lnTo>
                    <a:pt x="276261" y="214404"/>
                  </a:lnTo>
                  <a:lnTo>
                    <a:pt x="273502" y="205775"/>
                  </a:lnTo>
                  <a:lnTo>
                    <a:pt x="268458" y="199123"/>
                  </a:lnTo>
                  <a:lnTo>
                    <a:pt x="261220" y="194737"/>
                  </a:lnTo>
                  <a:lnTo>
                    <a:pt x="252294" y="192575"/>
                  </a:lnTo>
                  <a:lnTo>
                    <a:pt x="242402" y="192546"/>
                  </a:lnTo>
                  <a:lnTo>
                    <a:pt x="232055" y="194373"/>
                  </a:lnTo>
                  <a:lnTo>
                    <a:pt x="221688" y="197680"/>
                  </a:lnTo>
                  <a:lnTo>
                    <a:pt x="211735" y="202099"/>
                  </a:lnTo>
                  <a:lnTo>
                    <a:pt x="202379" y="207328"/>
                  </a:lnTo>
                  <a:lnTo>
                    <a:pt x="193605" y="213292"/>
                  </a:lnTo>
                  <a:lnTo>
                    <a:pt x="185318" y="220126"/>
                  </a:lnTo>
                  <a:lnTo>
                    <a:pt x="177414" y="227840"/>
                  </a:lnTo>
                  <a:lnTo>
                    <a:pt x="170121" y="236478"/>
                  </a:lnTo>
                  <a:lnTo>
                    <a:pt x="163973" y="246187"/>
                  </a:lnTo>
                  <a:lnTo>
                    <a:pt x="159180" y="256940"/>
                  </a:lnTo>
                  <a:lnTo>
                    <a:pt x="155963" y="268416"/>
                  </a:lnTo>
                  <a:lnTo>
                    <a:pt x="154701" y="280111"/>
                  </a:lnTo>
                  <a:lnTo>
                    <a:pt x="155412" y="291712"/>
                  </a:lnTo>
                  <a:lnTo>
                    <a:pt x="157821" y="302940"/>
                  </a:lnTo>
                  <a:lnTo>
                    <a:pt x="161565" y="313480"/>
                  </a:lnTo>
                  <a:lnTo>
                    <a:pt x="166304" y="323229"/>
                  </a:lnTo>
                  <a:lnTo>
                    <a:pt x="171923" y="332098"/>
                  </a:lnTo>
                  <a:lnTo>
                    <a:pt x="178517" y="339916"/>
                  </a:lnTo>
                  <a:lnTo>
                    <a:pt x="186067" y="346692"/>
                  </a:lnTo>
                  <a:lnTo>
                    <a:pt x="194594" y="352414"/>
                  </a:lnTo>
                  <a:lnTo>
                    <a:pt x="204227" y="356967"/>
                  </a:lnTo>
                  <a:lnTo>
                    <a:pt x="214920" y="360398"/>
                  </a:lnTo>
                  <a:lnTo>
                    <a:pt x="226089" y="362696"/>
                  </a:lnTo>
                  <a:lnTo>
                    <a:pt x="237907" y="363835"/>
                  </a:lnTo>
                  <a:lnTo>
                    <a:pt x="252526" y="362799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00136" y="2411656"/>
              <a:ext cx="132818" cy="228639"/>
            </a:xfrm>
            <a:custGeom>
              <a:avLst/>
              <a:gdLst/>
              <a:ahLst/>
              <a:cxnLst/>
              <a:rect l="0" t="0" r="0" b="0"/>
              <a:pathLst>
                <a:path w="132818" h="228639">
                  <a:moveTo>
                    <a:pt x="132817" y="30955"/>
                  </a:moveTo>
                  <a:lnTo>
                    <a:pt x="126949" y="25088"/>
                  </a:lnTo>
                  <a:lnTo>
                    <a:pt x="121385" y="19523"/>
                  </a:lnTo>
                  <a:lnTo>
                    <a:pt x="115577" y="13738"/>
                  </a:lnTo>
                  <a:lnTo>
                    <a:pt x="109150" y="8176"/>
                  </a:lnTo>
                  <a:lnTo>
                    <a:pt x="101523" y="3790"/>
                  </a:lnTo>
                  <a:lnTo>
                    <a:pt x="92494" y="1027"/>
                  </a:lnTo>
                  <a:lnTo>
                    <a:pt x="82340" y="0"/>
                  </a:lnTo>
                  <a:lnTo>
                    <a:pt x="71612" y="756"/>
                  </a:lnTo>
                  <a:lnTo>
                    <a:pt x="60705" y="3123"/>
                  </a:lnTo>
                  <a:lnTo>
                    <a:pt x="50130" y="6967"/>
                  </a:lnTo>
                  <a:lnTo>
                    <a:pt x="40570" y="12281"/>
                  </a:lnTo>
                  <a:lnTo>
                    <a:pt x="32295" y="18923"/>
                  </a:lnTo>
                  <a:lnTo>
                    <a:pt x="25232" y="26651"/>
                  </a:lnTo>
                  <a:lnTo>
                    <a:pt x="19165" y="35207"/>
                  </a:lnTo>
                  <a:lnTo>
                    <a:pt x="13861" y="44378"/>
                  </a:lnTo>
                  <a:lnTo>
                    <a:pt x="9279" y="54315"/>
                  </a:lnTo>
                  <a:lnTo>
                    <a:pt x="5565" y="65503"/>
                  </a:lnTo>
                  <a:lnTo>
                    <a:pt x="2732" y="78107"/>
                  </a:lnTo>
                  <a:lnTo>
                    <a:pt x="829" y="91996"/>
                  </a:lnTo>
                  <a:lnTo>
                    <a:pt x="0" y="106923"/>
                  </a:lnTo>
                  <a:lnTo>
                    <a:pt x="227" y="122623"/>
                  </a:lnTo>
                  <a:lnTo>
                    <a:pt x="1515" y="138555"/>
                  </a:lnTo>
                  <a:lnTo>
                    <a:pt x="3976" y="153937"/>
                  </a:lnTo>
                  <a:lnTo>
                    <a:pt x="7560" y="168384"/>
                  </a:lnTo>
                  <a:lnTo>
                    <a:pt x="12254" y="181709"/>
                  </a:lnTo>
                  <a:lnTo>
                    <a:pt x="18155" y="193746"/>
                  </a:lnTo>
                  <a:lnTo>
                    <a:pt x="25198" y="204535"/>
                  </a:lnTo>
                  <a:lnTo>
                    <a:pt x="33198" y="213781"/>
                  </a:lnTo>
                  <a:lnTo>
                    <a:pt x="41939" y="220797"/>
                  </a:lnTo>
                  <a:lnTo>
                    <a:pt x="51224" y="225407"/>
                  </a:lnTo>
                  <a:lnTo>
                    <a:pt x="60899" y="227877"/>
                  </a:lnTo>
                  <a:lnTo>
                    <a:pt x="70845" y="228638"/>
                  </a:lnTo>
                  <a:lnTo>
                    <a:pt x="80966" y="228122"/>
                  </a:lnTo>
                  <a:lnTo>
                    <a:pt x="90746" y="226838"/>
                  </a:lnTo>
                  <a:lnTo>
                    <a:pt x="100214" y="225249"/>
                  </a:lnTo>
                  <a:lnTo>
                    <a:pt x="110197" y="223224"/>
                  </a:lnTo>
                  <a:lnTo>
                    <a:pt x="122289" y="220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79868" y="2495253"/>
              <a:ext cx="115963" cy="168076"/>
            </a:xfrm>
            <a:custGeom>
              <a:avLst/>
              <a:gdLst/>
              <a:ahLst/>
              <a:cxnLst/>
              <a:rect l="0" t="0" r="0" b="0"/>
              <a:pathLst>
                <a:path w="115963" h="168076">
                  <a:moveTo>
                    <a:pt x="89955" y="21057"/>
                  </a:moveTo>
                  <a:lnTo>
                    <a:pt x="86530" y="12631"/>
                  </a:lnTo>
                  <a:lnTo>
                    <a:pt x="80187" y="7976"/>
                  </a:lnTo>
                  <a:lnTo>
                    <a:pt x="72243" y="6801"/>
                  </a:lnTo>
                  <a:lnTo>
                    <a:pt x="63659" y="8190"/>
                  </a:lnTo>
                  <a:lnTo>
                    <a:pt x="54635" y="11384"/>
                  </a:lnTo>
                  <a:lnTo>
                    <a:pt x="45571" y="15986"/>
                  </a:lnTo>
                  <a:lnTo>
                    <a:pt x="37149" y="21910"/>
                  </a:lnTo>
                  <a:lnTo>
                    <a:pt x="29700" y="29012"/>
                  </a:lnTo>
                  <a:lnTo>
                    <a:pt x="23221" y="37072"/>
                  </a:lnTo>
                  <a:lnTo>
                    <a:pt x="17558" y="45862"/>
                  </a:lnTo>
                  <a:lnTo>
                    <a:pt x="12533" y="55191"/>
                  </a:lnTo>
                  <a:lnTo>
                    <a:pt x="8140" y="65066"/>
                  </a:lnTo>
                  <a:lnTo>
                    <a:pt x="4554" y="75682"/>
                  </a:lnTo>
                  <a:lnTo>
                    <a:pt x="1813" y="87079"/>
                  </a:lnTo>
                  <a:lnTo>
                    <a:pt x="141" y="99004"/>
                  </a:lnTo>
                  <a:lnTo>
                    <a:pt x="0" y="111009"/>
                  </a:lnTo>
                  <a:lnTo>
                    <a:pt x="1506" y="122815"/>
                  </a:lnTo>
                  <a:lnTo>
                    <a:pt x="4637" y="134014"/>
                  </a:lnTo>
                  <a:lnTo>
                    <a:pt x="9405" y="144002"/>
                  </a:lnTo>
                  <a:lnTo>
                    <a:pt x="15655" y="152559"/>
                  </a:lnTo>
                  <a:lnTo>
                    <a:pt x="23273" y="159472"/>
                  </a:lnTo>
                  <a:lnTo>
                    <a:pt x="32281" y="164375"/>
                  </a:lnTo>
                  <a:lnTo>
                    <a:pt x="42551" y="167257"/>
                  </a:lnTo>
                  <a:lnTo>
                    <a:pt x="53531" y="168075"/>
                  </a:lnTo>
                  <a:lnTo>
                    <a:pt x="64359" y="166588"/>
                  </a:lnTo>
                  <a:lnTo>
                    <a:pt x="74560" y="162881"/>
                  </a:lnTo>
                  <a:lnTo>
                    <a:pt x="83864" y="157140"/>
                  </a:lnTo>
                  <a:lnTo>
                    <a:pt x="92041" y="149476"/>
                  </a:lnTo>
                  <a:lnTo>
                    <a:pt x="99090" y="140137"/>
                  </a:lnTo>
                  <a:lnTo>
                    <a:pt x="105010" y="129462"/>
                  </a:lnTo>
                  <a:lnTo>
                    <a:pt x="109705" y="117781"/>
                  </a:lnTo>
                  <a:lnTo>
                    <a:pt x="113229" y="105376"/>
                  </a:lnTo>
                  <a:lnTo>
                    <a:pt x="115446" y="92625"/>
                  </a:lnTo>
                  <a:lnTo>
                    <a:pt x="115962" y="79991"/>
                  </a:lnTo>
                  <a:lnTo>
                    <a:pt x="114714" y="67723"/>
                  </a:lnTo>
                  <a:lnTo>
                    <a:pt x="111928" y="56027"/>
                  </a:lnTo>
                  <a:lnTo>
                    <a:pt x="107925" y="45164"/>
                  </a:lnTo>
                  <a:lnTo>
                    <a:pt x="103016" y="35200"/>
                  </a:lnTo>
                  <a:lnTo>
                    <a:pt x="97571" y="26326"/>
                  </a:lnTo>
                  <a:lnTo>
                    <a:pt x="91370" y="18089"/>
                  </a:lnTo>
                  <a:lnTo>
                    <a:pt x="82757" y="9764"/>
                  </a:lnTo>
                  <a:lnTo>
                    <a:pt x="688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60537" y="2490077"/>
              <a:ext cx="204086" cy="149662"/>
            </a:xfrm>
            <a:custGeom>
              <a:avLst/>
              <a:gdLst/>
              <a:ahLst/>
              <a:cxnLst/>
              <a:rect l="0" t="0" r="0" b="0"/>
              <a:pathLst>
                <a:path w="204086" h="149662">
                  <a:moveTo>
                    <a:pt x="88271" y="89404"/>
                  </a:moveTo>
                  <a:lnTo>
                    <a:pt x="88204" y="77736"/>
                  </a:lnTo>
                  <a:lnTo>
                    <a:pt x="87563" y="67248"/>
                  </a:lnTo>
                  <a:lnTo>
                    <a:pt x="86262" y="56946"/>
                  </a:lnTo>
                  <a:lnTo>
                    <a:pt x="84229" y="46644"/>
                  </a:lnTo>
                  <a:lnTo>
                    <a:pt x="81265" y="36301"/>
                  </a:lnTo>
                  <a:lnTo>
                    <a:pt x="77337" y="25930"/>
                  </a:lnTo>
                  <a:lnTo>
                    <a:pt x="72242" y="16193"/>
                  </a:lnTo>
                  <a:lnTo>
                    <a:pt x="65542" y="8328"/>
                  </a:lnTo>
                  <a:lnTo>
                    <a:pt x="57153" y="2870"/>
                  </a:lnTo>
                  <a:lnTo>
                    <a:pt x="47605" y="23"/>
                  </a:lnTo>
                  <a:lnTo>
                    <a:pt x="37820" y="0"/>
                  </a:lnTo>
                  <a:lnTo>
                    <a:pt x="28364" y="2626"/>
                  </a:lnTo>
                  <a:lnTo>
                    <a:pt x="19748" y="7778"/>
                  </a:lnTo>
                  <a:lnTo>
                    <a:pt x="12573" y="15564"/>
                  </a:lnTo>
                  <a:lnTo>
                    <a:pt x="7019" y="25786"/>
                  </a:lnTo>
                  <a:lnTo>
                    <a:pt x="3086" y="37696"/>
                  </a:lnTo>
                  <a:lnTo>
                    <a:pt x="799" y="50211"/>
                  </a:lnTo>
                  <a:lnTo>
                    <a:pt x="0" y="62659"/>
                  </a:lnTo>
                  <a:lnTo>
                    <a:pt x="579" y="74775"/>
                  </a:lnTo>
                  <a:lnTo>
                    <a:pt x="2553" y="86518"/>
                  </a:lnTo>
                  <a:lnTo>
                    <a:pt x="5803" y="97929"/>
                  </a:lnTo>
                  <a:lnTo>
                    <a:pt x="10101" y="108914"/>
                  </a:lnTo>
                  <a:lnTo>
                    <a:pt x="15203" y="119232"/>
                  </a:lnTo>
                  <a:lnTo>
                    <a:pt x="20896" y="128796"/>
                  </a:lnTo>
                  <a:lnTo>
                    <a:pt x="27175" y="137186"/>
                  </a:lnTo>
                  <a:lnTo>
                    <a:pt x="34222" y="143612"/>
                  </a:lnTo>
                  <a:lnTo>
                    <a:pt x="42066" y="147810"/>
                  </a:lnTo>
                  <a:lnTo>
                    <a:pt x="50281" y="149661"/>
                  </a:lnTo>
                  <a:lnTo>
                    <a:pt x="58111" y="148941"/>
                  </a:lnTo>
                  <a:lnTo>
                    <a:pt x="65151" y="145785"/>
                  </a:lnTo>
                  <a:lnTo>
                    <a:pt x="71353" y="140430"/>
                  </a:lnTo>
                  <a:lnTo>
                    <a:pt x="76825" y="133033"/>
                  </a:lnTo>
                  <a:lnTo>
                    <a:pt x="81724" y="123877"/>
                  </a:lnTo>
                  <a:lnTo>
                    <a:pt x="86032" y="113326"/>
                  </a:lnTo>
                  <a:lnTo>
                    <a:pt x="89561" y="101729"/>
                  </a:lnTo>
                  <a:lnTo>
                    <a:pt x="92277" y="89381"/>
                  </a:lnTo>
                  <a:lnTo>
                    <a:pt x="94443" y="76667"/>
                  </a:lnTo>
                  <a:lnTo>
                    <a:pt x="96511" y="64059"/>
                  </a:lnTo>
                  <a:lnTo>
                    <a:pt x="98761" y="51871"/>
                  </a:lnTo>
                  <a:lnTo>
                    <a:pt x="101396" y="42548"/>
                  </a:lnTo>
                  <a:lnTo>
                    <a:pt x="104234" y="39182"/>
                  </a:lnTo>
                  <a:lnTo>
                    <a:pt x="106833" y="40910"/>
                  </a:lnTo>
                  <a:lnTo>
                    <a:pt x="109335" y="46004"/>
                  </a:lnTo>
                  <a:lnTo>
                    <a:pt x="111931" y="53171"/>
                  </a:lnTo>
                  <a:lnTo>
                    <a:pt x="114704" y="61598"/>
                  </a:lnTo>
                  <a:lnTo>
                    <a:pt x="117661" y="70792"/>
                  </a:lnTo>
                  <a:lnTo>
                    <a:pt x="120939" y="80297"/>
                  </a:lnTo>
                  <a:lnTo>
                    <a:pt x="124811" y="89627"/>
                  </a:lnTo>
                  <a:lnTo>
                    <a:pt x="129379" y="98540"/>
                  </a:lnTo>
                  <a:lnTo>
                    <a:pt x="134751" y="106836"/>
                  </a:lnTo>
                  <a:lnTo>
                    <a:pt x="141113" y="114265"/>
                  </a:lnTo>
                  <a:lnTo>
                    <a:pt x="148464" y="120774"/>
                  </a:lnTo>
                  <a:lnTo>
                    <a:pt x="156592" y="126133"/>
                  </a:lnTo>
                  <a:lnTo>
                    <a:pt x="166168" y="130273"/>
                  </a:lnTo>
                  <a:lnTo>
                    <a:pt x="180269" y="132439"/>
                  </a:lnTo>
                  <a:lnTo>
                    <a:pt x="204085" y="131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76871" y="2432082"/>
              <a:ext cx="121823" cy="178986"/>
            </a:xfrm>
            <a:custGeom>
              <a:avLst/>
              <a:gdLst/>
              <a:ahLst/>
              <a:cxnLst/>
              <a:rect l="0" t="0" r="0" b="0"/>
              <a:pathLst>
                <a:path w="121823" h="178986">
                  <a:moveTo>
                    <a:pt x="103564" y="0"/>
                  </a:moveTo>
                  <a:lnTo>
                    <a:pt x="89028" y="67"/>
                  </a:lnTo>
                  <a:lnTo>
                    <a:pt x="76398" y="708"/>
                  </a:lnTo>
                  <a:lnTo>
                    <a:pt x="64498" y="2009"/>
                  </a:lnTo>
                  <a:lnTo>
                    <a:pt x="53189" y="4041"/>
                  </a:lnTo>
                  <a:lnTo>
                    <a:pt x="42645" y="7006"/>
                  </a:lnTo>
                  <a:lnTo>
                    <a:pt x="32916" y="10931"/>
                  </a:lnTo>
                  <a:lnTo>
                    <a:pt x="24071" y="15853"/>
                  </a:lnTo>
                  <a:lnTo>
                    <a:pt x="16274" y="21905"/>
                  </a:lnTo>
                  <a:lnTo>
                    <a:pt x="9523" y="29045"/>
                  </a:lnTo>
                  <a:lnTo>
                    <a:pt x="4161" y="36939"/>
                  </a:lnTo>
                  <a:lnTo>
                    <a:pt x="913" y="45077"/>
                  </a:lnTo>
                  <a:lnTo>
                    <a:pt x="0" y="53129"/>
                  </a:lnTo>
                  <a:lnTo>
                    <a:pt x="1506" y="60653"/>
                  </a:lnTo>
                  <a:lnTo>
                    <a:pt x="5633" y="67020"/>
                  </a:lnTo>
                  <a:lnTo>
                    <a:pt x="12219" y="72006"/>
                  </a:lnTo>
                  <a:lnTo>
                    <a:pt x="20691" y="75878"/>
                  </a:lnTo>
                  <a:lnTo>
                    <a:pt x="30270" y="79183"/>
                  </a:lnTo>
                  <a:lnTo>
                    <a:pt x="40409" y="82306"/>
                  </a:lnTo>
                  <a:lnTo>
                    <a:pt x="50804" y="85594"/>
                  </a:lnTo>
                  <a:lnTo>
                    <a:pt x="61308" y="89423"/>
                  </a:lnTo>
                  <a:lnTo>
                    <a:pt x="71849" y="93932"/>
                  </a:lnTo>
                  <a:lnTo>
                    <a:pt x="82230" y="99081"/>
                  </a:lnTo>
                  <a:lnTo>
                    <a:pt x="92137" y="104755"/>
                  </a:lnTo>
                  <a:lnTo>
                    <a:pt x="101419" y="110833"/>
                  </a:lnTo>
                  <a:lnTo>
                    <a:pt x="109619" y="117371"/>
                  </a:lnTo>
                  <a:lnTo>
                    <a:pt x="115917" y="124590"/>
                  </a:lnTo>
                  <a:lnTo>
                    <a:pt x="120029" y="132548"/>
                  </a:lnTo>
                  <a:lnTo>
                    <a:pt x="121822" y="140841"/>
                  </a:lnTo>
                  <a:lnTo>
                    <a:pt x="121064" y="148721"/>
                  </a:lnTo>
                  <a:lnTo>
                    <a:pt x="117882" y="155792"/>
                  </a:lnTo>
                  <a:lnTo>
                    <a:pt x="112511" y="161843"/>
                  </a:lnTo>
                  <a:lnTo>
                    <a:pt x="105101" y="166683"/>
                  </a:lnTo>
                  <a:lnTo>
                    <a:pt x="95937" y="170343"/>
                  </a:lnTo>
                  <a:lnTo>
                    <a:pt x="85382" y="173005"/>
                  </a:lnTo>
                  <a:lnTo>
                    <a:pt x="73782" y="174890"/>
                  </a:lnTo>
                  <a:lnTo>
                    <a:pt x="61445" y="176201"/>
                  </a:lnTo>
                  <a:lnTo>
                    <a:pt x="49201" y="177104"/>
                  </a:lnTo>
                  <a:lnTo>
                    <a:pt x="37210" y="177818"/>
                  </a:lnTo>
                  <a:lnTo>
                    <a:pt x="24421" y="178409"/>
                  </a:lnTo>
                  <a:lnTo>
                    <a:pt x="880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06791" y="2274155"/>
              <a:ext cx="10516" cy="389555"/>
            </a:xfrm>
            <a:custGeom>
              <a:avLst/>
              <a:gdLst/>
              <a:ahLst/>
              <a:cxnLst/>
              <a:rect l="0" t="0" r="0" b="0"/>
              <a:pathLst>
                <a:path w="10516" h="389555">
                  <a:moveTo>
                    <a:pt x="10515" y="0"/>
                  </a:moveTo>
                  <a:lnTo>
                    <a:pt x="7648" y="11869"/>
                  </a:lnTo>
                  <a:lnTo>
                    <a:pt x="5506" y="24278"/>
                  </a:lnTo>
                  <a:lnTo>
                    <a:pt x="3902" y="38461"/>
                  </a:lnTo>
                  <a:lnTo>
                    <a:pt x="2723" y="53996"/>
                  </a:lnTo>
                  <a:lnTo>
                    <a:pt x="1874" y="69992"/>
                  </a:lnTo>
                  <a:lnTo>
                    <a:pt x="1276" y="85884"/>
                  </a:lnTo>
                  <a:lnTo>
                    <a:pt x="862" y="101778"/>
                  </a:lnTo>
                  <a:lnTo>
                    <a:pt x="577" y="118260"/>
                  </a:lnTo>
                  <a:lnTo>
                    <a:pt x="383" y="135632"/>
                  </a:lnTo>
                  <a:lnTo>
                    <a:pt x="253" y="153567"/>
                  </a:lnTo>
                  <a:lnTo>
                    <a:pt x="166" y="171314"/>
                  </a:lnTo>
                  <a:lnTo>
                    <a:pt x="107" y="188445"/>
                  </a:lnTo>
                  <a:lnTo>
                    <a:pt x="66" y="205034"/>
                  </a:lnTo>
                  <a:lnTo>
                    <a:pt x="40" y="221467"/>
                  </a:lnTo>
                  <a:lnTo>
                    <a:pt x="22" y="238003"/>
                  </a:lnTo>
                  <a:lnTo>
                    <a:pt x="11" y="254735"/>
                  </a:lnTo>
                  <a:lnTo>
                    <a:pt x="2" y="271668"/>
                  </a:lnTo>
                  <a:lnTo>
                    <a:pt x="0" y="288762"/>
                  </a:lnTo>
                  <a:lnTo>
                    <a:pt x="170" y="305650"/>
                  </a:lnTo>
                  <a:lnTo>
                    <a:pt x="816" y="321683"/>
                  </a:lnTo>
                  <a:lnTo>
                    <a:pt x="2063" y="336561"/>
                  </a:lnTo>
                  <a:lnTo>
                    <a:pt x="3724" y="349881"/>
                  </a:lnTo>
                  <a:lnTo>
                    <a:pt x="5550" y="362272"/>
                  </a:lnTo>
                  <a:lnTo>
                    <a:pt x="7703" y="374819"/>
                  </a:lnTo>
                  <a:lnTo>
                    <a:pt x="1051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01492" y="24426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239" y="67"/>
                  </a:lnTo>
                  <a:lnTo>
                    <a:pt x="176471" y="707"/>
                  </a:lnTo>
                  <a:lnTo>
                    <a:pt x="163576" y="1999"/>
                  </a:lnTo>
                  <a:lnTo>
                    <a:pt x="149555" y="3686"/>
                  </a:lnTo>
                  <a:lnTo>
                    <a:pt x="134578" y="5354"/>
                  </a:lnTo>
                  <a:lnTo>
                    <a:pt x="118860" y="6767"/>
                  </a:lnTo>
                  <a:lnTo>
                    <a:pt x="102758" y="7865"/>
                  </a:lnTo>
                  <a:lnTo>
                    <a:pt x="86734" y="8676"/>
                  </a:lnTo>
                  <a:lnTo>
                    <a:pt x="71050" y="9260"/>
                  </a:lnTo>
                  <a:lnTo>
                    <a:pt x="56170" y="9868"/>
                  </a:lnTo>
                  <a:lnTo>
                    <a:pt x="41289" y="11094"/>
                  </a:lnTo>
                  <a:lnTo>
                    <a:pt x="23983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99627" y="2511707"/>
              <a:ext cx="134224" cy="188632"/>
            </a:xfrm>
            <a:custGeom>
              <a:avLst/>
              <a:gdLst/>
              <a:ahLst/>
              <a:cxnLst/>
              <a:rect l="0" t="0" r="0" b="0"/>
              <a:pathLst>
                <a:path w="134224" h="188632">
                  <a:moveTo>
                    <a:pt x="107274" y="4603"/>
                  </a:moveTo>
                  <a:lnTo>
                    <a:pt x="98473" y="1804"/>
                  </a:lnTo>
                  <a:lnTo>
                    <a:pt x="90127" y="302"/>
                  </a:lnTo>
                  <a:lnTo>
                    <a:pt x="81428" y="0"/>
                  </a:lnTo>
                  <a:lnTo>
                    <a:pt x="72307" y="852"/>
                  </a:lnTo>
                  <a:lnTo>
                    <a:pt x="62812" y="2968"/>
                  </a:lnTo>
                  <a:lnTo>
                    <a:pt x="53029" y="6295"/>
                  </a:lnTo>
                  <a:lnTo>
                    <a:pt x="43361" y="10803"/>
                  </a:lnTo>
                  <a:lnTo>
                    <a:pt x="34483" y="16570"/>
                  </a:lnTo>
                  <a:lnTo>
                    <a:pt x="26703" y="23521"/>
                  </a:lnTo>
                  <a:lnTo>
                    <a:pt x="19991" y="31459"/>
                  </a:lnTo>
                  <a:lnTo>
                    <a:pt x="14166" y="40156"/>
                  </a:lnTo>
                  <a:lnTo>
                    <a:pt x="9033" y="49417"/>
                  </a:lnTo>
                  <a:lnTo>
                    <a:pt x="4736" y="59244"/>
                  </a:lnTo>
                  <a:lnTo>
                    <a:pt x="1747" y="69826"/>
                  </a:lnTo>
                  <a:lnTo>
                    <a:pt x="217" y="81201"/>
                  </a:lnTo>
                  <a:lnTo>
                    <a:pt x="0" y="93110"/>
                  </a:lnTo>
                  <a:lnTo>
                    <a:pt x="842" y="105105"/>
                  </a:lnTo>
                  <a:lnTo>
                    <a:pt x="2488" y="116909"/>
                  </a:lnTo>
                  <a:lnTo>
                    <a:pt x="4880" y="128276"/>
                  </a:lnTo>
                  <a:lnTo>
                    <a:pt x="8154" y="138909"/>
                  </a:lnTo>
                  <a:lnTo>
                    <a:pt x="12327" y="148725"/>
                  </a:lnTo>
                  <a:lnTo>
                    <a:pt x="17603" y="157809"/>
                  </a:lnTo>
                  <a:lnTo>
                    <a:pt x="24433" y="166304"/>
                  </a:lnTo>
                  <a:lnTo>
                    <a:pt x="32917" y="174339"/>
                  </a:lnTo>
                  <a:lnTo>
                    <a:pt x="42700" y="181380"/>
                  </a:lnTo>
                  <a:lnTo>
                    <a:pt x="53177" y="186293"/>
                  </a:lnTo>
                  <a:lnTo>
                    <a:pt x="63920" y="188631"/>
                  </a:lnTo>
                  <a:lnTo>
                    <a:pt x="74555" y="188571"/>
                  </a:lnTo>
                  <a:lnTo>
                    <a:pt x="84688" y="186555"/>
                  </a:lnTo>
                  <a:lnTo>
                    <a:pt x="94160" y="183037"/>
                  </a:lnTo>
                  <a:lnTo>
                    <a:pt x="102841" y="177932"/>
                  </a:lnTo>
                  <a:lnTo>
                    <a:pt x="110535" y="170633"/>
                  </a:lnTo>
                  <a:lnTo>
                    <a:pt x="117226" y="160991"/>
                  </a:lnTo>
                  <a:lnTo>
                    <a:pt x="122890" y="149434"/>
                  </a:lnTo>
                  <a:lnTo>
                    <a:pt x="127406" y="136689"/>
                  </a:lnTo>
                  <a:lnTo>
                    <a:pt x="130812" y="123306"/>
                  </a:lnTo>
                  <a:lnTo>
                    <a:pt x="133117" y="109762"/>
                  </a:lnTo>
                  <a:lnTo>
                    <a:pt x="134223" y="96530"/>
                  </a:lnTo>
                  <a:lnTo>
                    <a:pt x="134182" y="83826"/>
                  </a:lnTo>
                  <a:lnTo>
                    <a:pt x="132849" y="71824"/>
                  </a:lnTo>
                  <a:lnTo>
                    <a:pt x="129828" y="60748"/>
                  </a:lnTo>
                  <a:lnTo>
                    <a:pt x="125057" y="50632"/>
                  </a:lnTo>
                  <a:lnTo>
                    <a:pt x="118836" y="41457"/>
                  </a:lnTo>
                  <a:lnTo>
                    <a:pt x="110828" y="32240"/>
                  </a:lnTo>
                  <a:lnTo>
                    <a:pt x="98097" y="21052"/>
                  </a:lnTo>
                  <a:lnTo>
                    <a:pt x="75689" y="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49462" y="2227818"/>
              <a:ext cx="136425" cy="488535"/>
            </a:xfrm>
            <a:custGeom>
              <a:avLst/>
              <a:gdLst/>
              <a:ahLst/>
              <a:cxnLst/>
              <a:rect l="0" t="0" r="0" b="0"/>
              <a:pathLst>
                <a:path w="136425" h="488535">
                  <a:moveTo>
                    <a:pt x="41668" y="488534"/>
                  </a:moveTo>
                  <a:lnTo>
                    <a:pt x="38801" y="479532"/>
                  </a:lnTo>
                  <a:lnTo>
                    <a:pt x="36659" y="469264"/>
                  </a:lnTo>
                  <a:lnTo>
                    <a:pt x="35051" y="456685"/>
                  </a:lnTo>
                  <a:lnTo>
                    <a:pt x="33698" y="442330"/>
                  </a:lnTo>
                  <a:lnTo>
                    <a:pt x="32201" y="427183"/>
                  </a:lnTo>
                  <a:lnTo>
                    <a:pt x="30350" y="411889"/>
                  </a:lnTo>
                  <a:lnTo>
                    <a:pt x="28110" y="396409"/>
                  </a:lnTo>
                  <a:lnTo>
                    <a:pt x="25530" y="380210"/>
                  </a:lnTo>
                  <a:lnTo>
                    <a:pt x="22684" y="363023"/>
                  </a:lnTo>
                  <a:lnTo>
                    <a:pt x="19808" y="344873"/>
                  </a:lnTo>
                  <a:lnTo>
                    <a:pt x="17264" y="325918"/>
                  </a:lnTo>
                  <a:lnTo>
                    <a:pt x="15220" y="306349"/>
                  </a:lnTo>
                  <a:lnTo>
                    <a:pt x="13509" y="286494"/>
                  </a:lnTo>
                  <a:lnTo>
                    <a:pt x="11746" y="266791"/>
                  </a:lnTo>
                  <a:lnTo>
                    <a:pt x="9711" y="247468"/>
                  </a:lnTo>
                  <a:lnTo>
                    <a:pt x="7512" y="228562"/>
                  </a:lnTo>
                  <a:lnTo>
                    <a:pt x="5489" y="210020"/>
                  </a:lnTo>
                  <a:lnTo>
                    <a:pt x="3830" y="191771"/>
                  </a:lnTo>
                  <a:lnTo>
                    <a:pt x="2565" y="173904"/>
                  </a:lnTo>
                  <a:lnTo>
                    <a:pt x="1639" y="156666"/>
                  </a:lnTo>
                  <a:lnTo>
                    <a:pt x="984" y="140141"/>
                  </a:lnTo>
                  <a:lnTo>
                    <a:pt x="526" y="124262"/>
                  </a:lnTo>
                  <a:lnTo>
                    <a:pt x="211" y="108905"/>
                  </a:lnTo>
                  <a:lnTo>
                    <a:pt x="0" y="93947"/>
                  </a:lnTo>
                  <a:lnTo>
                    <a:pt x="27" y="79443"/>
                  </a:lnTo>
                  <a:lnTo>
                    <a:pt x="578" y="65616"/>
                  </a:lnTo>
                  <a:lnTo>
                    <a:pt x="1775" y="52544"/>
                  </a:lnTo>
                  <a:lnTo>
                    <a:pt x="3902" y="40476"/>
                  </a:lnTo>
                  <a:lnTo>
                    <a:pt x="7465" y="29897"/>
                  </a:lnTo>
                  <a:lnTo>
                    <a:pt x="12613" y="20935"/>
                  </a:lnTo>
                  <a:lnTo>
                    <a:pt x="19342" y="13579"/>
                  </a:lnTo>
                  <a:lnTo>
                    <a:pt x="27678" y="7846"/>
                  </a:lnTo>
                  <a:lnTo>
                    <a:pt x="37463" y="3589"/>
                  </a:lnTo>
                  <a:lnTo>
                    <a:pt x="48099" y="864"/>
                  </a:lnTo>
                  <a:lnTo>
                    <a:pt x="58689" y="0"/>
                  </a:lnTo>
                  <a:lnTo>
                    <a:pt x="68730" y="1010"/>
                  </a:lnTo>
                  <a:lnTo>
                    <a:pt x="78096" y="3635"/>
                  </a:lnTo>
                  <a:lnTo>
                    <a:pt x="86846" y="7531"/>
                  </a:lnTo>
                  <a:lnTo>
                    <a:pt x="95098" y="12376"/>
                  </a:lnTo>
                  <a:lnTo>
                    <a:pt x="102810" y="18068"/>
                  </a:lnTo>
                  <a:lnTo>
                    <a:pt x="109778" y="24711"/>
                  </a:lnTo>
                  <a:lnTo>
                    <a:pt x="115947" y="32276"/>
                  </a:lnTo>
                  <a:lnTo>
                    <a:pt x="121262" y="40166"/>
                  </a:lnTo>
                  <a:lnTo>
                    <a:pt x="126102" y="48076"/>
                  </a:lnTo>
                  <a:lnTo>
                    <a:pt x="130895" y="56700"/>
                  </a:lnTo>
                  <a:lnTo>
                    <a:pt x="136424" y="67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85845" y="2474197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59520" y="2866"/>
                  </a:lnTo>
                  <a:lnTo>
                    <a:pt x="149893" y="5009"/>
                  </a:lnTo>
                  <a:lnTo>
                    <a:pt x="138606" y="6611"/>
                  </a:lnTo>
                  <a:lnTo>
                    <a:pt x="125938" y="7792"/>
                  </a:lnTo>
                  <a:lnTo>
                    <a:pt x="112459" y="8640"/>
                  </a:lnTo>
                  <a:lnTo>
                    <a:pt x="98587" y="9238"/>
                  </a:lnTo>
                  <a:lnTo>
                    <a:pt x="84552" y="9652"/>
                  </a:lnTo>
                  <a:lnTo>
                    <a:pt x="70460" y="9937"/>
                  </a:lnTo>
                  <a:lnTo>
                    <a:pt x="56377" y="10130"/>
                  </a:lnTo>
                  <a:lnTo>
                    <a:pt x="42926" y="10261"/>
                  </a:lnTo>
                  <a:lnTo>
                    <a:pt x="29976" y="10363"/>
                  </a:lnTo>
                  <a:lnTo>
                    <a:pt x="16391" y="104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01939" y="2318120"/>
              <a:ext cx="178787" cy="400858"/>
            </a:xfrm>
            <a:custGeom>
              <a:avLst/>
              <a:gdLst/>
              <a:ahLst/>
              <a:cxnLst/>
              <a:rect l="0" t="0" r="0" b="0"/>
              <a:pathLst>
                <a:path w="178787" h="400858">
                  <a:moveTo>
                    <a:pt x="168258" y="82377"/>
                  </a:moveTo>
                  <a:lnTo>
                    <a:pt x="165257" y="70709"/>
                  </a:lnTo>
                  <a:lnTo>
                    <a:pt x="161835" y="60220"/>
                  </a:lnTo>
                  <a:lnTo>
                    <a:pt x="157634" y="49923"/>
                  </a:lnTo>
                  <a:lnTo>
                    <a:pt x="152561" y="39794"/>
                  </a:lnTo>
                  <a:lnTo>
                    <a:pt x="146432" y="30099"/>
                  </a:lnTo>
                  <a:lnTo>
                    <a:pt x="139248" y="20976"/>
                  </a:lnTo>
                  <a:lnTo>
                    <a:pt x="131161" y="12892"/>
                  </a:lnTo>
                  <a:lnTo>
                    <a:pt x="122366" y="6676"/>
                  </a:lnTo>
                  <a:lnTo>
                    <a:pt x="113045" y="2611"/>
                  </a:lnTo>
                  <a:lnTo>
                    <a:pt x="103348" y="511"/>
                  </a:lnTo>
                  <a:lnTo>
                    <a:pt x="93388" y="0"/>
                  </a:lnTo>
                  <a:lnTo>
                    <a:pt x="83248" y="698"/>
                  </a:lnTo>
                  <a:lnTo>
                    <a:pt x="73152" y="2603"/>
                  </a:lnTo>
                  <a:lnTo>
                    <a:pt x="63445" y="6076"/>
                  </a:lnTo>
                  <a:lnTo>
                    <a:pt x="54292" y="11186"/>
                  </a:lnTo>
                  <a:lnTo>
                    <a:pt x="45840" y="17735"/>
                  </a:lnTo>
                  <a:lnTo>
                    <a:pt x="38309" y="25425"/>
                  </a:lnTo>
                  <a:lnTo>
                    <a:pt x="31724" y="33974"/>
                  </a:lnTo>
                  <a:lnTo>
                    <a:pt x="25962" y="43308"/>
                  </a:lnTo>
                  <a:lnTo>
                    <a:pt x="20851" y="53550"/>
                  </a:lnTo>
                  <a:lnTo>
                    <a:pt x="16227" y="64699"/>
                  </a:lnTo>
                  <a:lnTo>
                    <a:pt x="12121" y="76625"/>
                  </a:lnTo>
                  <a:lnTo>
                    <a:pt x="8734" y="89162"/>
                  </a:lnTo>
                  <a:lnTo>
                    <a:pt x="6121" y="102153"/>
                  </a:lnTo>
                  <a:lnTo>
                    <a:pt x="4196" y="115470"/>
                  </a:lnTo>
                  <a:lnTo>
                    <a:pt x="2822" y="129016"/>
                  </a:lnTo>
                  <a:lnTo>
                    <a:pt x="1859" y="142726"/>
                  </a:lnTo>
                  <a:lnTo>
                    <a:pt x="1196" y="156712"/>
                  </a:lnTo>
                  <a:lnTo>
                    <a:pt x="742" y="171247"/>
                  </a:lnTo>
                  <a:lnTo>
                    <a:pt x="434" y="186432"/>
                  </a:lnTo>
                  <a:lnTo>
                    <a:pt x="225" y="202055"/>
                  </a:lnTo>
                  <a:lnTo>
                    <a:pt x="86" y="217695"/>
                  </a:lnTo>
                  <a:lnTo>
                    <a:pt x="0" y="233101"/>
                  </a:lnTo>
                  <a:lnTo>
                    <a:pt x="284" y="248039"/>
                  </a:lnTo>
                  <a:lnTo>
                    <a:pt x="1539" y="262223"/>
                  </a:lnTo>
                  <a:lnTo>
                    <a:pt x="4012" y="275576"/>
                  </a:lnTo>
                  <a:lnTo>
                    <a:pt x="7471" y="288188"/>
                  </a:lnTo>
                  <a:lnTo>
                    <a:pt x="11404" y="300205"/>
                  </a:lnTo>
                  <a:lnTo>
                    <a:pt x="15458" y="311776"/>
                  </a:lnTo>
                  <a:lnTo>
                    <a:pt x="19636" y="323023"/>
                  </a:lnTo>
                  <a:lnTo>
                    <a:pt x="24193" y="334043"/>
                  </a:lnTo>
                  <a:lnTo>
                    <a:pt x="29261" y="344900"/>
                  </a:lnTo>
                  <a:lnTo>
                    <a:pt x="34986" y="355482"/>
                  </a:lnTo>
                  <a:lnTo>
                    <a:pt x="41593" y="365513"/>
                  </a:lnTo>
                  <a:lnTo>
                    <a:pt x="49126" y="374881"/>
                  </a:lnTo>
                  <a:lnTo>
                    <a:pt x="57798" y="383307"/>
                  </a:lnTo>
                  <a:lnTo>
                    <a:pt x="68055" y="390288"/>
                  </a:lnTo>
                  <a:lnTo>
                    <a:pt x="79986" y="395675"/>
                  </a:lnTo>
                  <a:lnTo>
                    <a:pt x="93065" y="399309"/>
                  </a:lnTo>
                  <a:lnTo>
                    <a:pt x="106374" y="400857"/>
                  </a:lnTo>
                  <a:lnTo>
                    <a:pt x="119349" y="400351"/>
                  </a:lnTo>
                  <a:lnTo>
                    <a:pt x="131552" y="398406"/>
                  </a:lnTo>
                  <a:lnTo>
                    <a:pt x="143800" y="395843"/>
                  </a:lnTo>
                  <a:lnTo>
                    <a:pt x="158278" y="392441"/>
                  </a:lnTo>
                  <a:lnTo>
                    <a:pt x="178786" y="38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33368" y="2358488"/>
              <a:ext cx="157928" cy="410507"/>
            </a:xfrm>
            <a:custGeom>
              <a:avLst/>
              <a:gdLst/>
              <a:ahLst/>
              <a:cxnLst/>
              <a:rect l="0" t="0" r="0" b="0"/>
              <a:pathLst>
                <a:path w="157928" h="410507">
                  <a:moveTo>
                    <a:pt x="0" y="378921"/>
                  </a:moveTo>
                  <a:lnTo>
                    <a:pt x="2866" y="367052"/>
                  </a:lnTo>
                  <a:lnTo>
                    <a:pt x="5008" y="354642"/>
                  </a:lnTo>
                  <a:lnTo>
                    <a:pt x="6612" y="340456"/>
                  </a:lnTo>
                  <a:lnTo>
                    <a:pt x="7793" y="324748"/>
                  </a:lnTo>
                  <a:lnTo>
                    <a:pt x="8640" y="308103"/>
                  </a:lnTo>
                  <a:lnTo>
                    <a:pt x="9242" y="290977"/>
                  </a:lnTo>
                  <a:lnTo>
                    <a:pt x="9830" y="273948"/>
                  </a:lnTo>
                  <a:lnTo>
                    <a:pt x="10763" y="257762"/>
                  </a:lnTo>
                  <a:lnTo>
                    <a:pt x="12205" y="242725"/>
                  </a:lnTo>
                  <a:lnTo>
                    <a:pt x="13987" y="228309"/>
                  </a:lnTo>
                  <a:lnTo>
                    <a:pt x="15724" y="213403"/>
                  </a:lnTo>
                  <a:lnTo>
                    <a:pt x="17186" y="197400"/>
                  </a:lnTo>
                  <a:lnTo>
                    <a:pt x="18319" y="180206"/>
                  </a:lnTo>
                  <a:lnTo>
                    <a:pt x="19154" y="161973"/>
                  </a:lnTo>
                  <a:lnTo>
                    <a:pt x="19754" y="142935"/>
                  </a:lnTo>
                  <a:lnTo>
                    <a:pt x="20344" y="123795"/>
                  </a:lnTo>
                  <a:lnTo>
                    <a:pt x="21279" y="105645"/>
                  </a:lnTo>
                  <a:lnTo>
                    <a:pt x="22729" y="88995"/>
                  </a:lnTo>
                  <a:lnTo>
                    <a:pt x="24688" y="73514"/>
                  </a:lnTo>
                  <a:lnTo>
                    <a:pt x="27075" y="58350"/>
                  </a:lnTo>
                  <a:lnTo>
                    <a:pt x="29800" y="42984"/>
                  </a:lnTo>
                  <a:lnTo>
                    <a:pt x="33105" y="28203"/>
                  </a:lnTo>
                  <a:lnTo>
                    <a:pt x="37533" y="15847"/>
                  </a:lnTo>
                  <a:lnTo>
                    <a:pt x="43283" y="6774"/>
                  </a:lnTo>
                  <a:lnTo>
                    <a:pt x="49922" y="1362"/>
                  </a:lnTo>
                  <a:lnTo>
                    <a:pt x="56611" y="0"/>
                  </a:lnTo>
                  <a:lnTo>
                    <a:pt x="62848" y="2459"/>
                  </a:lnTo>
                  <a:lnTo>
                    <a:pt x="68490" y="7941"/>
                  </a:lnTo>
                  <a:lnTo>
                    <a:pt x="73581" y="15407"/>
                  </a:lnTo>
                  <a:lnTo>
                    <a:pt x="78222" y="24077"/>
                  </a:lnTo>
                  <a:lnTo>
                    <a:pt x="82525" y="33464"/>
                  </a:lnTo>
                  <a:lnTo>
                    <a:pt x="86584" y="43282"/>
                  </a:lnTo>
                  <a:lnTo>
                    <a:pt x="90469" y="53376"/>
                  </a:lnTo>
                  <a:lnTo>
                    <a:pt x="94234" y="64136"/>
                  </a:lnTo>
                  <a:lnTo>
                    <a:pt x="97915" y="76424"/>
                  </a:lnTo>
                  <a:lnTo>
                    <a:pt x="101539" y="90583"/>
                  </a:lnTo>
                  <a:lnTo>
                    <a:pt x="105127" y="106163"/>
                  </a:lnTo>
                  <a:lnTo>
                    <a:pt x="108689" y="122233"/>
                  </a:lnTo>
                  <a:lnTo>
                    <a:pt x="112233" y="138203"/>
                  </a:lnTo>
                  <a:lnTo>
                    <a:pt x="115766" y="154331"/>
                  </a:lnTo>
                  <a:lnTo>
                    <a:pt x="119292" y="171510"/>
                  </a:lnTo>
                  <a:lnTo>
                    <a:pt x="122812" y="190160"/>
                  </a:lnTo>
                  <a:lnTo>
                    <a:pt x="126327" y="209600"/>
                  </a:lnTo>
                  <a:lnTo>
                    <a:pt x="129842" y="228364"/>
                  </a:lnTo>
                  <a:lnTo>
                    <a:pt x="133349" y="245661"/>
                  </a:lnTo>
                  <a:lnTo>
                    <a:pt x="136688" y="261699"/>
                  </a:lnTo>
                  <a:lnTo>
                    <a:pt x="139551" y="277297"/>
                  </a:lnTo>
                  <a:lnTo>
                    <a:pt x="141813" y="293002"/>
                  </a:lnTo>
                  <a:lnTo>
                    <a:pt x="143670" y="308704"/>
                  </a:lnTo>
                  <a:lnTo>
                    <a:pt x="145532" y="323814"/>
                  </a:lnTo>
                  <a:lnTo>
                    <a:pt x="147634" y="338020"/>
                  </a:lnTo>
                  <a:lnTo>
                    <a:pt x="149888" y="351256"/>
                  </a:lnTo>
                  <a:lnTo>
                    <a:pt x="152185" y="365056"/>
                  </a:lnTo>
                  <a:lnTo>
                    <a:pt x="154732" y="382864"/>
                  </a:lnTo>
                  <a:lnTo>
                    <a:pt x="157927" y="410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43896" y="2592873"/>
              <a:ext cx="94758" cy="7666"/>
            </a:xfrm>
            <a:custGeom>
              <a:avLst/>
              <a:gdLst/>
              <a:ahLst/>
              <a:cxnLst/>
              <a:rect l="0" t="0" r="0" b="0"/>
              <a:pathLst>
                <a:path w="94758" h="7666">
                  <a:moveTo>
                    <a:pt x="94757" y="7665"/>
                  </a:moveTo>
                  <a:lnTo>
                    <a:pt x="83020" y="4799"/>
                  </a:lnTo>
                  <a:lnTo>
                    <a:pt x="71892" y="2657"/>
                  </a:lnTo>
                  <a:lnTo>
                    <a:pt x="60307" y="1058"/>
                  </a:lnTo>
                  <a:lnTo>
                    <a:pt x="48592" y="77"/>
                  </a:lnTo>
                  <a:lnTo>
                    <a:pt x="36375" y="0"/>
                  </a:lnTo>
                  <a:lnTo>
                    <a:pt x="21461" y="1937"/>
                  </a:lnTo>
                  <a:lnTo>
                    <a:pt x="0" y="7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33409" y="2705823"/>
              <a:ext cx="58619" cy="178986"/>
            </a:xfrm>
            <a:custGeom>
              <a:avLst/>
              <a:gdLst/>
              <a:ahLst/>
              <a:cxnLst/>
              <a:rect l="0" t="0" r="0" b="0"/>
              <a:pathLst>
                <a:path w="58619" h="178986">
                  <a:moveTo>
                    <a:pt x="0" y="0"/>
                  </a:moveTo>
                  <a:lnTo>
                    <a:pt x="5867" y="5935"/>
                  </a:lnTo>
                  <a:lnTo>
                    <a:pt x="11433" y="12139"/>
                  </a:lnTo>
                  <a:lnTo>
                    <a:pt x="17226" y="19236"/>
                  </a:lnTo>
                  <a:lnTo>
                    <a:pt x="23134" y="27176"/>
                  </a:lnTo>
                  <a:lnTo>
                    <a:pt x="28815" y="35822"/>
                  </a:lnTo>
                  <a:lnTo>
                    <a:pt x="34090" y="45017"/>
                  </a:lnTo>
                  <a:lnTo>
                    <a:pt x="38941" y="54616"/>
                  </a:lnTo>
                  <a:lnTo>
                    <a:pt x="43428" y="64506"/>
                  </a:lnTo>
                  <a:lnTo>
                    <a:pt x="47624" y="74603"/>
                  </a:lnTo>
                  <a:lnTo>
                    <a:pt x="51442" y="85010"/>
                  </a:lnTo>
                  <a:lnTo>
                    <a:pt x="54636" y="95987"/>
                  </a:lnTo>
                  <a:lnTo>
                    <a:pt x="57108" y="107626"/>
                  </a:lnTo>
                  <a:lnTo>
                    <a:pt x="58600" y="119545"/>
                  </a:lnTo>
                  <a:lnTo>
                    <a:pt x="58618" y="131013"/>
                  </a:lnTo>
                  <a:lnTo>
                    <a:pt x="57039" y="141642"/>
                  </a:lnTo>
                  <a:lnTo>
                    <a:pt x="54154" y="151096"/>
                  </a:lnTo>
                  <a:lnTo>
                    <a:pt x="50106" y="159850"/>
                  </a:lnTo>
                  <a:lnTo>
                    <a:pt x="43419" y="168671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056396" y="2368911"/>
              <a:ext cx="205024" cy="362201"/>
            </a:xfrm>
            <a:custGeom>
              <a:avLst/>
              <a:gdLst/>
              <a:ahLst/>
              <a:cxnLst/>
              <a:rect l="0" t="0" r="0" b="0"/>
              <a:pathLst>
                <a:path w="205024" h="362201">
                  <a:moveTo>
                    <a:pt x="92868" y="21058"/>
                  </a:moveTo>
                  <a:lnTo>
                    <a:pt x="84067" y="24125"/>
                  </a:lnTo>
                  <a:lnTo>
                    <a:pt x="75720" y="28188"/>
                  </a:lnTo>
                  <a:lnTo>
                    <a:pt x="67026" y="33681"/>
                  </a:lnTo>
                  <a:lnTo>
                    <a:pt x="58078" y="40440"/>
                  </a:lnTo>
                  <a:lnTo>
                    <a:pt x="49231" y="48238"/>
                  </a:lnTo>
                  <a:lnTo>
                    <a:pt x="40696" y="56844"/>
                  </a:lnTo>
                  <a:lnTo>
                    <a:pt x="32680" y="66375"/>
                  </a:lnTo>
                  <a:lnTo>
                    <a:pt x="25451" y="77277"/>
                  </a:lnTo>
                  <a:lnTo>
                    <a:pt x="19079" y="89679"/>
                  </a:lnTo>
                  <a:lnTo>
                    <a:pt x="13631" y="103260"/>
                  </a:lnTo>
                  <a:lnTo>
                    <a:pt x="9263" y="117446"/>
                  </a:lnTo>
                  <a:lnTo>
                    <a:pt x="5953" y="131845"/>
                  </a:lnTo>
                  <a:lnTo>
                    <a:pt x="3540" y="146428"/>
                  </a:lnTo>
                  <a:lnTo>
                    <a:pt x="1831" y="161430"/>
                  </a:lnTo>
                  <a:lnTo>
                    <a:pt x="646" y="176961"/>
                  </a:lnTo>
                  <a:lnTo>
                    <a:pt x="0" y="192832"/>
                  </a:lnTo>
                  <a:lnTo>
                    <a:pt x="89" y="208646"/>
                  </a:lnTo>
                  <a:lnTo>
                    <a:pt x="968" y="224177"/>
                  </a:lnTo>
                  <a:lnTo>
                    <a:pt x="2712" y="239369"/>
                  </a:lnTo>
                  <a:lnTo>
                    <a:pt x="5485" y="254257"/>
                  </a:lnTo>
                  <a:lnTo>
                    <a:pt x="9280" y="268897"/>
                  </a:lnTo>
                  <a:lnTo>
                    <a:pt x="13946" y="283187"/>
                  </a:lnTo>
                  <a:lnTo>
                    <a:pt x="19297" y="296869"/>
                  </a:lnTo>
                  <a:lnTo>
                    <a:pt x="25157" y="309844"/>
                  </a:lnTo>
                  <a:lnTo>
                    <a:pt x="31547" y="321846"/>
                  </a:lnTo>
                  <a:lnTo>
                    <a:pt x="38669" y="332383"/>
                  </a:lnTo>
                  <a:lnTo>
                    <a:pt x="46576" y="341316"/>
                  </a:lnTo>
                  <a:lnTo>
                    <a:pt x="55343" y="348653"/>
                  </a:lnTo>
                  <a:lnTo>
                    <a:pt x="65139" y="354373"/>
                  </a:lnTo>
                  <a:lnTo>
                    <a:pt x="75945" y="358621"/>
                  </a:lnTo>
                  <a:lnTo>
                    <a:pt x="87287" y="361340"/>
                  </a:lnTo>
                  <a:lnTo>
                    <a:pt x="98360" y="362200"/>
                  </a:lnTo>
                  <a:lnTo>
                    <a:pt x="108734" y="361187"/>
                  </a:lnTo>
                  <a:lnTo>
                    <a:pt x="118494" y="358560"/>
                  </a:lnTo>
                  <a:lnTo>
                    <a:pt x="128041" y="354664"/>
                  </a:lnTo>
                  <a:lnTo>
                    <a:pt x="137642" y="349813"/>
                  </a:lnTo>
                  <a:lnTo>
                    <a:pt x="147074" y="343948"/>
                  </a:lnTo>
                  <a:lnTo>
                    <a:pt x="155735" y="336656"/>
                  </a:lnTo>
                  <a:lnTo>
                    <a:pt x="163342" y="327824"/>
                  </a:lnTo>
                  <a:lnTo>
                    <a:pt x="169925" y="317622"/>
                  </a:lnTo>
                  <a:lnTo>
                    <a:pt x="175655" y="306325"/>
                  </a:lnTo>
                  <a:lnTo>
                    <a:pt x="180732" y="294205"/>
                  </a:lnTo>
                  <a:lnTo>
                    <a:pt x="185329" y="281491"/>
                  </a:lnTo>
                  <a:lnTo>
                    <a:pt x="189583" y="268358"/>
                  </a:lnTo>
                  <a:lnTo>
                    <a:pt x="193594" y="254934"/>
                  </a:lnTo>
                  <a:lnTo>
                    <a:pt x="197274" y="241311"/>
                  </a:lnTo>
                  <a:lnTo>
                    <a:pt x="200367" y="227552"/>
                  </a:lnTo>
                  <a:lnTo>
                    <a:pt x="202774" y="213697"/>
                  </a:lnTo>
                  <a:lnTo>
                    <a:pt x="204389" y="199612"/>
                  </a:lnTo>
                  <a:lnTo>
                    <a:pt x="205023" y="185009"/>
                  </a:lnTo>
                  <a:lnTo>
                    <a:pt x="204671" y="169779"/>
                  </a:lnTo>
                  <a:lnTo>
                    <a:pt x="203469" y="154126"/>
                  </a:lnTo>
                  <a:lnTo>
                    <a:pt x="201597" y="138464"/>
                  </a:lnTo>
                  <a:lnTo>
                    <a:pt x="199225" y="123045"/>
                  </a:lnTo>
                  <a:lnTo>
                    <a:pt x="196329" y="108098"/>
                  </a:lnTo>
                  <a:lnTo>
                    <a:pt x="192709" y="93908"/>
                  </a:lnTo>
                  <a:lnTo>
                    <a:pt x="188310" y="80555"/>
                  </a:lnTo>
                  <a:lnTo>
                    <a:pt x="183220" y="68113"/>
                  </a:lnTo>
                  <a:lnTo>
                    <a:pt x="177579" y="56743"/>
                  </a:lnTo>
                  <a:lnTo>
                    <a:pt x="171525" y="46429"/>
                  </a:lnTo>
                  <a:lnTo>
                    <a:pt x="165090" y="37121"/>
                  </a:lnTo>
                  <a:lnTo>
                    <a:pt x="157365" y="27800"/>
                  </a:lnTo>
                  <a:lnTo>
                    <a:pt x="145439" y="16528"/>
                  </a:lnTo>
                  <a:lnTo>
                    <a:pt x="124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328249" y="2407226"/>
              <a:ext cx="178985" cy="414412"/>
            </a:xfrm>
            <a:custGeom>
              <a:avLst/>
              <a:gdLst/>
              <a:ahLst/>
              <a:cxnLst/>
              <a:rect l="0" t="0" r="0" b="0"/>
              <a:pathLst>
                <a:path w="178985" h="414412">
                  <a:moveTo>
                    <a:pt x="0" y="130141"/>
                  </a:moveTo>
                  <a:lnTo>
                    <a:pt x="0" y="141943"/>
                  </a:lnTo>
                  <a:lnTo>
                    <a:pt x="0" y="153713"/>
                  </a:lnTo>
                  <a:lnTo>
                    <a:pt x="4" y="166603"/>
                  </a:lnTo>
                  <a:lnTo>
                    <a:pt x="177" y="180451"/>
                  </a:lnTo>
                  <a:lnTo>
                    <a:pt x="826" y="194779"/>
                  </a:lnTo>
                  <a:lnTo>
                    <a:pt x="2079" y="209248"/>
                  </a:lnTo>
                  <a:lnTo>
                    <a:pt x="3903" y="223698"/>
                  </a:lnTo>
                  <a:lnTo>
                    <a:pt x="6200" y="238074"/>
                  </a:lnTo>
                  <a:lnTo>
                    <a:pt x="8857" y="252369"/>
                  </a:lnTo>
                  <a:lnTo>
                    <a:pt x="11775" y="266593"/>
                  </a:lnTo>
                  <a:lnTo>
                    <a:pt x="14879" y="280763"/>
                  </a:lnTo>
                  <a:lnTo>
                    <a:pt x="18114" y="294898"/>
                  </a:lnTo>
                  <a:lnTo>
                    <a:pt x="21438" y="309172"/>
                  </a:lnTo>
                  <a:lnTo>
                    <a:pt x="24822" y="323901"/>
                  </a:lnTo>
                  <a:lnTo>
                    <a:pt x="28238" y="339180"/>
                  </a:lnTo>
                  <a:lnTo>
                    <a:pt x="31330" y="353457"/>
                  </a:lnTo>
                  <a:lnTo>
                    <a:pt x="32996" y="362116"/>
                  </a:lnTo>
                  <a:lnTo>
                    <a:pt x="32702" y="362783"/>
                  </a:lnTo>
                  <a:lnTo>
                    <a:pt x="31198" y="358070"/>
                  </a:lnTo>
                  <a:lnTo>
                    <a:pt x="28993" y="349898"/>
                  </a:lnTo>
                  <a:lnTo>
                    <a:pt x="26347" y="339166"/>
                  </a:lnTo>
                  <a:lnTo>
                    <a:pt x="23418" y="326477"/>
                  </a:lnTo>
                  <a:lnTo>
                    <a:pt x="20464" y="312164"/>
                  </a:lnTo>
                  <a:lnTo>
                    <a:pt x="17859" y="296324"/>
                  </a:lnTo>
                  <a:lnTo>
                    <a:pt x="15769" y="279148"/>
                  </a:lnTo>
                  <a:lnTo>
                    <a:pt x="14026" y="261389"/>
                  </a:lnTo>
                  <a:lnTo>
                    <a:pt x="12241" y="244230"/>
                  </a:lnTo>
                  <a:lnTo>
                    <a:pt x="10190" y="228276"/>
                  </a:lnTo>
                  <a:lnTo>
                    <a:pt x="7981" y="213276"/>
                  </a:lnTo>
                  <a:lnTo>
                    <a:pt x="5950" y="198441"/>
                  </a:lnTo>
                  <a:lnTo>
                    <a:pt x="4287" y="183272"/>
                  </a:lnTo>
                  <a:lnTo>
                    <a:pt x="3017" y="167605"/>
                  </a:lnTo>
                  <a:lnTo>
                    <a:pt x="2091" y="151461"/>
                  </a:lnTo>
                  <a:lnTo>
                    <a:pt x="1437" y="134933"/>
                  </a:lnTo>
                  <a:lnTo>
                    <a:pt x="1151" y="118441"/>
                  </a:lnTo>
                  <a:lnTo>
                    <a:pt x="1484" y="102682"/>
                  </a:lnTo>
                  <a:lnTo>
                    <a:pt x="2523" y="87977"/>
                  </a:lnTo>
                  <a:lnTo>
                    <a:pt x="4203" y="74309"/>
                  </a:lnTo>
                  <a:lnTo>
                    <a:pt x="6401" y="61509"/>
                  </a:lnTo>
                  <a:lnTo>
                    <a:pt x="8995" y="49383"/>
                  </a:lnTo>
                  <a:lnTo>
                    <a:pt x="12042" y="37915"/>
                  </a:lnTo>
                  <a:lnTo>
                    <a:pt x="15765" y="27271"/>
                  </a:lnTo>
                  <a:lnTo>
                    <a:pt x="20236" y="17495"/>
                  </a:lnTo>
                  <a:lnTo>
                    <a:pt x="25545" y="9132"/>
                  </a:lnTo>
                  <a:lnTo>
                    <a:pt x="31866" y="3256"/>
                  </a:lnTo>
                  <a:lnTo>
                    <a:pt x="39190" y="242"/>
                  </a:lnTo>
                  <a:lnTo>
                    <a:pt x="47208" y="0"/>
                  </a:lnTo>
                  <a:lnTo>
                    <a:pt x="55430" y="2339"/>
                  </a:lnTo>
                  <a:lnTo>
                    <a:pt x="63546" y="6878"/>
                  </a:lnTo>
                  <a:lnTo>
                    <a:pt x="71281" y="13313"/>
                  </a:lnTo>
                  <a:lnTo>
                    <a:pt x="78320" y="21510"/>
                  </a:lnTo>
                  <a:lnTo>
                    <a:pt x="84567" y="31238"/>
                  </a:lnTo>
                  <a:lnTo>
                    <a:pt x="89931" y="42190"/>
                  </a:lnTo>
                  <a:lnTo>
                    <a:pt x="94244" y="54064"/>
                  </a:lnTo>
                  <a:lnTo>
                    <a:pt x="97513" y="66611"/>
                  </a:lnTo>
                  <a:lnTo>
                    <a:pt x="99727" y="79799"/>
                  </a:lnTo>
                  <a:lnTo>
                    <a:pt x="100772" y="93790"/>
                  </a:lnTo>
                  <a:lnTo>
                    <a:pt x="100694" y="108602"/>
                  </a:lnTo>
                  <a:lnTo>
                    <a:pt x="99506" y="123804"/>
                  </a:lnTo>
                  <a:lnTo>
                    <a:pt x="97115" y="138630"/>
                  </a:lnTo>
                  <a:lnTo>
                    <a:pt x="93576" y="152657"/>
                  </a:lnTo>
                  <a:lnTo>
                    <a:pt x="88913" y="165175"/>
                  </a:lnTo>
                  <a:lnTo>
                    <a:pt x="83033" y="175068"/>
                  </a:lnTo>
                  <a:lnTo>
                    <a:pt x="76027" y="182003"/>
                  </a:lnTo>
                  <a:lnTo>
                    <a:pt x="68907" y="187366"/>
                  </a:lnTo>
                  <a:lnTo>
                    <a:pt x="64266" y="193644"/>
                  </a:lnTo>
                  <a:lnTo>
                    <a:pt x="63534" y="201078"/>
                  </a:lnTo>
                  <a:lnTo>
                    <a:pt x="65579" y="208408"/>
                  </a:lnTo>
                  <a:lnTo>
                    <a:pt x="69375" y="215597"/>
                  </a:lnTo>
                  <a:lnTo>
                    <a:pt x="74287" y="223103"/>
                  </a:lnTo>
                  <a:lnTo>
                    <a:pt x="79918" y="231176"/>
                  </a:lnTo>
                  <a:lnTo>
                    <a:pt x="85850" y="239839"/>
                  </a:lnTo>
                  <a:lnTo>
                    <a:pt x="91617" y="249009"/>
                  </a:lnTo>
                  <a:lnTo>
                    <a:pt x="96981" y="258575"/>
                  </a:lnTo>
                  <a:lnTo>
                    <a:pt x="101908" y="268434"/>
                  </a:lnTo>
                  <a:lnTo>
                    <a:pt x="106454" y="278502"/>
                  </a:lnTo>
                  <a:lnTo>
                    <a:pt x="110705" y="288717"/>
                  </a:lnTo>
                  <a:lnTo>
                    <a:pt x="114900" y="299032"/>
                  </a:lnTo>
                  <a:lnTo>
                    <a:pt x="119410" y="309418"/>
                  </a:lnTo>
                  <a:lnTo>
                    <a:pt x="124409" y="319850"/>
                  </a:lnTo>
                  <a:lnTo>
                    <a:pt x="129735" y="330313"/>
                  </a:lnTo>
                  <a:lnTo>
                    <a:pt x="135002" y="340799"/>
                  </a:lnTo>
                  <a:lnTo>
                    <a:pt x="139992" y="351293"/>
                  </a:lnTo>
                  <a:lnTo>
                    <a:pt x="144818" y="361630"/>
                  </a:lnTo>
                  <a:lnTo>
                    <a:pt x="149818" y="371497"/>
                  </a:lnTo>
                  <a:lnTo>
                    <a:pt x="155171" y="380755"/>
                  </a:lnTo>
                  <a:lnTo>
                    <a:pt x="160602" y="389134"/>
                  </a:lnTo>
                  <a:lnTo>
                    <a:pt x="165990" y="396978"/>
                  </a:lnTo>
                  <a:lnTo>
                    <a:pt x="171809" y="404973"/>
                  </a:lnTo>
                  <a:lnTo>
                    <a:pt x="178984" y="414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528290" y="2758466"/>
              <a:ext cx="58965" cy="200042"/>
            </a:xfrm>
            <a:custGeom>
              <a:avLst/>
              <a:gdLst/>
              <a:ahLst/>
              <a:cxnLst/>
              <a:rect l="0" t="0" r="0" b="0"/>
              <a:pathLst>
                <a:path w="58965" h="200042">
                  <a:moveTo>
                    <a:pt x="10529" y="0"/>
                  </a:moveTo>
                  <a:lnTo>
                    <a:pt x="16396" y="11601"/>
                  </a:lnTo>
                  <a:lnTo>
                    <a:pt x="21961" y="21450"/>
                  </a:lnTo>
                  <a:lnTo>
                    <a:pt x="27755" y="30459"/>
                  </a:lnTo>
                  <a:lnTo>
                    <a:pt x="33662" y="39074"/>
                  </a:lnTo>
                  <a:lnTo>
                    <a:pt x="39345" y="47749"/>
                  </a:lnTo>
                  <a:lnTo>
                    <a:pt x="44615" y="56730"/>
                  </a:lnTo>
                  <a:lnTo>
                    <a:pt x="49292" y="66233"/>
                  </a:lnTo>
                  <a:lnTo>
                    <a:pt x="53131" y="76529"/>
                  </a:lnTo>
                  <a:lnTo>
                    <a:pt x="56075" y="87678"/>
                  </a:lnTo>
                  <a:lnTo>
                    <a:pt x="58067" y="99420"/>
                  </a:lnTo>
                  <a:lnTo>
                    <a:pt x="58964" y="111294"/>
                  </a:lnTo>
                  <a:lnTo>
                    <a:pt x="58785" y="123014"/>
                  </a:lnTo>
                  <a:lnTo>
                    <a:pt x="57531" y="134323"/>
                  </a:lnTo>
                  <a:lnTo>
                    <a:pt x="55093" y="144916"/>
                  </a:lnTo>
                  <a:lnTo>
                    <a:pt x="51523" y="154701"/>
                  </a:lnTo>
                  <a:lnTo>
                    <a:pt x="46839" y="163594"/>
                  </a:lnTo>
                  <a:lnTo>
                    <a:pt x="40947" y="171428"/>
                  </a:lnTo>
                  <a:lnTo>
                    <a:pt x="33922" y="178215"/>
                  </a:lnTo>
                  <a:lnTo>
                    <a:pt x="26413" y="183960"/>
                  </a:lnTo>
                  <a:lnTo>
                    <a:pt x="18807" y="189146"/>
                  </a:lnTo>
                  <a:lnTo>
                    <a:pt x="10440" y="19422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508390" y="3094578"/>
            <a:ext cx="1324606" cy="408490"/>
            <a:chOff x="5508390" y="3094578"/>
            <a:chExt cx="1324606" cy="408490"/>
          </a:xfrm>
        </p:grpSpPr>
        <p:sp>
          <p:nvSpPr>
            <p:cNvPr id="110" name="Freeform 109"/>
            <p:cNvSpPr/>
            <p:nvPr/>
          </p:nvSpPr>
          <p:spPr>
            <a:xfrm>
              <a:off x="5508390" y="3256573"/>
              <a:ext cx="313870" cy="222434"/>
            </a:xfrm>
            <a:custGeom>
              <a:avLst/>
              <a:gdLst/>
              <a:ahLst/>
              <a:cxnLst/>
              <a:rect l="0" t="0" r="0" b="0"/>
              <a:pathLst>
                <a:path w="313870" h="222434">
                  <a:moveTo>
                    <a:pt x="124356" y="112546"/>
                  </a:moveTo>
                  <a:lnTo>
                    <a:pt x="124289" y="100811"/>
                  </a:lnTo>
                  <a:lnTo>
                    <a:pt x="123649" y="89682"/>
                  </a:lnTo>
                  <a:lnTo>
                    <a:pt x="122352" y="78088"/>
                  </a:lnTo>
                  <a:lnTo>
                    <a:pt x="120492" y="66100"/>
                  </a:lnTo>
                  <a:lnTo>
                    <a:pt x="118176" y="54088"/>
                  </a:lnTo>
                  <a:lnTo>
                    <a:pt x="115500" y="42295"/>
                  </a:lnTo>
                  <a:lnTo>
                    <a:pt x="112230" y="31113"/>
                  </a:lnTo>
                  <a:lnTo>
                    <a:pt x="107827" y="21142"/>
                  </a:lnTo>
                  <a:lnTo>
                    <a:pt x="102090" y="12603"/>
                  </a:lnTo>
                  <a:lnTo>
                    <a:pt x="95288" y="5872"/>
                  </a:lnTo>
                  <a:lnTo>
                    <a:pt x="87959" y="1624"/>
                  </a:lnTo>
                  <a:lnTo>
                    <a:pt x="80475" y="0"/>
                  </a:lnTo>
                  <a:lnTo>
                    <a:pt x="73010" y="1011"/>
                  </a:lnTo>
                  <a:lnTo>
                    <a:pt x="65626" y="4797"/>
                  </a:lnTo>
                  <a:lnTo>
                    <a:pt x="58329" y="11153"/>
                  </a:lnTo>
                  <a:lnTo>
                    <a:pt x="51109" y="19467"/>
                  </a:lnTo>
                  <a:lnTo>
                    <a:pt x="43947" y="28940"/>
                  </a:lnTo>
                  <a:lnTo>
                    <a:pt x="36833" y="39007"/>
                  </a:lnTo>
                  <a:lnTo>
                    <a:pt x="29919" y="49354"/>
                  </a:lnTo>
                  <a:lnTo>
                    <a:pt x="23502" y="59826"/>
                  </a:lnTo>
                  <a:lnTo>
                    <a:pt x="17709" y="70354"/>
                  </a:lnTo>
                  <a:lnTo>
                    <a:pt x="12667" y="81067"/>
                  </a:lnTo>
                  <a:lnTo>
                    <a:pt x="8579" y="92260"/>
                  </a:lnTo>
                  <a:lnTo>
                    <a:pt x="5460" y="104061"/>
                  </a:lnTo>
                  <a:lnTo>
                    <a:pt x="3178" y="116599"/>
                  </a:lnTo>
                  <a:lnTo>
                    <a:pt x="1556" y="130081"/>
                  </a:lnTo>
                  <a:lnTo>
                    <a:pt x="433" y="144515"/>
                  </a:lnTo>
                  <a:lnTo>
                    <a:pt x="0" y="159447"/>
                  </a:lnTo>
                  <a:lnTo>
                    <a:pt x="765" y="174083"/>
                  </a:lnTo>
                  <a:lnTo>
                    <a:pt x="2915" y="187979"/>
                  </a:lnTo>
                  <a:lnTo>
                    <a:pt x="6495" y="200408"/>
                  </a:lnTo>
                  <a:lnTo>
                    <a:pt x="11573" y="210239"/>
                  </a:lnTo>
                  <a:lnTo>
                    <a:pt x="18024" y="217098"/>
                  </a:lnTo>
                  <a:lnTo>
                    <a:pt x="25440" y="221092"/>
                  </a:lnTo>
                  <a:lnTo>
                    <a:pt x="33248" y="222433"/>
                  </a:lnTo>
                  <a:lnTo>
                    <a:pt x="41082" y="221521"/>
                  </a:lnTo>
                  <a:lnTo>
                    <a:pt x="48626" y="218677"/>
                  </a:lnTo>
                  <a:lnTo>
                    <a:pt x="55539" y="214045"/>
                  </a:lnTo>
                  <a:lnTo>
                    <a:pt x="61704" y="207864"/>
                  </a:lnTo>
                  <a:lnTo>
                    <a:pt x="67183" y="200446"/>
                  </a:lnTo>
                  <a:lnTo>
                    <a:pt x="72105" y="192099"/>
                  </a:lnTo>
                  <a:lnTo>
                    <a:pt x="76606" y="183077"/>
                  </a:lnTo>
                  <a:lnTo>
                    <a:pt x="80801" y="173579"/>
                  </a:lnTo>
                  <a:lnTo>
                    <a:pt x="84779" y="163751"/>
                  </a:lnTo>
                  <a:lnTo>
                    <a:pt x="88607" y="153695"/>
                  </a:lnTo>
                  <a:lnTo>
                    <a:pt x="92332" y="143485"/>
                  </a:lnTo>
                  <a:lnTo>
                    <a:pt x="95986" y="133171"/>
                  </a:lnTo>
                  <a:lnTo>
                    <a:pt x="99607" y="122830"/>
                  </a:lnTo>
                  <a:lnTo>
                    <a:pt x="103679" y="114064"/>
                  </a:lnTo>
                  <a:lnTo>
                    <a:pt x="108326" y="109641"/>
                  </a:lnTo>
                  <a:lnTo>
                    <a:pt x="112730" y="110350"/>
                  </a:lnTo>
                  <a:lnTo>
                    <a:pt x="116765" y="115609"/>
                  </a:lnTo>
                  <a:lnTo>
                    <a:pt x="120560" y="124432"/>
                  </a:lnTo>
                  <a:lnTo>
                    <a:pt x="124386" y="135400"/>
                  </a:lnTo>
                  <a:lnTo>
                    <a:pt x="128617" y="146837"/>
                  </a:lnTo>
                  <a:lnTo>
                    <a:pt x="133420" y="157773"/>
                  </a:lnTo>
                  <a:lnTo>
                    <a:pt x="138947" y="167403"/>
                  </a:lnTo>
                  <a:lnTo>
                    <a:pt x="145411" y="174819"/>
                  </a:lnTo>
                  <a:lnTo>
                    <a:pt x="152820" y="179754"/>
                  </a:lnTo>
                  <a:lnTo>
                    <a:pt x="160557" y="181967"/>
                  </a:lnTo>
                  <a:lnTo>
                    <a:pt x="167524" y="180975"/>
                  </a:lnTo>
                  <a:lnTo>
                    <a:pt x="173165" y="176830"/>
                  </a:lnTo>
                  <a:lnTo>
                    <a:pt x="177440" y="170002"/>
                  </a:lnTo>
                  <a:lnTo>
                    <a:pt x="180548" y="161078"/>
                  </a:lnTo>
                  <a:lnTo>
                    <a:pt x="182757" y="150699"/>
                  </a:lnTo>
                  <a:lnTo>
                    <a:pt x="184567" y="142747"/>
                  </a:lnTo>
                  <a:lnTo>
                    <a:pt x="186466" y="141388"/>
                  </a:lnTo>
                  <a:lnTo>
                    <a:pt x="188514" y="144840"/>
                  </a:lnTo>
                  <a:lnTo>
                    <a:pt x="190631" y="151303"/>
                  </a:lnTo>
                  <a:lnTo>
                    <a:pt x="192541" y="159902"/>
                  </a:lnTo>
                  <a:lnTo>
                    <a:pt x="194051" y="170022"/>
                  </a:lnTo>
                  <a:lnTo>
                    <a:pt x="193715" y="178789"/>
                  </a:lnTo>
                  <a:lnTo>
                    <a:pt x="190773" y="182254"/>
                  </a:lnTo>
                  <a:lnTo>
                    <a:pt x="187353" y="180277"/>
                  </a:lnTo>
                  <a:lnTo>
                    <a:pt x="184448" y="174247"/>
                  </a:lnTo>
                  <a:lnTo>
                    <a:pt x="182397" y="165478"/>
                  </a:lnTo>
                  <a:lnTo>
                    <a:pt x="181430" y="154905"/>
                  </a:lnTo>
                  <a:lnTo>
                    <a:pt x="181542" y="143156"/>
                  </a:lnTo>
                  <a:lnTo>
                    <a:pt x="182576" y="130801"/>
                  </a:lnTo>
                  <a:lnTo>
                    <a:pt x="184329" y="118411"/>
                  </a:lnTo>
                  <a:lnTo>
                    <a:pt x="186625" y="106299"/>
                  </a:lnTo>
                  <a:lnTo>
                    <a:pt x="189640" y="94872"/>
                  </a:lnTo>
                  <a:lnTo>
                    <a:pt x="193872" y="84720"/>
                  </a:lnTo>
                  <a:lnTo>
                    <a:pt x="199499" y="76053"/>
                  </a:lnTo>
                  <a:lnTo>
                    <a:pt x="206397" y="69232"/>
                  </a:lnTo>
                  <a:lnTo>
                    <a:pt x="214323" y="64923"/>
                  </a:lnTo>
                  <a:lnTo>
                    <a:pt x="223022" y="63253"/>
                  </a:lnTo>
                  <a:lnTo>
                    <a:pt x="232116" y="64063"/>
                  </a:lnTo>
                  <a:lnTo>
                    <a:pt x="241134" y="67181"/>
                  </a:lnTo>
                  <a:lnTo>
                    <a:pt x="249823" y="72275"/>
                  </a:lnTo>
                  <a:lnTo>
                    <a:pt x="258130" y="78928"/>
                  </a:lnTo>
                  <a:lnTo>
                    <a:pt x="266095" y="86748"/>
                  </a:lnTo>
                  <a:lnTo>
                    <a:pt x="273784" y="95412"/>
                  </a:lnTo>
                  <a:lnTo>
                    <a:pt x="281100" y="104837"/>
                  </a:lnTo>
                  <a:lnTo>
                    <a:pt x="287796" y="115148"/>
                  </a:lnTo>
                  <a:lnTo>
                    <a:pt x="293779" y="126336"/>
                  </a:lnTo>
                  <a:lnTo>
                    <a:pt x="298966" y="138053"/>
                  </a:lnTo>
                  <a:lnTo>
                    <a:pt x="303707" y="151050"/>
                  </a:lnTo>
                  <a:lnTo>
                    <a:pt x="308418" y="168703"/>
                  </a:lnTo>
                  <a:lnTo>
                    <a:pt x="313869" y="196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62166" y="3107943"/>
              <a:ext cx="149607" cy="395125"/>
            </a:xfrm>
            <a:custGeom>
              <a:avLst/>
              <a:gdLst/>
              <a:ahLst/>
              <a:cxnLst/>
              <a:rect l="0" t="0" r="0" b="0"/>
              <a:pathLst>
                <a:path w="149607" h="395125">
                  <a:moveTo>
                    <a:pt x="86435" y="282233"/>
                  </a:moveTo>
                  <a:lnTo>
                    <a:pt x="89168" y="273499"/>
                  </a:lnTo>
                  <a:lnTo>
                    <a:pt x="90029" y="265792"/>
                  </a:lnTo>
                  <a:lnTo>
                    <a:pt x="89030" y="258399"/>
                  </a:lnTo>
                  <a:lnTo>
                    <a:pt x="86145" y="251483"/>
                  </a:lnTo>
                  <a:lnTo>
                    <a:pt x="81065" y="245602"/>
                  </a:lnTo>
                  <a:lnTo>
                    <a:pt x="73832" y="240996"/>
                  </a:lnTo>
                  <a:lnTo>
                    <a:pt x="65093" y="238075"/>
                  </a:lnTo>
                  <a:lnTo>
                    <a:pt x="55867" y="237546"/>
                  </a:lnTo>
                  <a:lnTo>
                    <a:pt x="46788" y="239572"/>
                  </a:lnTo>
                  <a:lnTo>
                    <a:pt x="38259" y="244017"/>
                  </a:lnTo>
                  <a:lnTo>
                    <a:pt x="30610" y="250731"/>
                  </a:lnTo>
                  <a:lnTo>
                    <a:pt x="23916" y="259387"/>
                  </a:lnTo>
                  <a:lnTo>
                    <a:pt x="18065" y="269417"/>
                  </a:lnTo>
                  <a:lnTo>
                    <a:pt x="12886" y="280123"/>
                  </a:lnTo>
                  <a:lnTo>
                    <a:pt x="8218" y="291057"/>
                  </a:lnTo>
                  <a:lnTo>
                    <a:pt x="4249" y="302005"/>
                  </a:lnTo>
                  <a:lnTo>
                    <a:pt x="1487" y="312888"/>
                  </a:lnTo>
                  <a:lnTo>
                    <a:pt x="111" y="323690"/>
                  </a:lnTo>
                  <a:lnTo>
                    <a:pt x="0" y="334420"/>
                  </a:lnTo>
                  <a:lnTo>
                    <a:pt x="915" y="345091"/>
                  </a:lnTo>
                  <a:lnTo>
                    <a:pt x="2613" y="355711"/>
                  </a:lnTo>
                  <a:lnTo>
                    <a:pt x="5209" y="365962"/>
                  </a:lnTo>
                  <a:lnTo>
                    <a:pt x="9154" y="375240"/>
                  </a:lnTo>
                  <a:lnTo>
                    <a:pt x="14581" y="383281"/>
                  </a:lnTo>
                  <a:lnTo>
                    <a:pt x="21173" y="389661"/>
                  </a:lnTo>
                  <a:lnTo>
                    <a:pt x="28361" y="393666"/>
                  </a:lnTo>
                  <a:lnTo>
                    <a:pt x="35746" y="395124"/>
                  </a:lnTo>
                  <a:lnTo>
                    <a:pt x="42974" y="393999"/>
                  </a:lnTo>
                  <a:lnTo>
                    <a:pt x="49667" y="390138"/>
                  </a:lnTo>
                  <a:lnTo>
                    <a:pt x="55687" y="383722"/>
                  </a:lnTo>
                  <a:lnTo>
                    <a:pt x="61236" y="375026"/>
                  </a:lnTo>
                  <a:lnTo>
                    <a:pt x="66737" y="364234"/>
                  </a:lnTo>
                  <a:lnTo>
                    <a:pt x="72439" y="351645"/>
                  </a:lnTo>
                  <a:lnTo>
                    <a:pt x="78256" y="337636"/>
                  </a:lnTo>
                  <a:lnTo>
                    <a:pt x="83861" y="322564"/>
                  </a:lnTo>
                  <a:lnTo>
                    <a:pt x="89078" y="306734"/>
                  </a:lnTo>
                  <a:lnTo>
                    <a:pt x="93886" y="290699"/>
                  </a:lnTo>
                  <a:lnTo>
                    <a:pt x="98342" y="275240"/>
                  </a:lnTo>
                  <a:lnTo>
                    <a:pt x="102517" y="260716"/>
                  </a:lnTo>
                  <a:lnTo>
                    <a:pt x="106322" y="246488"/>
                  </a:lnTo>
                  <a:lnTo>
                    <a:pt x="109504" y="231182"/>
                  </a:lnTo>
                  <a:lnTo>
                    <a:pt x="111985" y="214114"/>
                  </a:lnTo>
                  <a:lnTo>
                    <a:pt x="113989" y="195901"/>
                  </a:lnTo>
                  <a:lnTo>
                    <a:pt x="115951" y="178042"/>
                  </a:lnTo>
                  <a:lnTo>
                    <a:pt x="118120" y="161386"/>
                  </a:lnTo>
                  <a:lnTo>
                    <a:pt x="120410" y="145628"/>
                  </a:lnTo>
                  <a:lnTo>
                    <a:pt x="122493" y="129693"/>
                  </a:lnTo>
                  <a:lnTo>
                    <a:pt x="124191" y="112947"/>
                  </a:lnTo>
                  <a:lnTo>
                    <a:pt x="125484" y="95565"/>
                  </a:lnTo>
                  <a:lnTo>
                    <a:pt x="126426" y="78256"/>
                  </a:lnTo>
                  <a:lnTo>
                    <a:pt x="127095" y="61455"/>
                  </a:lnTo>
                  <a:lnTo>
                    <a:pt x="127560" y="45273"/>
                  </a:lnTo>
                  <a:lnTo>
                    <a:pt x="127880" y="29653"/>
                  </a:lnTo>
                  <a:lnTo>
                    <a:pt x="128066" y="14581"/>
                  </a:lnTo>
                  <a:lnTo>
                    <a:pt x="127024" y="3340"/>
                  </a:lnTo>
                  <a:lnTo>
                    <a:pt x="124089" y="0"/>
                  </a:lnTo>
                  <a:lnTo>
                    <a:pt x="120688" y="3031"/>
                  </a:lnTo>
                  <a:lnTo>
                    <a:pt x="117465" y="10519"/>
                  </a:lnTo>
                  <a:lnTo>
                    <a:pt x="114750" y="21516"/>
                  </a:lnTo>
                  <a:lnTo>
                    <a:pt x="112638" y="35303"/>
                  </a:lnTo>
                  <a:lnTo>
                    <a:pt x="111075" y="51223"/>
                  </a:lnTo>
                  <a:lnTo>
                    <a:pt x="109956" y="68709"/>
                  </a:lnTo>
                  <a:lnTo>
                    <a:pt x="109172" y="87312"/>
                  </a:lnTo>
                  <a:lnTo>
                    <a:pt x="108630" y="106697"/>
                  </a:lnTo>
                  <a:lnTo>
                    <a:pt x="108259" y="126622"/>
                  </a:lnTo>
                  <a:lnTo>
                    <a:pt x="108013" y="146911"/>
                  </a:lnTo>
                  <a:lnTo>
                    <a:pt x="108016" y="167281"/>
                  </a:lnTo>
                  <a:lnTo>
                    <a:pt x="108549" y="187346"/>
                  </a:lnTo>
                  <a:lnTo>
                    <a:pt x="109726" y="206914"/>
                  </a:lnTo>
                  <a:lnTo>
                    <a:pt x="111500" y="225819"/>
                  </a:lnTo>
                  <a:lnTo>
                    <a:pt x="113762" y="243827"/>
                  </a:lnTo>
                  <a:lnTo>
                    <a:pt x="116400" y="260902"/>
                  </a:lnTo>
                  <a:lnTo>
                    <a:pt x="119475" y="276996"/>
                  </a:lnTo>
                  <a:lnTo>
                    <a:pt x="123218" y="291973"/>
                  </a:lnTo>
                  <a:lnTo>
                    <a:pt x="127689" y="305853"/>
                  </a:lnTo>
                  <a:lnTo>
                    <a:pt x="132508" y="318352"/>
                  </a:lnTo>
                  <a:lnTo>
                    <a:pt x="137410" y="330030"/>
                  </a:lnTo>
                  <a:lnTo>
                    <a:pt x="142827" y="341915"/>
                  </a:lnTo>
                  <a:lnTo>
                    <a:pt x="149606" y="355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03166" y="3116435"/>
              <a:ext cx="319260" cy="340161"/>
            </a:xfrm>
            <a:custGeom>
              <a:avLst/>
              <a:gdLst/>
              <a:ahLst/>
              <a:cxnLst/>
              <a:rect l="0" t="0" r="0" b="0"/>
              <a:pathLst>
                <a:path w="319260" h="340161">
                  <a:moveTo>
                    <a:pt x="13932" y="0"/>
                  </a:moveTo>
                  <a:lnTo>
                    <a:pt x="10998" y="8868"/>
                  </a:lnTo>
                  <a:lnTo>
                    <a:pt x="8216" y="17855"/>
                  </a:lnTo>
                  <a:lnTo>
                    <a:pt x="5325" y="27850"/>
                  </a:lnTo>
                  <a:lnTo>
                    <a:pt x="2631" y="38831"/>
                  </a:lnTo>
                  <a:lnTo>
                    <a:pt x="763" y="50642"/>
                  </a:lnTo>
                  <a:lnTo>
                    <a:pt x="0" y="63105"/>
                  </a:lnTo>
                  <a:lnTo>
                    <a:pt x="141" y="76216"/>
                  </a:lnTo>
                  <a:lnTo>
                    <a:pt x="694" y="90146"/>
                  </a:lnTo>
                  <a:lnTo>
                    <a:pt x="1329" y="104911"/>
                  </a:lnTo>
                  <a:lnTo>
                    <a:pt x="2058" y="120079"/>
                  </a:lnTo>
                  <a:lnTo>
                    <a:pt x="3146" y="134881"/>
                  </a:lnTo>
                  <a:lnTo>
                    <a:pt x="4727" y="148919"/>
                  </a:lnTo>
                  <a:lnTo>
                    <a:pt x="6787" y="162463"/>
                  </a:lnTo>
                  <a:lnTo>
                    <a:pt x="9249" y="176238"/>
                  </a:lnTo>
                  <a:lnTo>
                    <a:pt x="12020" y="190653"/>
                  </a:lnTo>
                  <a:lnTo>
                    <a:pt x="15017" y="205623"/>
                  </a:lnTo>
                  <a:lnTo>
                    <a:pt x="18174" y="220760"/>
                  </a:lnTo>
                  <a:lnTo>
                    <a:pt x="21449" y="235790"/>
                  </a:lnTo>
                  <a:lnTo>
                    <a:pt x="24969" y="250290"/>
                  </a:lnTo>
                  <a:lnTo>
                    <a:pt x="29018" y="263641"/>
                  </a:lnTo>
                  <a:lnTo>
                    <a:pt x="33707" y="275597"/>
                  </a:lnTo>
                  <a:lnTo>
                    <a:pt x="38993" y="285604"/>
                  </a:lnTo>
                  <a:lnTo>
                    <a:pt x="44766" y="292672"/>
                  </a:lnTo>
                  <a:lnTo>
                    <a:pt x="50905" y="296530"/>
                  </a:lnTo>
                  <a:lnTo>
                    <a:pt x="57145" y="297357"/>
                  </a:lnTo>
                  <a:lnTo>
                    <a:pt x="63101" y="295421"/>
                  </a:lnTo>
                  <a:lnTo>
                    <a:pt x="68585" y="291155"/>
                  </a:lnTo>
                  <a:lnTo>
                    <a:pt x="73588" y="284906"/>
                  </a:lnTo>
                  <a:lnTo>
                    <a:pt x="78182" y="276833"/>
                  </a:lnTo>
                  <a:lnTo>
                    <a:pt x="82459" y="267194"/>
                  </a:lnTo>
                  <a:lnTo>
                    <a:pt x="86501" y="256471"/>
                  </a:lnTo>
                  <a:lnTo>
                    <a:pt x="90378" y="245283"/>
                  </a:lnTo>
                  <a:lnTo>
                    <a:pt x="94150" y="234075"/>
                  </a:lnTo>
                  <a:lnTo>
                    <a:pt x="98330" y="224985"/>
                  </a:lnTo>
                  <a:lnTo>
                    <a:pt x="103053" y="221240"/>
                  </a:lnTo>
                  <a:lnTo>
                    <a:pt x="107507" y="222928"/>
                  </a:lnTo>
                  <a:lnTo>
                    <a:pt x="111573" y="228326"/>
                  </a:lnTo>
                  <a:lnTo>
                    <a:pt x="115382" y="235916"/>
                  </a:lnTo>
                  <a:lnTo>
                    <a:pt x="119047" y="244748"/>
                  </a:lnTo>
                  <a:lnTo>
                    <a:pt x="122637" y="254279"/>
                  </a:lnTo>
                  <a:lnTo>
                    <a:pt x="126193" y="264206"/>
                  </a:lnTo>
                  <a:lnTo>
                    <a:pt x="129897" y="274197"/>
                  </a:lnTo>
                  <a:lnTo>
                    <a:pt x="134066" y="283850"/>
                  </a:lnTo>
                  <a:lnTo>
                    <a:pt x="138835" y="292982"/>
                  </a:lnTo>
                  <a:lnTo>
                    <a:pt x="144174" y="301593"/>
                  </a:lnTo>
                  <a:lnTo>
                    <a:pt x="149982" y="309766"/>
                  </a:lnTo>
                  <a:lnTo>
                    <a:pt x="156157" y="317591"/>
                  </a:lnTo>
                  <a:lnTo>
                    <a:pt x="162932" y="324830"/>
                  </a:lnTo>
                  <a:lnTo>
                    <a:pt x="170843" y="330941"/>
                  </a:lnTo>
                  <a:lnTo>
                    <a:pt x="180084" y="335709"/>
                  </a:lnTo>
                  <a:lnTo>
                    <a:pt x="190222" y="338911"/>
                  </a:lnTo>
                  <a:lnTo>
                    <a:pt x="200412" y="340160"/>
                  </a:lnTo>
                  <a:lnTo>
                    <a:pt x="210148" y="339438"/>
                  </a:lnTo>
                  <a:lnTo>
                    <a:pt x="219124" y="336851"/>
                  </a:lnTo>
                  <a:lnTo>
                    <a:pt x="227072" y="332456"/>
                  </a:lnTo>
                  <a:lnTo>
                    <a:pt x="233973" y="326461"/>
                  </a:lnTo>
                  <a:lnTo>
                    <a:pt x="240133" y="319014"/>
                  </a:lnTo>
                  <a:lnTo>
                    <a:pt x="246051" y="310122"/>
                  </a:lnTo>
                  <a:lnTo>
                    <a:pt x="252037" y="299916"/>
                  </a:lnTo>
                  <a:lnTo>
                    <a:pt x="258045" y="288471"/>
                  </a:lnTo>
                  <a:lnTo>
                    <a:pt x="263780" y="275733"/>
                  </a:lnTo>
                  <a:lnTo>
                    <a:pt x="269084" y="261791"/>
                  </a:lnTo>
                  <a:lnTo>
                    <a:pt x="273950" y="246853"/>
                  </a:lnTo>
                  <a:lnTo>
                    <a:pt x="278445" y="231149"/>
                  </a:lnTo>
                  <a:lnTo>
                    <a:pt x="282652" y="214881"/>
                  </a:lnTo>
                  <a:lnTo>
                    <a:pt x="286646" y="198211"/>
                  </a:lnTo>
                  <a:lnTo>
                    <a:pt x="290489" y="181262"/>
                  </a:lnTo>
                  <a:lnTo>
                    <a:pt x="294221" y="164124"/>
                  </a:lnTo>
                  <a:lnTo>
                    <a:pt x="297710" y="147022"/>
                  </a:lnTo>
                  <a:lnTo>
                    <a:pt x="300675" y="130306"/>
                  </a:lnTo>
                  <a:lnTo>
                    <a:pt x="303006" y="114139"/>
                  </a:lnTo>
                  <a:lnTo>
                    <a:pt x="304909" y="98673"/>
                  </a:lnTo>
                  <a:lnTo>
                    <a:pt x="306802" y="84125"/>
                  </a:lnTo>
                  <a:lnTo>
                    <a:pt x="308924" y="70532"/>
                  </a:lnTo>
                  <a:lnTo>
                    <a:pt x="311192" y="58029"/>
                  </a:lnTo>
                  <a:lnTo>
                    <a:pt x="313499" y="45604"/>
                  </a:lnTo>
                  <a:lnTo>
                    <a:pt x="316054" y="31046"/>
                  </a:lnTo>
                  <a:lnTo>
                    <a:pt x="31925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43482" y="3094578"/>
              <a:ext cx="189514" cy="390355"/>
            </a:xfrm>
            <a:custGeom>
              <a:avLst/>
              <a:gdLst/>
              <a:ahLst/>
              <a:cxnLst/>
              <a:rect l="0" t="0" r="0" b="0"/>
              <a:pathLst>
                <a:path w="189514" h="390355">
                  <a:moveTo>
                    <a:pt x="0" y="390354"/>
                  </a:moveTo>
                  <a:lnTo>
                    <a:pt x="2867" y="375752"/>
                  </a:lnTo>
                  <a:lnTo>
                    <a:pt x="5009" y="362481"/>
                  </a:lnTo>
                  <a:lnTo>
                    <a:pt x="6616" y="349285"/>
                  </a:lnTo>
                  <a:lnTo>
                    <a:pt x="7970" y="336116"/>
                  </a:lnTo>
                  <a:lnTo>
                    <a:pt x="9467" y="323256"/>
                  </a:lnTo>
                  <a:lnTo>
                    <a:pt x="11313" y="310851"/>
                  </a:lnTo>
                  <a:lnTo>
                    <a:pt x="13379" y="298737"/>
                  </a:lnTo>
                  <a:lnTo>
                    <a:pt x="15312" y="286536"/>
                  </a:lnTo>
                  <a:lnTo>
                    <a:pt x="16913" y="274034"/>
                  </a:lnTo>
                  <a:lnTo>
                    <a:pt x="18309" y="261350"/>
                  </a:lnTo>
                  <a:lnTo>
                    <a:pt x="19853" y="248828"/>
                  </a:lnTo>
                  <a:lnTo>
                    <a:pt x="21744" y="236653"/>
                  </a:lnTo>
                  <a:lnTo>
                    <a:pt x="24014" y="224527"/>
                  </a:lnTo>
                  <a:lnTo>
                    <a:pt x="26617" y="211786"/>
                  </a:lnTo>
                  <a:lnTo>
                    <a:pt x="29482" y="198101"/>
                  </a:lnTo>
                  <a:lnTo>
                    <a:pt x="32541" y="183468"/>
                  </a:lnTo>
                  <a:lnTo>
                    <a:pt x="35742" y="168035"/>
                  </a:lnTo>
                  <a:lnTo>
                    <a:pt x="39041" y="151986"/>
                  </a:lnTo>
                  <a:lnTo>
                    <a:pt x="42407" y="135649"/>
                  </a:lnTo>
                  <a:lnTo>
                    <a:pt x="45820" y="119463"/>
                  </a:lnTo>
                  <a:lnTo>
                    <a:pt x="49265" y="103654"/>
                  </a:lnTo>
                  <a:lnTo>
                    <a:pt x="52730" y="88261"/>
                  </a:lnTo>
                  <a:lnTo>
                    <a:pt x="56211" y="73231"/>
                  </a:lnTo>
                  <a:lnTo>
                    <a:pt x="59701" y="58493"/>
                  </a:lnTo>
                  <a:lnTo>
                    <a:pt x="63197" y="44137"/>
                  </a:lnTo>
                  <a:lnTo>
                    <a:pt x="66698" y="30409"/>
                  </a:lnTo>
                  <a:lnTo>
                    <a:pt x="70215" y="17424"/>
                  </a:lnTo>
                  <a:lnTo>
                    <a:pt x="74230" y="6228"/>
                  </a:lnTo>
                  <a:lnTo>
                    <a:pt x="79322" y="0"/>
                  </a:lnTo>
                  <a:lnTo>
                    <a:pt x="84784" y="335"/>
                  </a:lnTo>
                  <a:lnTo>
                    <a:pt x="89668" y="5281"/>
                  </a:lnTo>
                  <a:lnTo>
                    <a:pt x="94124" y="13395"/>
                  </a:lnTo>
                  <a:lnTo>
                    <a:pt x="98686" y="23984"/>
                  </a:lnTo>
                  <a:lnTo>
                    <a:pt x="103648" y="36515"/>
                  </a:lnTo>
                  <a:lnTo>
                    <a:pt x="108913" y="50187"/>
                  </a:lnTo>
                  <a:lnTo>
                    <a:pt x="114121" y="63990"/>
                  </a:lnTo>
                  <a:lnTo>
                    <a:pt x="119057" y="77364"/>
                  </a:lnTo>
                  <a:lnTo>
                    <a:pt x="123672" y="90635"/>
                  </a:lnTo>
                  <a:lnTo>
                    <a:pt x="127996" y="104761"/>
                  </a:lnTo>
                  <a:lnTo>
                    <a:pt x="132086" y="120220"/>
                  </a:lnTo>
                  <a:lnTo>
                    <a:pt x="136001" y="136539"/>
                  </a:lnTo>
                  <a:lnTo>
                    <a:pt x="139791" y="152587"/>
                  </a:lnTo>
                  <a:lnTo>
                    <a:pt x="143492" y="167726"/>
                  </a:lnTo>
                  <a:lnTo>
                    <a:pt x="147132" y="182146"/>
                  </a:lnTo>
                  <a:lnTo>
                    <a:pt x="150728" y="196576"/>
                  </a:lnTo>
                  <a:lnTo>
                    <a:pt x="154298" y="211466"/>
                  </a:lnTo>
                  <a:lnTo>
                    <a:pt x="157847" y="226942"/>
                  </a:lnTo>
                  <a:lnTo>
                    <a:pt x="161384" y="242957"/>
                  </a:lnTo>
                  <a:lnTo>
                    <a:pt x="164910" y="259403"/>
                  </a:lnTo>
                  <a:lnTo>
                    <a:pt x="168432" y="276009"/>
                  </a:lnTo>
                  <a:lnTo>
                    <a:pt x="171950" y="292378"/>
                  </a:lnTo>
                  <a:lnTo>
                    <a:pt x="175459" y="308300"/>
                  </a:lnTo>
                  <a:lnTo>
                    <a:pt x="178813" y="323540"/>
                  </a:lnTo>
                  <a:lnTo>
                    <a:pt x="182040" y="339447"/>
                  </a:lnTo>
                  <a:lnTo>
                    <a:pt x="185426" y="359652"/>
                  </a:lnTo>
                  <a:lnTo>
                    <a:pt x="189513" y="390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64538" y="3358590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31586"/>
                  </a:moveTo>
                  <a:lnTo>
                    <a:pt x="141465" y="25785"/>
                  </a:lnTo>
                  <a:lnTo>
                    <a:pt x="135260" y="20861"/>
                  </a:lnTo>
                  <a:lnTo>
                    <a:pt x="128161" y="16363"/>
                  </a:lnTo>
                  <a:lnTo>
                    <a:pt x="120047" y="12315"/>
                  </a:lnTo>
                  <a:lnTo>
                    <a:pt x="110751" y="8950"/>
                  </a:lnTo>
                  <a:lnTo>
                    <a:pt x="100304" y="6342"/>
                  </a:lnTo>
                  <a:lnTo>
                    <a:pt x="88880" y="4415"/>
                  </a:lnTo>
                  <a:lnTo>
                    <a:pt x="76693" y="3036"/>
                  </a:lnTo>
                  <a:lnTo>
                    <a:pt x="63959" y="2069"/>
                  </a:lnTo>
                  <a:lnTo>
                    <a:pt x="51248" y="1401"/>
                  </a:lnTo>
                  <a:lnTo>
                    <a:pt x="38148" y="871"/>
                  </a:lnTo>
                  <a:lnTo>
                    <a:pt x="22394" y="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242984" y="4443026"/>
            <a:ext cx="1126550" cy="463254"/>
            <a:chOff x="4242984" y="4443026"/>
            <a:chExt cx="1126550" cy="463254"/>
          </a:xfrm>
        </p:grpSpPr>
        <p:sp>
          <p:nvSpPr>
            <p:cNvPr id="116" name="Freeform 115"/>
            <p:cNvSpPr/>
            <p:nvPr/>
          </p:nvSpPr>
          <p:spPr>
            <a:xfrm>
              <a:off x="4242984" y="45904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587" y="2867"/>
                  </a:lnTo>
                  <a:lnTo>
                    <a:pt x="150601" y="5009"/>
                  </a:lnTo>
                  <a:lnTo>
                    <a:pt x="140601" y="6611"/>
                  </a:lnTo>
                  <a:lnTo>
                    <a:pt x="129447" y="7792"/>
                  </a:lnTo>
                  <a:lnTo>
                    <a:pt x="116988" y="8641"/>
                  </a:lnTo>
                  <a:lnTo>
                    <a:pt x="103280" y="9243"/>
                  </a:lnTo>
                  <a:lnTo>
                    <a:pt x="88690" y="9830"/>
                  </a:lnTo>
                  <a:lnTo>
                    <a:pt x="73761" y="10763"/>
                  </a:lnTo>
                  <a:lnTo>
                    <a:pt x="58855" y="12205"/>
                  </a:lnTo>
                  <a:lnTo>
                    <a:pt x="44715" y="13997"/>
                  </a:lnTo>
                  <a:lnTo>
                    <a:pt x="31162" y="15926"/>
                  </a:lnTo>
                  <a:lnTo>
                    <a:pt x="17011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03346" y="4495668"/>
              <a:ext cx="192364" cy="406948"/>
            </a:xfrm>
            <a:custGeom>
              <a:avLst/>
              <a:gdLst/>
              <a:ahLst/>
              <a:cxnLst/>
              <a:rect l="0" t="0" r="0" b="0"/>
              <a:pathLst>
                <a:path w="192364" h="406948">
                  <a:moveTo>
                    <a:pt x="87079" y="0"/>
                  </a:moveTo>
                  <a:lnTo>
                    <a:pt x="81278" y="11668"/>
                  </a:lnTo>
                  <a:lnTo>
                    <a:pt x="76354" y="22157"/>
                  </a:lnTo>
                  <a:lnTo>
                    <a:pt x="71851" y="32468"/>
                  </a:lnTo>
                  <a:lnTo>
                    <a:pt x="67630" y="43115"/>
                  </a:lnTo>
                  <a:lnTo>
                    <a:pt x="63617" y="54755"/>
                  </a:lnTo>
                  <a:lnTo>
                    <a:pt x="59755" y="67642"/>
                  </a:lnTo>
                  <a:lnTo>
                    <a:pt x="56003" y="81375"/>
                  </a:lnTo>
                  <a:lnTo>
                    <a:pt x="52328" y="95130"/>
                  </a:lnTo>
                  <a:lnTo>
                    <a:pt x="48705" y="108429"/>
                  </a:lnTo>
                  <a:lnTo>
                    <a:pt x="45120" y="121628"/>
                  </a:lnTo>
                  <a:lnTo>
                    <a:pt x="41559" y="135695"/>
                  </a:lnTo>
                  <a:lnTo>
                    <a:pt x="38015" y="151124"/>
                  </a:lnTo>
                  <a:lnTo>
                    <a:pt x="34482" y="167929"/>
                  </a:lnTo>
                  <a:lnTo>
                    <a:pt x="30957" y="185898"/>
                  </a:lnTo>
                  <a:lnTo>
                    <a:pt x="27438" y="204768"/>
                  </a:lnTo>
                  <a:lnTo>
                    <a:pt x="23921" y="224135"/>
                  </a:lnTo>
                  <a:lnTo>
                    <a:pt x="20408" y="243502"/>
                  </a:lnTo>
                  <a:lnTo>
                    <a:pt x="16895" y="262591"/>
                  </a:lnTo>
                  <a:lnTo>
                    <a:pt x="13383" y="281170"/>
                  </a:lnTo>
                  <a:lnTo>
                    <a:pt x="9872" y="298958"/>
                  </a:lnTo>
                  <a:lnTo>
                    <a:pt x="6371" y="315884"/>
                  </a:lnTo>
                  <a:lnTo>
                    <a:pt x="3207" y="331878"/>
                  </a:lnTo>
                  <a:lnTo>
                    <a:pt x="994" y="346788"/>
                  </a:lnTo>
                  <a:lnTo>
                    <a:pt x="0" y="360627"/>
                  </a:lnTo>
                  <a:lnTo>
                    <a:pt x="486" y="373227"/>
                  </a:lnTo>
                  <a:lnTo>
                    <a:pt x="2866" y="384173"/>
                  </a:lnTo>
                  <a:lnTo>
                    <a:pt x="7175" y="393376"/>
                  </a:lnTo>
                  <a:lnTo>
                    <a:pt x="13153" y="400556"/>
                  </a:lnTo>
                  <a:lnTo>
                    <a:pt x="20446" y="405106"/>
                  </a:lnTo>
                  <a:lnTo>
                    <a:pt x="28716" y="406947"/>
                  </a:lnTo>
                  <a:lnTo>
                    <a:pt x="37690" y="406590"/>
                  </a:lnTo>
                  <a:lnTo>
                    <a:pt x="47158" y="404840"/>
                  </a:lnTo>
                  <a:lnTo>
                    <a:pt x="56967" y="402296"/>
                  </a:lnTo>
                  <a:lnTo>
                    <a:pt x="67010" y="399154"/>
                  </a:lnTo>
                  <a:lnTo>
                    <a:pt x="77212" y="395301"/>
                  </a:lnTo>
                  <a:lnTo>
                    <a:pt x="87521" y="390719"/>
                  </a:lnTo>
                  <a:lnTo>
                    <a:pt x="97902" y="385660"/>
                  </a:lnTo>
                  <a:lnTo>
                    <a:pt x="108333" y="380564"/>
                  </a:lnTo>
                  <a:lnTo>
                    <a:pt x="118796" y="375690"/>
                  </a:lnTo>
                  <a:lnTo>
                    <a:pt x="129281" y="371112"/>
                  </a:lnTo>
                  <a:lnTo>
                    <a:pt x="139780" y="366810"/>
                  </a:lnTo>
                  <a:lnTo>
                    <a:pt x="150274" y="362736"/>
                  </a:lnTo>
                  <a:lnTo>
                    <a:pt x="160308" y="358988"/>
                  </a:lnTo>
                  <a:lnTo>
                    <a:pt x="169973" y="355444"/>
                  </a:lnTo>
                  <a:lnTo>
                    <a:pt x="180118" y="351791"/>
                  </a:lnTo>
                  <a:lnTo>
                    <a:pt x="19236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48311" y="4622010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5" y="8620"/>
                  </a:lnTo>
                  <a:lnTo>
                    <a:pt x="91374" y="11833"/>
                  </a:lnTo>
                  <a:lnTo>
                    <a:pt x="81879" y="15647"/>
                  </a:lnTo>
                  <a:lnTo>
                    <a:pt x="72087" y="20159"/>
                  </a:lnTo>
                  <a:lnTo>
                    <a:pt x="62073" y="25150"/>
                  </a:lnTo>
                  <a:lnTo>
                    <a:pt x="51900" y="30189"/>
                  </a:lnTo>
                  <a:lnTo>
                    <a:pt x="41627" y="35016"/>
                  </a:lnTo>
                  <a:lnTo>
                    <a:pt x="31744" y="39406"/>
                  </a:lnTo>
                  <a:lnTo>
                    <a:pt x="22199" y="43516"/>
                  </a:lnTo>
                  <a:lnTo>
                    <a:pt x="12151" y="477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69367" y="444302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7845" y="2934"/>
                  </a:lnTo>
                  <a:lnTo>
                    <a:pt x="167357" y="5716"/>
                  </a:lnTo>
                  <a:lnTo>
                    <a:pt x="157055" y="8616"/>
                  </a:lnTo>
                  <a:lnTo>
                    <a:pt x="146754" y="11655"/>
                  </a:lnTo>
                  <a:lnTo>
                    <a:pt x="136410" y="14821"/>
                  </a:lnTo>
                  <a:lnTo>
                    <a:pt x="126011" y="18085"/>
                  </a:lnTo>
                  <a:lnTo>
                    <a:pt x="115237" y="21423"/>
                  </a:lnTo>
                  <a:lnTo>
                    <a:pt x="103483" y="24814"/>
                  </a:lnTo>
                  <a:lnTo>
                    <a:pt x="90505" y="28243"/>
                  </a:lnTo>
                  <a:lnTo>
                    <a:pt x="76705" y="31698"/>
                  </a:lnTo>
                  <a:lnTo>
                    <a:pt x="62903" y="35170"/>
                  </a:lnTo>
                  <a:lnTo>
                    <a:pt x="49598" y="38651"/>
                  </a:lnTo>
                  <a:lnTo>
                    <a:pt x="37371" y="41982"/>
                  </a:lnTo>
                  <a:lnTo>
                    <a:pt x="25849" y="45195"/>
                  </a:lnTo>
                  <a:lnTo>
                    <a:pt x="14025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31286" y="4715959"/>
              <a:ext cx="153938" cy="169265"/>
            </a:xfrm>
            <a:custGeom>
              <a:avLst/>
              <a:gdLst/>
              <a:ahLst/>
              <a:cxnLst/>
              <a:rect l="0" t="0" r="0" b="0"/>
              <a:pathLst>
                <a:path w="153938" h="169265">
                  <a:moveTo>
                    <a:pt x="101294" y="63979"/>
                  </a:moveTo>
                  <a:lnTo>
                    <a:pt x="101160" y="52378"/>
                  </a:lnTo>
                  <a:lnTo>
                    <a:pt x="99879" y="42530"/>
                  </a:lnTo>
                  <a:lnTo>
                    <a:pt x="97282" y="33529"/>
                  </a:lnTo>
                  <a:lnTo>
                    <a:pt x="93390" y="25260"/>
                  </a:lnTo>
                  <a:lnTo>
                    <a:pt x="88108" y="17881"/>
                  </a:lnTo>
                  <a:lnTo>
                    <a:pt x="81522" y="11420"/>
                  </a:lnTo>
                  <a:lnTo>
                    <a:pt x="73849" y="6086"/>
                  </a:lnTo>
                  <a:lnTo>
                    <a:pt x="65339" y="2329"/>
                  </a:lnTo>
                  <a:lnTo>
                    <a:pt x="56221" y="256"/>
                  </a:lnTo>
                  <a:lnTo>
                    <a:pt x="47001" y="0"/>
                  </a:lnTo>
                  <a:lnTo>
                    <a:pt x="38424" y="1872"/>
                  </a:lnTo>
                  <a:lnTo>
                    <a:pt x="30845" y="5838"/>
                  </a:lnTo>
                  <a:lnTo>
                    <a:pt x="24267" y="11584"/>
                  </a:lnTo>
                  <a:lnTo>
                    <a:pt x="18532" y="18719"/>
                  </a:lnTo>
                  <a:lnTo>
                    <a:pt x="13456" y="26890"/>
                  </a:lnTo>
                  <a:lnTo>
                    <a:pt x="9027" y="35966"/>
                  </a:lnTo>
                  <a:lnTo>
                    <a:pt x="5417" y="46035"/>
                  </a:lnTo>
                  <a:lnTo>
                    <a:pt x="2654" y="57061"/>
                  </a:lnTo>
                  <a:lnTo>
                    <a:pt x="797" y="68736"/>
                  </a:lnTo>
                  <a:lnTo>
                    <a:pt x="0" y="80572"/>
                  </a:lnTo>
                  <a:lnTo>
                    <a:pt x="243" y="92275"/>
                  </a:lnTo>
                  <a:lnTo>
                    <a:pt x="1373" y="103743"/>
                  </a:lnTo>
                  <a:lnTo>
                    <a:pt x="3194" y="114977"/>
                  </a:lnTo>
                  <a:lnTo>
                    <a:pt x="5536" y="125992"/>
                  </a:lnTo>
                  <a:lnTo>
                    <a:pt x="8582" y="136016"/>
                  </a:lnTo>
                  <a:lnTo>
                    <a:pt x="12837" y="143552"/>
                  </a:lnTo>
                  <a:lnTo>
                    <a:pt x="18475" y="147985"/>
                  </a:lnTo>
                  <a:lnTo>
                    <a:pt x="25210" y="149502"/>
                  </a:lnTo>
                  <a:lnTo>
                    <a:pt x="32496" y="148627"/>
                  </a:lnTo>
                  <a:lnTo>
                    <a:pt x="39945" y="145919"/>
                  </a:lnTo>
                  <a:lnTo>
                    <a:pt x="47217" y="141546"/>
                  </a:lnTo>
                  <a:lnTo>
                    <a:pt x="53940" y="135279"/>
                  </a:lnTo>
                  <a:lnTo>
                    <a:pt x="59973" y="127151"/>
                  </a:lnTo>
                  <a:lnTo>
                    <a:pt x="65363" y="117596"/>
                  </a:lnTo>
                  <a:lnTo>
                    <a:pt x="70225" y="107267"/>
                  </a:lnTo>
                  <a:lnTo>
                    <a:pt x="74679" y="96611"/>
                  </a:lnTo>
                  <a:lnTo>
                    <a:pt x="78674" y="85694"/>
                  </a:lnTo>
                  <a:lnTo>
                    <a:pt x="81985" y="74304"/>
                  </a:lnTo>
                  <a:lnTo>
                    <a:pt x="84552" y="62449"/>
                  </a:lnTo>
                  <a:lnTo>
                    <a:pt x="86593" y="53732"/>
                  </a:lnTo>
                  <a:lnTo>
                    <a:pt x="88226" y="52393"/>
                  </a:lnTo>
                  <a:lnTo>
                    <a:pt x="89296" y="56710"/>
                  </a:lnTo>
                  <a:lnTo>
                    <a:pt x="90094" y="64441"/>
                  </a:lnTo>
                  <a:lnTo>
                    <a:pt x="91096" y="73924"/>
                  </a:lnTo>
                  <a:lnTo>
                    <a:pt x="92551" y="84197"/>
                  </a:lnTo>
                  <a:lnTo>
                    <a:pt x="94492" y="94781"/>
                  </a:lnTo>
                  <a:lnTo>
                    <a:pt x="96857" y="105460"/>
                  </a:lnTo>
                  <a:lnTo>
                    <a:pt x="99563" y="116136"/>
                  </a:lnTo>
                  <a:lnTo>
                    <a:pt x="102853" y="126450"/>
                  </a:lnTo>
                  <a:lnTo>
                    <a:pt x="107269" y="135784"/>
                  </a:lnTo>
                  <a:lnTo>
                    <a:pt x="113010" y="143876"/>
                  </a:lnTo>
                  <a:lnTo>
                    <a:pt x="119703" y="150653"/>
                  </a:lnTo>
                  <a:lnTo>
                    <a:pt x="127341" y="156716"/>
                  </a:lnTo>
                  <a:lnTo>
                    <a:pt x="137717" y="162597"/>
                  </a:lnTo>
                  <a:lnTo>
                    <a:pt x="153937" y="169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16808" y="4706238"/>
              <a:ext cx="94758" cy="145779"/>
            </a:xfrm>
            <a:custGeom>
              <a:avLst/>
              <a:gdLst/>
              <a:ahLst/>
              <a:cxnLst/>
              <a:rect l="0" t="0" r="0" b="0"/>
              <a:pathLst>
                <a:path w="94758" h="145779">
                  <a:moveTo>
                    <a:pt x="0" y="73700"/>
                  </a:moveTo>
                  <a:lnTo>
                    <a:pt x="2867" y="82567"/>
                  </a:lnTo>
                  <a:lnTo>
                    <a:pt x="5009" y="91555"/>
                  </a:lnTo>
                  <a:lnTo>
                    <a:pt x="6616" y="101546"/>
                  </a:lnTo>
                  <a:lnTo>
                    <a:pt x="7970" y="112353"/>
                  </a:lnTo>
                  <a:lnTo>
                    <a:pt x="9466" y="123516"/>
                  </a:lnTo>
                  <a:lnTo>
                    <a:pt x="11299" y="134652"/>
                  </a:lnTo>
                  <a:lnTo>
                    <a:pt x="12844" y="143183"/>
                  </a:lnTo>
                  <a:lnTo>
                    <a:pt x="13153" y="145778"/>
                  </a:lnTo>
                  <a:lnTo>
                    <a:pt x="12277" y="143012"/>
                  </a:lnTo>
                  <a:lnTo>
                    <a:pt x="10537" y="136430"/>
                  </a:lnTo>
                  <a:lnTo>
                    <a:pt x="8375" y="127299"/>
                  </a:lnTo>
                  <a:lnTo>
                    <a:pt x="6295" y="116494"/>
                  </a:lnTo>
                  <a:lnTo>
                    <a:pt x="4562" y="104595"/>
                  </a:lnTo>
                  <a:lnTo>
                    <a:pt x="3395" y="92142"/>
                  </a:lnTo>
                  <a:lnTo>
                    <a:pt x="3060" y="79688"/>
                  </a:lnTo>
                  <a:lnTo>
                    <a:pt x="3617" y="67529"/>
                  </a:lnTo>
                  <a:lnTo>
                    <a:pt x="5126" y="55902"/>
                  </a:lnTo>
                  <a:lnTo>
                    <a:pt x="7733" y="45084"/>
                  </a:lnTo>
                  <a:lnTo>
                    <a:pt x="11422" y="35148"/>
                  </a:lnTo>
                  <a:lnTo>
                    <a:pt x="16354" y="26321"/>
                  </a:lnTo>
                  <a:lnTo>
                    <a:pt x="22947" y="19061"/>
                  </a:lnTo>
                  <a:lnTo>
                    <a:pt x="31264" y="13474"/>
                  </a:lnTo>
                  <a:lnTo>
                    <a:pt x="40861" y="9356"/>
                  </a:lnTo>
                  <a:lnTo>
                    <a:pt x="52114" y="5972"/>
                  </a:lnTo>
                  <a:lnTo>
                    <a:pt x="68247" y="302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37922" y="4548311"/>
              <a:ext cx="10514" cy="357969"/>
            </a:xfrm>
            <a:custGeom>
              <a:avLst/>
              <a:gdLst/>
              <a:ahLst/>
              <a:cxnLst/>
              <a:rect l="0" t="0" r="0" b="0"/>
              <a:pathLst>
                <a:path w="10514" h="357969">
                  <a:moveTo>
                    <a:pt x="10513" y="0"/>
                  </a:moveTo>
                  <a:lnTo>
                    <a:pt x="7646" y="8868"/>
                  </a:lnTo>
                  <a:lnTo>
                    <a:pt x="5504" y="17855"/>
                  </a:lnTo>
                  <a:lnTo>
                    <a:pt x="3901" y="27860"/>
                  </a:lnTo>
                  <a:lnTo>
                    <a:pt x="2720" y="39186"/>
                  </a:lnTo>
                  <a:lnTo>
                    <a:pt x="1872" y="52293"/>
                  </a:lnTo>
                  <a:lnTo>
                    <a:pt x="1275" y="67263"/>
                  </a:lnTo>
                  <a:lnTo>
                    <a:pt x="861" y="84025"/>
                  </a:lnTo>
                  <a:lnTo>
                    <a:pt x="576" y="102547"/>
                  </a:lnTo>
                  <a:lnTo>
                    <a:pt x="382" y="122629"/>
                  </a:lnTo>
                  <a:lnTo>
                    <a:pt x="251" y="143806"/>
                  </a:lnTo>
                  <a:lnTo>
                    <a:pt x="163" y="165466"/>
                  </a:lnTo>
                  <a:lnTo>
                    <a:pt x="104" y="187208"/>
                  </a:lnTo>
                  <a:lnTo>
                    <a:pt x="65" y="208532"/>
                  </a:lnTo>
                  <a:lnTo>
                    <a:pt x="38" y="228778"/>
                  </a:lnTo>
                  <a:lnTo>
                    <a:pt x="21" y="247691"/>
                  </a:lnTo>
                  <a:lnTo>
                    <a:pt x="8" y="265357"/>
                  </a:lnTo>
                  <a:lnTo>
                    <a:pt x="1" y="282003"/>
                  </a:lnTo>
                  <a:lnTo>
                    <a:pt x="0" y="297856"/>
                  </a:lnTo>
                  <a:lnTo>
                    <a:pt x="198" y="312523"/>
                  </a:lnTo>
                  <a:lnTo>
                    <a:pt x="1096" y="326431"/>
                  </a:lnTo>
                  <a:lnTo>
                    <a:pt x="3893" y="340808"/>
                  </a:lnTo>
                  <a:lnTo>
                    <a:pt x="1051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43150" y="472729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16"/>
                  </a:lnTo>
                  <a:lnTo>
                    <a:pt x="129802" y="7970"/>
                  </a:lnTo>
                  <a:lnTo>
                    <a:pt x="118639" y="9467"/>
                  </a:lnTo>
                  <a:lnTo>
                    <a:pt x="107429" y="11317"/>
                  </a:lnTo>
                  <a:lnTo>
                    <a:pt x="96144" y="13557"/>
                  </a:lnTo>
                  <a:lnTo>
                    <a:pt x="84511" y="16138"/>
                  </a:lnTo>
                  <a:lnTo>
                    <a:pt x="72402" y="18983"/>
                  </a:lnTo>
                  <a:lnTo>
                    <a:pt x="60049" y="21871"/>
                  </a:lnTo>
                  <a:lnTo>
                    <a:pt x="46549" y="24728"/>
                  </a:lnTo>
                  <a:lnTo>
                    <a:pt x="28478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32663" y="4506197"/>
              <a:ext cx="136871" cy="379027"/>
            </a:xfrm>
            <a:custGeom>
              <a:avLst/>
              <a:gdLst/>
              <a:ahLst/>
              <a:cxnLst/>
              <a:rect l="0" t="0" r="0" b="0"/>
              <a:pathLst>
                <a:path w="136871" h="379027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9" y="77042"/>
                  </a:lnTo>
                  <a:lnTo>
                    <a:pt x="3904" y="90184"/>
                  </a:lnTo>
                  <a:lnTo>
                    <a:pt x="6200" y="104209"/>
                  </a:lnTo>
                  <a:lnTo>
                    <a:pt x="8852" y="119607"/>
                  </a:lnTo>
                  <a:lnTo>
                    <a:pt x="11598" y="136390"/>
                  </a:lnTo>
                  <a:lnTo>
                    <a:pt x="14054" y="154345"/>
                  </a:lnTo>
                  <a:lnTo>
                    <a:pt x="16039" y="173204"/>
                  </a:lnTo>
                  <a:lnTo>
                    <a:pt x="17710" y="192564"/>
                  </a:lnTo>
                  <a:lnTo>
                    <a:pt x="19446" y="211926"/>
                  </a:lnTo>
                  <a:lnTo>
                    <a:pt x="21464" y="231012"/>
                  </a:lnTo>
                  <a:lnTo>
                    <a:pt x="23651" y="249588"/>
                  </a:lnTo>
                  <a:lnTo>
                    <a:pt x="25667" y="267375"/>
                  </a:lnTo>
                  <a:lnTo>
                    <a:pt x="27315" y="284272"/>
                  </a:lnTo>
                  <a:lnTo>
                    <a:pt x="28390" y="299187"/>
                  </a:lnTo>
                  <a:lnTo>
                    <a:pt x="28144" y="308673"/>
                  </a:lnTo>
                  <a:lnTo>
                    <a:pt x="26575" y="310517"/>
                  </a:lnTo>
                  <a:lnTo>
                    <a:pt x="24976" y="306242"/>
                  </a:lnTo>
                  <a:lnTo>
                    <a:pt x="24092" y="298002"/>
                  </a:lnTo>
                  <a:lnTo>
                    <a:pt x="24521" y="287776"/>
                  </a:lnTo>
                  <a:lnTo>
                    <a:pt x="26439" y="276784"/>
                  </a:lnTo>
                  <a:lnTo>
                    <a:pt x="29861" y="265937"/>
                  </a:lnTo>
                  <a:lnTo>
                    <a:pt x="34832" y="256087"/>
                  </a:lnTo>
                  <a:lnTo>
                    <a:pt x="41211" y="247584"/>
                  </a:lnTo>
                  <a:lnTo>
                    <a:pt x="48579" y="241022"/>
                  </a:lnTo>
                  <a:lnTo>
                    <a:pt x="56355" y="237408"/>
                  </a:lnTo>
                  <a:lnTo>
                    <a:pt x="64167" y="237013"/>
                  </a:lnTo>
                  <a:lnTo>
                    <a:pt x="71697" y="239490"/>
                  </a:lnTo>
                  <a:lnTo>
                    <a:pt x="78601" y="244266"/>
                  </a:lnTo>
                  <a:lnTo>
                    <a:pt x="84760" y="250768"/>
                  </a:lnTo>
                  <a:lnTo>
                    <a:pt x="90234" y="258517"/>
                  </a:lnTo>
                  <a:lnTo>
                    <a:pt x="95154" y="267146"/>
                  </a:lnTo>
                  <a:lnTo>
                    <a:pt x="99652" y="276386"/>
                  </a:lnTo>
                  <a:lnTo>
                    <a:pt x="103846" y="286043"/>
                  </a:lnTo>
                  <a:lnTo>
                    <a:pt x="107823" y="295986"/>
                  </a:lnTo>
                  <a:lnTo>
                    <a:pt x="111651" y="306121"/>
                  </a:lnTo>
                  <a:lnTo>
                    <a:pt x="115375" y="316386"/>
                  </a:lnTo>
                  <a:lnTo>
                    <a:pt x="119029" y="326738"/>
                  </a:lnTo>
                  <a:lnTo>
                    <a:pt x="122631" y="337135"/>
                  </a:lnTo>
                  <a:lnTo>
                    <a:pt x="126046" y="347103"/>
                  </a:lnTo>
                  <a:lnTo>
                    <a:pt x="129321" y="356716"/>
                  </a:lnTo>
                  <a:lnTo>
                    <a:pt x="132747" y="366819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399844" y="4569367"/>
            <a:ext cx="957296" cy="660528"/>
            <a:chOff x="5399844" y="4569367"/>
            <a:chExt cx="957296" cy="660528"/>
          </a:xfrm>
        </p:grpSpPr>
        <p:sp>
          <p:nvSpPr>
            <p:cNvPr id="126" name="Freeform 125"/>
            <p:cNvSpPr/>
            <p:nvPr/>
          </p:nvSpPr>
          <p:spPr>
            <a:xfrm>
              <a:off x="5399844" y="4761153"/>
              <a:ext cx="243431" cy="468742"/>
            </a:xfrm>
            <a:custGeom>
              <a:avLst/>
              <a:gdLst/>
              <a:ahLst/>
              <a:cxnLst/>
              <a:rect l="0" t="0" r="0" b="0"/>
              <a:pathLst>
                <a:path w="243431" h="468742">
                  <a:moveTo>
                    <a:pt x="138145" y="71427"/>
                  </a:moveTo>
                  <a:lnTo>
                    <a:pt x="135212" y="62626"/>
                  </a:lnTo>
                  <a:lnTo>
                    <a:pt x="132429" y="54279"/>
                  </a:lnTo>
                  <a:lnTo>
                    <a:pt x="129525" y="45585"/>
                  </a:lnTo>
                  <a:lnTo>
                    <a:pt x="126312" y="36637"/>
                  </a:lnTo>
                  <a:lnTo>
                    <a:pt x="122499" y="27790"/>
                  </a:lnTo>
                  <a:lnTo>
                    <a:pt x="117977" y="19265"/>
                  </a:lnTo>
                  <a:lnTo>
                    <a:pt x="112641" y="11595"/>
                  </a:lnTo>
                  <a:lnTo>
                    <a:pt x="106305" y="5662"/>
                  </a:lnTo>
                  <a:lnTo>
                    <a:pt x="98971" y="1797"/>
                  </a:lnTo>
                  <a:lnTo>
                    <a:pt x="90945" y="0"/>
                  </a:lnTo>
                  <a:lnTo>
                    <a:pt x="82720" y="224"/>
                  </a:lnTo>
                  <a:lnTo>
                    <a:pt x="74598" y="2231"/>
                  </a:lnTo>
                  <a:lnTo>
                    <a:pt x="66690" y="5829"/>
                  </a:lnTo>
                  <a:lnTo>
                    <a:pt x="58999" y="10976"/>
                  </a:lnTo>
                  <a:lnTo>
                    <a:pt x="51494" y="17507"/>
                  </a:lnTo>
                  <a:lnTo>
                    <a:pt x="44132" y="25161"/>
                  </a:lnTo>
                  <a:lnTo>
                    <a:pt x="36874" y="33667"/>
                  </a:lnTo>
                  <a:lnTo>
                    <a:pt x="29696" y="42799"/>
                  </a:lnTo>
                  <a:lnTo>
                    <a:pt x="22738" y="52541"/>
                  </a:lnTo>
                  <a:lnTo>
                    <a:pt x="16292" y="63066"/>
                  </a:lnTo>
                  <a:lnTo>
                    <a:pt x="10485" y="74402"/>
                  </a:lnTo>
                  <a:lnTo>
                    <a:pt x="5603" y="86286"/>
                  </a:lnTo>
                  <a:lnTo>
                    <a:pt x="2154" y="98263"/>
                  </a:lnTo>
                  <a:lnTo>
                    <a:pt x="288" y="110055"/>
                  </a:lnTo>
                  <a:lnTo>
                    <a:pt x="0" y="121414"/>
                  </a:lnTo>
                  <a:lnTo>
                    <a:pt x="1320" y="132042"/>
                  </a:lnTo>
                  <a:lnTo>
                    <a:pt x="4100" y="141843"/>
                  </a:lnTo>
                  <a:lnTo>
                    <a:pt x="8237" y="150406"/>
                  </a:lnTo>
                  <a:lnTo>
                    <a:pt x="13754" y="156954"/>
                  </a:lnTo>
                  <a:lnTo>
                    <a:pt x="20531" y="161242"/>
                  </a:lnTo>
                  <a:lnTo>
                    <a:pt x="28182" y="163324"/>
                  </a:lnTo>
                  <a:lnTo>
                    <a:pt x="36155" y="163293"/>
                  </a:lnTo>
                  <a:lnTo>
                    <a:pt x="44107" y="161421"/>
                  </a:lnTo>
                  <a:lnTo>
                    <a:pt x="51902" y="158083"/>
                  </a:lnTo>
                  <a:lnTo>
                    <a:pt x="59517" y="153643"/>
                  </a:lnTo>
                  <a:lnTo>
                    <a:pt x="66967" y="148400"/>
                  </a:lnTo>
                  <a:lnTo>
                    <a:pt x="74123" y="142425"/>
                  </a:lnTo>
                  <a:lnTo>
                    <a:pt x="80709" y="135585"/>
                  </a:lnTo>
                  <a:lnTo>
                    <a:pt x="86623" y="127871"/>
                  </a:lnTo>
                  <a:lnTo>
                    <a:pt x="91918" y="119402"/>
                  </a:lnTo>
                  <a:lnTo>
                    <a:pt x="96708" y="110339"/>
                  </a:lnTo>
                  <a:lnTo>
                    <a:pt x="101125" y="100905"/>
                  </a:lnTo>
                  <a:lnTo>
                    <a:pt x="105481" y="93747"/>
                  </a:lnTo>
                  <a:lnTo>
                    <a:pt x="109514" y="92249"/>
                  </a:lnTo>
                  <a:lnTo>
                    <a:pt x="112374" y="95745"/>
                  </a:lnTo>
                  <a:lnTo>
                    <a:pt x="114174" y="102781"/>
                  </a:lnTo>
                  <a:lnTo>
                    <a:pt x="115273" y="112521"/>
                  </a:lnTo>
                  <a:lnTo>
                    <a:pt x="115945" y="124782"/>
                  </a:lnTo>
                  <a:lnTo>
                    <a:pt x="116359" y="139279"/>
                  </a:lnTo>
                  <a:lnTo>
                    <a:pt x="116619" y="155269"/>
                  </a:lnTo>
                  <a:lnTo>
                    <a:pt x="116783" y="171705"/>
                  </a:lnTo>
                  <a:lnTo>
                    <a:pt x="116894" y="187946"/>
                  </a:lnTo>
                  <a:lnTo>
                    <a:pt x="117135" y="203598"/>
                  </a:lnTo>
                  <a:lnTo>
                    <a:pt x="117828" y="218339"/>
                  </a:lnTo>
                  <a:lnTo>
                    <a:pt x="119106" y="232108"/>
                  </a:lnTo>
                  <a:lnTo>
                    <a:pt x="120778" y="245185"/>
                  </a:lnTo>
                  <a:lnTo>
                    <a:pt x="122439" y="258056"/>
                  </a:lnTo>
                  <a:lnTo>
                    <a:pt x="123851" y="271022"/>
                  </a:lnTo>
                  <a:lnTo>
                    <a:pt x="124949" y="284192"/>
                  </a:lnTo>
                  <a:lnTo>
                    <a:pt x="125760" y="297573"/>
                  </a:lnTo>
                  <a:lnTo>
                    <a:pt x="126341" y="311136"/>
                  </a:lnTo>
                  <a:lnTo>
                    <a:pt x="126747" y="324838"/>
                  </a:lnTo>
                  <a:lnTo>
                    <a:pt x="127028" y="338643"/>
                  </a:lnTo>
                  <a:lnTo>
                    <a:pt x="127220" y="352530"/>
                  </a:lnTo>
                  <a:lnTo>
                    <a:pt x="127350" y="366804"/>
                  </a:lnTo>
                  <a:lnTo>
                    <a:pt x="127438" y="382065"/>
                  </a:lnTo>
                  <a:lnTo>
                    <a:pt x="127497" y="398551"/>
                  </a:lnTo>
                  <a:lnTo>
                    <a:pt x="127537" y="415861"/>
                  </a:lnTo>
                  <a:lnTo>
                    <a:pt x="127563" y="433173"/>
                  </a:lnTo>
                  <a:lnTo>
                    <a:pt x="127603" y="449919"/>
                  </a:lnTo>
                  <a:lnTo>
                    <a:pt x="128416" y="463054"/>
                  </a:lnTo>
                  <a:lnTo>
                    <a:pt x="130571" y="468741"/>
                  </a:lnTo>
                  <a:lnTo>
                    <a:pt x="133270" y="468019"/>
                  </a:lnTo>
                  <a:lnTo>
                    <a:pt x="136190" y="463182"/>
                  </a:lnTo>
                  <a:lnTo>
                    <a:pt x="139423" y="455783"/>
                  </a:lnTo>
                  <a:lnTo>
                    <a:pt x="143249" y="446546"/>
                  </a:lnTo>
                  <a:lnTo>
                    <a:pt x="147773" y="435927"/>
                  </a:lnTo>
                  <a:lnTo>
                    <a:pt x="152940" y="424452"/>
                  </a:lnTo>
                  <a:lnTo>
                    <a:pt x="158629" y="412713"/>
                  </a:lnTo>
                  <a:lnTo>
                    <a:pt x="164720" y="401062"/>
                  </a:lnTo>
                  <a:lnTo>
                    <a:pt x="171267" y="389789"/>
                  </a:lnTo>
                  <a:lnTo>
                    <a:pt x="178493" y="379214"/>
                  </a:lnTo>
                  <a:lnTo>
                    <a:pt x="186460" y="369434"/>
                  </a:lnTo>
                  <a:lnTo>
                    <a:pt x="194929" y="360374"/>
                  </a:lnTo>
                  <a:lnTo>
                    <a:pt x="203460" y="351894"/>
                  </a:lnTo>
                  <a:lnTo>
                    <a:pt x="211780" y="343860"/>
                  </a:lnTo>
                  <a:lnTo>
                    <a:pt x="219511" y="336454"/>
                  </a:lnTo>
                  <a:lnTo>
                    <a:pt x="226842" y="329443"/>
                  </a:lnTo>
                  <a:lnTo>
                    <a:pt x="234410" y="322208"/>
                  </a:lnTo>
                  <a:lnTo>
                    <a:pt x="243430" y="313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60100" y="4706238"/>
              <a:ext cx="111068" cy="203564"/>
            </a:xfrm>
            <a:custGeom>
              <a:avLst/>
              <a:gdLst/>
              <a:ahLst/>
              <a:cxnLst/>
              <a:rect l="0" t="0" r="0" b="0"/>
              <a:pathLst>
                <a:path w="111068" h="203564">
                  <a:moveTo>
                    <a:pt x="9475" y="52642"/>
                  </a:moveTo>
                  <a:lnTo>
                    <a:pt x="6609" y="61511"/>
                  </a:lnTo>
                  <a:lnTo>
                    <a:pt x="4466" y="70497"/>
                  </a:lnTo>
                  <a:lnTo>
                    <a:pt x="2863" y="80493"/>
                  </a:lnTo>
                  <a:lnTo>
                    <a:pt x="1682" y="91474"/>
                  </a:lnTo>
                  <a:lnTo>
                    <a:pt x="834" y="103285"/>
                  </a:lnTo>
                  <a:lnTo>
                    <a:pt x="241" y="115739"/>
                  </a:lnTo>
                  <a:lnTo>
                    <a:pt x="0" y="128504"/>
                  </a:lnTo>
                  <a:lnTo>
                    <a:pt x="364" y="141137"/>
                  </a:lnTo>
                  <a:lnTo>
                    <a:pt x="1429" y="153401"/>
                  </a:lnTo>
                  <a:lnTo>
                    <a:pt x="3296" y="165091"/>
                  </a:lnTo>
                  <a:lnTo>
                    <a:pt x="6153" y="175948"/>
                  </a:lnTo>
                  <a:lnTo>
                    <a:pt x="10007" y="185900"/>
                  </a:lnTo>
                  <a:lnTo>
                    <a:pt x="14884" y="194396"/>
                  </a:lnTo>
                  <a:lnTo>
                    <a:pt x="20907" y="200368"/>
                  </a:lnTo>
                  <a:lnTo>
                    <a:pt x="28027" y="203446"/>
                  </a:lnTo>
                  <a:lnTo>
                    <a:pt x="35910" y="203563"/>
                  </a:lnTo>
                  <a:lnTo>
                    <a:pt x="44038" y="200608"/>
                  </a:lnTo>
                  <a:lnTo>
                    <a:pt x="52090" y="194846"/>
                  </a:lnTo>
                  <a:lnTo>
                    <a:pt x="59783" y="186947"/>
                  </a:lnTo>
                  <a:lnTo>
                    <a:pt x="66796" y="177761"/>
                  </a:lnTo>
                  <a:lnTo>
                    <a:pt x="73029" y="167886"/>
                  </a:lnTo>
                  <a:lnTo>
                    <a:pt x="78553" y="157498"/>
                  </a:lnTo>
                  <a:lnTo>
                    <a:pt x="83505" y="146467"/>
                  </a:lnTo>
                  <a:lnTo>
                    <a:pt x="88026" y="134756"/>
                  </a:lnTo>
                  <a:lnTo>
                    <a:pt x="92235" y="122603"/>
                  </a:lnTo>
                  <a:lnTo>
                    <a:pt x="96222" y="110438"/>
                  </a:lnTo>
                  <a:lnTo>
                    <a:pt x="100051" y="98506"/>
                  </a:lnTo>
                  <a:lnTo>
                    <a:pt x="103607" y="86713"/>
                  </a:lnTo>
                  <a:lnTo>
                    <a:pt x="106616" y="74727"/>
                  </a:lnTo>
                  <a:lnTo>
                    <a:pt x="108966" y="62380"/>
                  </a:lnTo>
                  <a:lnTo>
                    <a:pt x="110518" y="50065"/>
                  </a:lnTo>
                  <a:lnTo>
                    <a:pt x="111067" y="37337"/>
                  </a:lnTo>
                  <a:lnTo>
                    <a:pt x="109541" y="21958"/>
                  </a:lnTo>
                  <a:lnTo>
                    <a:pt x="1042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11115" y="4763227"/>
              <a:ext cx="184844" cy="158756"/>
            </a:xfrm>
            <a:custGeom>
              <a:avLst/>
              <a:gdLst/>
              <a:ahLst/>
              <a:cxnLst/>
              <a:rect l="0" t="0" r="0" b="0"/>
              <a:pathLst>
                <a:path w="184844" h="158756">
                  <a:moveTo>
                    <a:pt x="79558" y="48296"/>
                  </a:moveTo>
                  <a:lnTo>
                    <a:pt x="82358" y="39494"/>
                  </a:lnTo>
                  <a:lnTo>
                    <a:pt x="83861" y="31148"/>
                  </a:lnTo>
                  <a:lnTo>
                    <a:pt x="84153" y="22468"/>
                  </a:lnTo>
                  <a:lnTo>
                    <a:pt x="82955" y="14038"/>
                  </a:lnTo>
                  <a:lnTo>
                    <a:pt x="79542" y="7136"/>
                  </a:lnTo>
                  <a:lnTo>
                    <a:pt x="73722" y="2366"/>
                  </a:lnTo>
                  <a:lnTo>
                    <a:pt x="66082" y="0"/>
                  </a:lnTo>
                  <a:lnTo>
                    <a:pt x="57666" y="309"/>
                  </a:lnTo>
                  <a:lnTo>
                    <a:pt x="49167" y="3153"/>
                  </a:lnTo>
                  <a:lnTo>
                    <a:pt x="41043" y="8113"/>
                  </a:lnTo>
                  <a:lnTo>
                    <a:pt x="33675" y="14706"/>
                  </a:lnTo>
                  <a:lnTo>
                    <a:pt x="27171" y="22501"/>
                  </a:lnTo>
                  <a:lnTo>
                    <a:pt x="21451" y="31153"/>
                  </a:lnTo>
                  <a:lnTo>
                    <a:pt x="16359" y="40403"/>
                  </a:lnTo>
                  <a:lnTo>
                    <a:pt x="11746" y="50070"/>
                  </a:lnTo>
                  <a:lnTo>
                    <a:pt x="7643" y="60188"/>
                  </a:lnTo>
                  <a:lnTo>
                    <a:pt x="4259" y="70972"/>
                  </a:lnTo>
                  <a:lnTo>
                    <a:pt x="1656" y="82486"/>
                  </a:lnTo>
                  <a:lnTo>
                    <a:pt x="78" y="94491"/>
                  </a:lnTo>
                  <a:lnTo>
                    <a:pt x="0" y="106550"/>
                  </a:lnTo>
                  <a:lnTo>
                    <a:pt x="1549" y="118394"/>
                  </a:lnTo>
                  <a:lnTo>
                    <a:pt x="4710" y="129617"/>
                  </a:lnTo>
                  <a:lnTo>
                    <a:pt x="9498" y="139622"/>
                  </a:lnTo>
                  <a:lnTo>
                    <a:pt x="15750" y="148180"/>
                  </a:lnTo>
                  <a:lnTo>
                    <a:pt x="23032" y="154756"/>
                  </a:lnTo>
                  <a:lnTo>
                    <a:pt x="30749" y="158367"/>
                  </a:lnTo>
                  <a:lnTo>
                    <a:pt x="38522" y="158755"/>
                  </a:lnTo>
                  <a:lnTo>
                    <a:pt x="46025" y="156270"/>
                  </a:lnTo>
                  <a:lnTo>
                    <a:pt x="52911" y="151487"/>
                  </a:lnTo>
                  <a:lnTo>
                    <a:pt x="59058" y="144976"/>
                  </a:lnTo>
                  <a:lnTo>
                    <a:pt x="64524" y="137050"/>
                  </a:lnTo>
                  <a:lnTo>
                    <a:pt x="69438" y="127770"/>
                  </a:lnTo>
                  <a:lnTo>
                    <a:pt x="73929" y="117275"/>
                  </a:lnTo>
                  <a:lnTo>
                    <a:pt x="77947" y="105791"/>
                  </a:lnTo>
                  <a:lnTo>
                    <a:pt x="81274" y="93550"/>
                  </a:lnTo>
                  <a:lnTo>
                    <a:pt x="83832" y="80867"/>
                  </a:lnTo>
                  <a:lnTo>
                    <a:pt x="85172" y="71678"/>
                  </a:lnTo>
                  <a:lnTo>
                    <a:pt x="85486" y="70382"/>
                  </a:lnTo>
                  <a:lnTo>
                    <a:pt x="86168" y="74790"/>
                  </a:lnTo>
                  <a:lnTo>
                    <a:pt x="87583" y="82328"/>
                  </a:lnTo>
                  <a:lnTo>
                    <a:pt x="89635" y="91442"/>
                  </a:lnTo>
                  <a:lnTo>
                    <a:pt x="92319" y="101157"/>
                  </a:lnTo>
                  <a:lnTo>
                    <a:pt x="95800" y="110759"/>
                  </a:lnTo>
                  <a:lnTo>
                    <a:pt x="100117" y="119910"/>
                  </a:lnTo>
                  <a:lnTo>
                    <a:pt x="105492" y="128057"/>
                  </a:lnTo>
                  <a:lnTo>
                    <a:pt x="112390" y="134337"/>
                  </a:lnTo>
                  <a:lnTo>
                    <a:pt x="120916" y="138449"/>
                  </a:lnTo>
                  <a:lnTo>
                    <a:pt x="130557" y="140416"/>
                  </a:lnTo>
                  <a:lnTo>
                    <a:pt x="140406" y="140310"/>
                  </a:lnTo>
                  <a:lnTo>
                    <a:pt x="149905" y="138397"/>
                  </a:lnTo>
                  <a:lnTo>
                    <a:pt x="158580" y="135355"/>
                  </a:lnTo>
                  <a:lnTo>
                    <a:pt x="166718" y="131863"/>
                  </a:lnTo>
                  <a:lnTo>
                    <a:pt x="175028" y="127622"/>
                  </a:lnTo>
                  <a:lnTo>
                    <a:pt x="184843" y="121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06487" y="4569367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4"/>
                  </a:lnTo>
                  <a:lnTo>
                    <a:pt x="0" y="58103"/>
                  </a:lnTo>
                  <a:lnTo>
                    <a:pt x="0" y="73279"/>
                  </a:lnTo>
                  <a:lnTo>
                    <a:pt x="0" y="88360"/>
                  </a:lnTo>
                  <a:lnTo>
                    <a:pt x="0" y="103743"/>
                  </a:lnTo>
                  <a:lnTo>
                    <a:pt x="0" y="120347"/>
                  </a:lnTo>
                  <a:lnTo>
                    <a:pt x="0" y="138590"/>
                  </a:lnTo>
                  <a:lnTo>
                    <a:pt x="0" y="158250"/>
                  </a:lnTo>
                  <a:lnTo>
                    <a:pt x="0" y="178750"/>
                  </a:lnTo>
                  <a:lnTo>
                    <a:pt x="0" y="199649"/>
                  </a:lnTo>
                  <a:lnTo>
                    <a:pt x="0" y="220546"/>
                  </a:lnTo>
                  <a:lnTo>
                    <a:pt x="0" y="241022"/>
                  </a:lnTo>
                  <a:lnTo>
                    <a:pt x="4" y="260895"/>
                  </a:lnTo>
                  <a:lnTo>
                    <a:pt x="177" y="280018"/>
                  </a:lnTo>
                  <a:lnTo>
                    <a:pt x="826" y="298180"/>
                  </a:lnTo>
                  <a:lnTo>
                    <a:pt x="2074" y="315355"/>
                  </a:lnTo>
                  <a:lnTo>
                    <a:pt x="3736" y="331460"/>
                  </a:lnTo>
                  <a:lnTo>
                    <a:pt x="5563" y="348053"/>
                  </a:lnTo>
                  <a:lnTo>
                    <a:pt x="7717" y="36882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939633" y="4716767"/>
              <a:ext cx="124782" cy="200042"/>
            </a:xfrm>
            <a:custGeom>
              <a:avLst/>
              <a:gdLst/>
              <a:ahLst/>
              <a:cxnLst/>
              <a:rect l="0" t="0" r="0" b="0"/>
              <a:pathLst>
                <a:path w="124782" h="200042">
                  <a:moveTo>
                    <a:pt x="82667" y="0"/>
                  </a:moveTo>
                  <a:lnTo>
                    <a:pt x="76733" y="5867"/>
                  </a:lnTo>
                  <a:lnTo>
                    <a:pt x="70528" y="11431"/>
                  </a:lnTo>
                  <a:lnTo>
                    <a:pt x="63437" y="17231"/>
                  </a:lnTo>
                  <a:lnTo>
                    <a:pt x="55670" y="23311"/>
                  </a:lnTo>
                  <a:lnTo>
                    <a:pt x="47671" y="29641"/>
                  </a:lnTo>
                  <a:lnTo>
                    <a:pt x="39730" y="36169"/>
                  </a:lnTo>
                  <a:lnTo>
                    <a:pt x="31955" y="42845"/>
                  </a:lnTo>
                  <a:lnTo>
                    <a:pt x="24363" y="49628"/>
                  </a:lnTo>
                  <a:lnTo>
                    <a:pt x="16939" y="56490"/>
                  </a:lnTo>
                  <a:lnTo>
                    <a:pt x="10143" y="63572"/>
                  </a:lnTo>
                  <a:lnTo>
                    <a:pt x="4863" y="71165"/>
                  </a:lnTo>
                  <a:lnTo>
                    <a:pt x="1467" y="79388"/>
                  </a:lnTo>
                  <a:lnTo>
                    <a:pt x="0" y="88199"/>
                  </a:lnTo>
                  <a:lnTo>
                    <a:pt x="454" y="97492"/>
                  </a:lnTo>
                  <a:lnTo>
                    <a:pt x="2617" y="107143"/>
                  </a:lnTo>
                  <a:lnTo>
                    <a:pt x="6321" y="116725"/>
                  </a:lnTo>
                  <a:lnTo>
                    <a:pt x="11541" y="125545"/>
                  </a:lnTo>
                  <a:lnTo>
                    <a:pt x="18116" y="133292"/>
                  </a:lnTo>
                  <a:lnTo>
                    <a:pt x="25628" y="140153"/>
                  </a:lnTo>
                  <a:lnTo>
                    <a:pt x="33508" y="146609"/>
                  </a:lnTo>
                  <a:lnTo>
                    <a:pt x="41403" y="152993"/>
                  </a:lnTo>
                  <a:lnTo>
                    <a:pt x="49329" y="159453"/>
                  </a:lnTo>
                  <a:lnTo>
                    <a:pt x="57563" y="166031"/>
                  </a:lnTo>
                  <a:lnTo>
                    <a:pt x="66247" y="172712"/>
                  </a:lnTo>
                  <a:lnTo>
                    <a:pt x="75307" y="179174"/>
                  </a:lnTo>
                  <a:lnTo>
                    <a:pt x="85627" y="185432"/>
                  </a:lnTo>
                  <a:lnTo>
                    <a:pt x="100351" y="192037"/>
                  </a:lnTo>
                  <a:lnTo>
                    <a:pt x="12478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47970" y="4762424"/>
              <a:ext cx="142787" cy="200951"/>
            </a:xfrm>
            <a:custGeom>
              <a:avLst/>
              <a:gdLst/>
              <a:ahLst/>
              <a:cxnLst/>
              <a:rect l="0" t="0" r="0" b="0"/>
              <a:pathLst>
                <a:path w="142787" h="200951">
                  <a:moveTo>
                    <a:pt x="5916" y="101741"/>
                  </a:moveTo>
                  <a:lnTo>
                    <a:pt x="14718" y="98807"/>
                  </a:lnTo>
                  <a:lnTo>
                    <a:pt x="23064" y="96026"/>
                  </a:lnTo>
                  <a:lnTo>
                    <a:pt x="31763" y="93121"/>
                  </a:lnTo>
                  <a:lnTo>
                    <a:pt x="40884" y="89908"/>
                  </a:lnTo>
                  <a:lnTo>
                    <a:pt x="50379" y="86095"/>
                  </a:lnTo>
                  <a:lnTo>
                    <a:pt x="60166" y="81578"/>
                  </a:lnTo>
                  <a:lnTo>
                    <a:pt x="70008" y="76414"/>
                  </a:lnTo>
                  <a:lnTo>
                    <a:pt x="79533" y="70726"/>
                  </a:lnTo>
                  <a:lnTo>
                    <a:pt x="88557" y="64632"/>
                  </a:lnTo>
                  <a:lnTo>
                    <a:pt x="96749" y="57914"/>
                  </a:lnTo>
                  <a:lnTo>
                    <a:pt x="103574" y="50040"/>
                  </a:lnTo>
                  <a:lnTo>
                    <a:pt x="108852" y="40829"/>
                  </a:lnTo>
                  <a:lnTo>
                    <a:pt x="112242" y="30879"/>
                  </a:lnTo>
                  <a:lnTo>
                    <a:pt x="113095" y="21349"/>
                  </a:lnTo>
                  <a:lnTo>
                    <a:pt x="111295" y="12883"/>
                  </a:lnTo>
                  <a:lnTo>
                    <a:pt x="107172" y="6084"/>
                  </a:lnTo>
                  <a:lnTo>
                    <a:pt x="101208" y="1732"/>
                  </a:lnTo>
                  <a:lnTo>
                    <a:pt x="93872" y="0"/>
                  </a:lnTo>
                  <a:lnTo>
                    <a:pt x="85715" y="585"/>
                  </a:lnTo>
                  <a:lnTo>
                    <a:pt x="77336" y="3013"/>
                  </a:lnTo>
                  <a:lnTo>
                    <a:pt x="69079" y="6822"/>
                  </a:lnTo>
                  <a:lnTo>
                    <a:pt x="61063" y="11627"/>
                  </a:lnTo>
                  <a:lnTo>
                    <a:pt x="53293" y="17134"/>
                  </a:lnTo>
                  <a:lnTo>
                    <a:pt x="45735" y="23132"/>
                  </a:lnTo>
                  <a:lnTo>
                    <a:pt x="38506" y="29631"/>
                  </a:lnTo>
                  <a:lnTo>
                    <a:pt x="31870" y="36831"/>
                  </a:lnTo>
                  <a:lnTo>
                    <a:pt x="25922" y="44795"/>
                  </a:lnTo>
                  <a:lnTo>
                    <a:pt x="20604" y="53603"/>
                  </a:lnTo>
                  <a:lnTo>
                    <a:pt x="15798" y="63427"/>
                  </a:lnTo>
                  <a:lnTo>
                    <a:pt x="11383" y="74261"/>
                  </a:lnTo>
                  <a:lnTo>
                    <a:pt x="7417" y="85961"/>
                  </a:lnTo>
                  <a:lnTo>
                    <a:pt x="4125" y="98340"/>
                  </a:lnTo>
                  <a:lnTo>
                    <a:pt x="1585" y="111212"/>
                  </a:lnTo>
                  <a:lnTo>
                    <a:pt x="49" y="124108"/>
                  </a:lnTo>
                  <a:lnTo>
                    <a:pt x="0" y="136306"/>
                  </a:lnTo>
                  <a:lnTo>
                    <a:pt x="1568" y="147470"/>
                  </a:lnTo>
                  <a:lnTo>
                    <a:pt x="4741" y="157609"/>
                  </a:lnTo>
                  <a:lnTo>
                    <a:pt x="9538" y="166887"/>
                  </a:lnTo>
                  <a:lnTo>
                    <a:pt x="15805" y="175491"/>
                  </a:lnTo>
                  <a:lnTo>
                    <a:pt x="23436" y="183272"/>
                  </a:lnTo>
                  <a:lnTo>
                    <a:pt x="32453" y="189754"/>
                  </a:lnTo>
                  <a:lnTo>
                    <a:pt x="42733" y="194780"/>
                  </a:lnTo>
                  <a:lnTo>
                    <a:pt x="53889" y="198325"/>
                  </a:lnTo>
                  <a:lnTo>
                    <a:pt x="65368" y="200338"/>
                  </a:lnTo>
                  <a:lnTo>
                    <a:pt x="76823" y="200950"/>
                  </a:lnTo>
                  <a:lnTo>
                    <a:pt x="88050" y="200378"/>
                  </a:lnTo>
                  <a:lnTo>
                    <a:pt x="100207" y="198673"/>
                  </a:lnTo>
                  <a:lnTo>
                    <a:pt x="116593" y="194571"/>
                  </a:lnTo>
                  <a:lnTo>
                    <a:pt x="142786" y="185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80228" y="4736808"/>
              <a:ext cx="176912" cy="236540"/>
            </a:xfrm>
            <a:custGeom>
              <a:avLst/>
              <a:gdLst/>
              <a:ahLst/>
              <a:cxnLst/>
              <a:rect l="0" t="0" r="0" b="0"/>
              <a:pathLst>
                <a:path w="176912" h="236540">
                  <a:moveTo>
                    <a:pt x="147399" y="11544"/>
                  </a:moveTo>
                  <a:lnTo>
                    <a:pt x="141464" y="5877"/>
                  </a:lnTo>
                  <a:lnTo>
                    <a:pt x="135259" y="2234"/>
                  </a:lnTo>
                  <a:lnTo>
                    <a:pt x="128164" y="328"/>
                  </a:lnTo>
                  <a:lnTo>
                    <a:pt x="120223" y="0"/>
                  </a:lnTo>
                  <a:lnTo>
                    <a:pt x="111577" y="1268"/>
                  </a:lnTo>
                  <a:lnTo>
                    <a:pt x="102387" y="3993"/>
                  </a:lnTo>
                  <a:lnTo>
                    <a:pt x="92960" y="7914"/>
                  </a:lnTo>
                  <a:lnTo>
                    <a:pt x="83719" y="12749"/>
                  </a:lnTo>
                  <a:lnTo>
                    <a:pt x="74879" y="18253"/>
                  </a:lnTo>
                  <a:lnTo>
                    <a:pt x="66471" y="24233"/>
                  </a:lnTo>
                  <a:lnTo>
                    <a:pt x="58438" y="30547"/>
                  </a:lnTo>
                  <a:lnTo>
                    <a:pt x="50700" y="37087"/>
                  </a:lnTo>
                  <a:lnTo>
                    <a:pt x="43180" y="43784"/>
                  </a:lnTo>
                  <a:lnTo>
                    <a:pt x="35815" y="50587"/>
                  </a:lnTo>
                  <a:lnTo>
                    <a:pt x="28584" y="57460"/>
                  </a:lnTo>
                  <a:lnTo>
                    <a:pt x="22270" y="64382"/>
                  </a:lnTo>
                  <a:lnTo>
                    <a:pt x="18385" y="71336"/>
                  </a:lnTo>
                  <a:lnTo>
                    <a:pt x="17560" y="78298"/>
                  </a:lnTo>
                  <a:lnTo>
                    <a:pt x="19620" y="84769"/>
                  </a:lnTo>
                  <a:lnTo>
                    <a:pt x="24051" y="89824"/>
                  </a:lnTo>
                  <a:lnTo>
                    <a:pt x="30295" y="93075"/>
                  </a:lnTo>
                  <a:lnTo>
                    <a:pt x="38026" y="94782"/>
                  </a:lnTo>
                  <a:lnTo>
                    <a:pt x="47168" y="95554"/>
                  </a:lnTo>
                  <a:lnTo>
                    <a:pt x="57566" y="95863"/>
                  </a:lnTo>
                  <a:lnTo>
                    <a:pt x="68984" y="96296"/>
                  </a:lnTo>
                  <a:lnTo>
                    <a:pt x="81179" y="97593"/>
                  </a:lnTo>
                  <a:lnTo>
                    <a:pt x="93932" y="100071"/>
                  </a:lnTo>
                  <a:lnTo>
                    <a:pt x="106749" y="103689"/>
                  </a:lnTo>
                  <a:lnTo>
                    <a:pt x="118896" y="108253"/>
                  </a:lnTo>
                  <a:lnTo>
                    <a:pt x="130025" y="113542"/>
                  </a:lnTo>
                  <a:lnTo>
                    <a:pt x="140140" y="119361"/>
                  </a:lnTo>
                  <a:lnTo>
                    <a:pt x="149403" y="125558"/>
                  </a:lnTo>
                  <a:lnTo>
                    <a:pt x="157993" y="132027"/>
                  </a:lnTo>
                  <a:lnTo>
                    <a:pt x="165594" y="139014"/>
                  </a:lnTo>
                  <a:lnTo>
                    <a:pt x="171424" y="147075"/>
                  </a:lnTo>
                  <a:lnTo>
                    <a:pt x="175193" y="156419"/>
                  </a:lnTo>
                  <a:lnTo>
                    <a:pt x="176911" y="166629"/>
                  </a:lnTo>
                  <a:lnTo>
                    <a:pt x="176626" y="176867"/>
                  </a:lnTo>
                  <a:lnTo>
                    <a:pt x="174577" y="186636"/>
                  </a:lnTo>
                  <a:lnTo>
                    <a:pt x="170949" y="195633"/>
                  </a:lnTo>
                  <a:lnTo>
                    <a:pt x="165781" y="203597"/>
                  </a:lnTo>
                  <a:lnTo>
                    <a:pt x="159226" y="210499"/>
                  </a:lnTo>
                  <a:lnTo>
                    <a:pt x="151217" y="216319"/>
                  </a:lnTo>
                  <a:lnTo>
                    <a:pt x="141407" y="220945"/>
                  </a:lnTo>
                  <a:lnTo>
                    <a:pt x="129777" y="224438"/>
                  </a:lnTo>
                  <a:lnTo>
                    <a:pt x="116900" y="227142"/>
                  </a:lnTo>
                  <a:lnTo>
                    <a:pt x="103725" y="229581"/>
                  </a:lnTo>
                  <a:lnTo>
                    <a:pt x="90831" y="232072"/>
                  </a:lnTo>
                  <a:lnTo>
                    <a:pt x="78412" y="234407"/>
                  </a:lnTo>
                  <a:lnTo>
                    <a:pt x="66467" y="235990"/>
                  </a:lnTo>
                  <a:lnTo>
                    <a:pt x="54925" y="236539"/>
                  </a:lnTo>
                  <a:lnTo>
                    <a:pt x="43955" y="236239"/>
                  </a:lnTo>
                  <a:lnTo>
                    <a:pt x="32800" y="235549"/>
                  </a:lnTo>
                  <a:lnTo>
                    <a:pt x="19361" y="234403"/>
                  </a:lnTo>
                  <a:lnTo>
                    <a:pt x="0" y="23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91203" y="298644"/>
            <a:ext cx="2856818" cy="912134"/>
            <a:chOff x="291203" y="298644"/>
            <a:chExt cx="2856818" cy="912134"/>
          </a:xfrm>
        </p:grpSpPr>
        <p:sp>
          <p:nvSpPr>
            <p:cNvPr id="2" name="Freeform 1"/>
            <p:cNvSpPr/>
            <p:nvPr/>
          </p:nvSpPr>
          <p:spPr>
            <a:xfrm>
              <a:off x="442196" y="357968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64"/>
                  </a:lnTo>
                  <a:lnTo>
                    <a:pt x="2737" y="43050"/>
                  </a:lnTo>
                  <a:lnTo>
                    <a:pt x="1888" y="58474"/>
                  </a:lnTo>
                  <a:lnTo>
                    <a:pt x="1290" y="76092"/>
                  </a:lnTo>
                  <a:lnTo>
                    <a:pt x="876" y="95086"/>
                  </a:lnTo>
                  <a:lnTo>
                    <a:pt x="592" y="114122"/>
                  </a:lnTo>
                  <a:lnTo>
                    <a:pt x="399" y="132445"/>
                  </a:lnTo>
                  <a:lnTo>
                    <a:pt x="268" y="150336"/>
                  </a:lnTo>
                  <a:lnTo>
                    <a:pt x="180" y="168787"/>
                  </a:lnTo>
                  <a:lnTo>
                    <a:pt x="120" y="188338"/>
                  </a:lnTo>
                  <a:lnTo>
                    <a:pt x="81" y="208572"/>
                  </a:lnTo>
                  <a:lnTo>
                    <a:pt x="54" y="228409"/>
                  </a:lnTo>
                  <a:lnTo>
                    <a:pt x="36" y="247240"/>
                  </a:lnTo>
                  <a:lnTo>
                    <a:pt x="24" y="264954"/>
                  </a:lnTo>
                  <a:lnTo>
                    <a:pt x="16" y="281684"/>
                  </a:lnTo>
                  <a:lnTo>
                    <a:pt x="11" y="297637"/>
                  </a:lnTo>
                  <a:lnTo>
                    <a:pt x="8" y="313010"/>
                  </a:lnTo>
                  <a:lnTo>
                    <a:pt x="5" y="327968"/>
                  </a:lnTo>
                  <a:lnTo>
                    <a:pt x="4" y="342643"/>
                  </a:lnTo>
                  <a:lnTo>
                    <a:pt x="2" y="357452"/>
                  </a:lnTo>
                  <a:lnTo>
                    <a:pt x="2" y="373074"/>
                  </a:lnTo>
                  <a:lnTo>
                    <a:pt x="1" y="389807"/>
                  </a:lnTo>
                  <a:lnTo>
                    <a:pt x="1" y="407453"/>
                  </a:lnTo>
                  <a:lnTo>
                    <a:pt x="1" y="425523"/>
                  </a:lnTo>
                  <a:lnTo>
                    <a:pt x="1" y="443673"/>
                  </a:lnTo>
                  <a:lnTo>
                    <a:pt x="1" y="461588"/>
                  </a:lnTo>
                  <a:lnTo>
                    <a:pt x="1" y="478916"/>
                  </a:lnTo>
                  <a:lnTo>
                    <a:pt x="0" y="495512"/>
                  </a:lnTo>
                  <a:lnTo>
                    <a:pt x="0" y="510826"/>
                  </a:lnTo>
                  <a:lnTo>
                    <a:pt x="0" y="525311"/>
                  </a:lnTo>
                  <a:lnTo>
                    <a:pt x="0" y="54023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203" y="298644"/>
              <a:ext cx="414207" cy="638393"/>
            </a:xfrm>
            <a:custGeom>
              <a:avLst/>
              <a:gdLst/>
              <a:ahLst/>
              <a:cxnLst/>
              <a:rect l="0" t="0" r="0" b="0"/>
              <a:pathLst>
                <a:path w="414207" h="638393">
                  <a:moveTo>
                    <a:pt x="3594" y="164609"/>
                  </a:moveTo>
                  <a:lnTo>
                    <a:pt x="862" y="155808"/>
                  </a:lnTo>
                  <a:lnTo>
                    <a:pt x="0" y="147461"/>
                  </a:lnTo>
                  <a:lnTo>
                    <a:pt x="995" y="138763"/>
                  </a:lnTo>
                  <a:lnTo>
                    <a:pt x="3707" y="129642"/>
                  </a:lnTo>
                  <a:lnTo>
                    <a:pt x="8139" y="120147"/>
                  </a:lnTo>
                  <a:lnTo>
                    <a:pt x="14123" y="110355"/>
                  </a:lnTo>
                  <a:lnTo>
                    <a:pt x="21209" y="100341"/>
                  </a:lnTo>
                  <a:lnTo>
                    <a:pt x="28787" y="90167"/>
                  </a:lnTo>
                  <a:lnTo>
                    <a:pt x="36467" y="79885"/>
                  </a:lnTo>
                  <a:lnTo>
                    <a:pt x="44077" y="69694"/>
                  </a:lnTo>
                  <a:lnTo>
                    <a:pt x="51566" y="59924"/>
                  </a:lnTo>
                  <a:lnTo>
                    <a:pt x="58940" y="50728"/>
                  </a:lnTo>
                  <a:lnTo>
                    <a:pt x="66384" y="42248"/>
                  </a:lnTo>
                  <a:lnTo>
                    <a:pt x="74229" y="34698"/>
                  </a:lnTo>
                  <a:lnTo>
                    <a:pt x="82624" y="28101"/>
                  </a:lnTo>
                  <a:lnTo>
                    <a:pt x="91552" y="22332"/>
                  </a:lnTo>
                  <a:lnTo>
                    <a:pt x="100925" y="17214"/>
                  </a:lnTo>
                  <a:lnTo>
                    <a:pt x="110643" y="12587"/>
                  </a:lnTo>
                  <a:lnTo>
                    <a:pt x="120779" y="8477"/>
                  </a:lnTo>
                  <a:lnTo>
                    <a:pt x="131569" y="5089"/>
                  </a:lnTo>
                  <a:lnTo>
                    <a:pt x="143082" y="2479"/>
                  </a:lnTo>
                  <a:lnTo>
                    <a:pt x="155085" y="727"/>
                  </a:lnTo>
                  <a:lnTo>
                    <a:pt x="167141" y="0"/>
                  </a:lnTo>
                  <a:lnTo>
                    <a:pt x="178992" y="290"/>
                  </a:lnTo>
                  <a:lnTo>
                    <a:pt x="190559" y="1452"/>
                  </a:lnTo>
                  <a:lnTo>
                    <a:pt x="201859" y="3294"/>
                  </a:lnTo>
                  <a:lnTo>
                    <a:pt x="212937" y="5647"/>
                  </a:lnTo>
                  <a:lnTo>
                    <a:pt x="223681" y="8530"/>
                  </a:lnTo>
                  <a:lnTo>
                    <a:pt x="233830" y="12143"/>
                  </a:lnTo>
                  <a:lnTo>
                    <a:pt x="243294" y="16541"/>
                  </a:lnTo>
                  <a:lnTo>
                    <a:pt x="252295" y="21799"/>
                  </a:lnTo>
                  <a:lnTo>
                    <a:pt x="261259" y="28086"/>
                  </a:lnTo>
                  <a:lnTo>
                    <a:pt x="270433" y="35392"/>
                  </a:lnTo>
                  <a:lnTo>
                    <a:pt x="279561" y="43570"/>
                  </a:lnTo>
                  <a:lnTo>
                    <a:pt x="288011" y="52431"/>
                  </a:lnTo>
                  <a:lnTo>
                    <a:pt x="295467" y="61801"/>
                  </a:lnTo>
                  <a:lnTo>
                    <a:pt x="301778" y="71702"/>
                  </a:lnTo>
                  <a:lnTo>
                    <a:pt x="306793" y="82334"/>
                  </a:lnTo>
                  <a:lnTo>
                    <a:pt x="310571" y="93750"/>
                  </a:lnTo>
                  <a:lnTo>
                    <a:pt x="313311" y="106028"/>
                  </a:lnTo>
                  <a:lnTo>
                    <a:pt x="315248" y="119333"/>
                  </a:lnTo>
                  <a:lnTo>
                    <a:pt x="316595" y="133654"/>
                  </a:lnTo>
                  <a:lnTo>
                    <a:pt x="317520" y="148678"/>
                  </a:lnTo>
                  <a:lnTo>
                    <a:pt x="318150" y="163909"/>
                  </a:lnTo>
                  <a:lnTo>
                    <a:pt x="318572" y="179040"/>
                  </a:lnTo>
                  <a:lnTo>
                    <a:pt x="318687" y="193963"/>
                  </a:lnTo>
                  <a:lnTo>
                    <a:pt x="318232" y="208668"/>
                  </a:lnTo>
                  <a:lnTo>
                    <a:pt x="317109" y="223185"/>
                  </a:lnTo>
                  <a:lnTo>
                    <a:pt x="315370" y="237392"/>
                  </a:lnTo>
                  <a:lnTo>
                    <a:pt x="313132" y="251019"/>
                  </a:lnTo>
                  <a:lnTo>
                    <a:pt x="310510" y="263967"/>
                  </a:lnTo>
                  <a:lnTo>
                    <a:pt x="307445" y="276290"/>
                  </a:lnTo>
                  <a:lnTo>
                    <a:pt x="303709" y="288107"/>
                  </a:lnTo>
                  <a:lnTo>
                    <a:pt x="299233" y="299535"/>
                  </a:lnTo>
                  <a:lnTo>
                    <a:pt x="294092" y="310515"/>
                  </a:lnTo>
                  <a:lnTo>
                    <a:pt x="288417" y="320823"/>
                  </a:lnTo>
                  <a:lnTo>
                    <a:pt x="282335" y="330385"/>
                  </a:lnTo>
                  <a:lnTo>
                    <a:pt x="275793" y="339111"/>
                  </a:lnTo>
                  <a:lnTo>
                    <a:pt x="268570" y="346827"/>
                  </a:lnTo>
                  <a:lnTo>
                    <a:pt x="260599" y="353526"/>
                  </a:lnTo>
                  <a:lnTo>
                    <a:pt x="251959" y="359025"/>
                  </a:lnTo>
                  <a:lnTo>
                    <a:pt x="242780" y="362895"/>
                  </a:lnTo>
                  <a:lnTo>
                    <a:pt x="233205" y="365093"/>
                  </a:lnTo>
                  <a:lnTo>
                    <a:pt x="223665" y="367207"/>
                  </a:lnTo>
                  <a:lnTo>
                    <a:pt x="215671" y="371176"/>
                  </a:lnTo>
                  <a:lnTo>
                    <a:pt x="210822" y="376605"/>
                  </a:lnTo>
                  <a:lnTo>
                    <a:pt x="209125" y="382844"/>
                  </a:lnTo>
                  <a:lnTo>
                    <a:pt x="209969" y="389498"/>
                  </a:lnTo>
                  <a:lnTo>
                    <a:pt x="212700" y="396521"/>
                  </a:lnTo>
                  <a:lnTo>
                    <a:pt x="216777" y="404115"/>
                  </a:lnTo>
                  <a:lnTo>
                    <a:pt x="221794" y="412362"/>
                  </a:lnTo>
                  <a:lnTo>
                    <a:pt x="227459" y="421369"/>
                  </a:lnTo>
                  <a:lnTo>
                    <a:pt x="233565" y="431330"/>
                  </a:lnTo>
                  <a:lnTo>
                    <a:pt x="239971" y="442259"/>
                  </a:lnTo>
                  <a:lnTo>
                    <a:pt x="246579" y="454024"/>
                  </a:lnTo>
                  <a:lnTo>
                    <a:pt x="253323" y="466445"/>
                  </a:lnTo>
                  <a:lnTo>
                    <a:pt x="260158" y="479351"/>
                  </a:lnTo>
                  <a:lnTo>
                    <a:pt x="267054" y="492440"/>
                  </a:lnTo>
                  <a:lnTo>
                    <a:pt x="273991" y="505300"/>
                  </a:lnTo>
                  <a:lnTo>
                    <a:pt x="280955" y="517726"/>
                  </a:lnTo>
                  <a:lnTo>
                    <a:pt x="287937" y="529696"/>
                  </a:lnTo>
                  <a:lnTo>
                    <a:pt x="294932" y="541274"/>
                  </a:lnTo>
                  <a:lnTo>
                    <a:pt x="301934" y="552542"/>
                  </a:lnTo>
                  <a:lnTo>
                    <a:pt x="308943" y="563416"/>
                  </a:lnTo>
                  <a:lnTo>
                    <a:pt x="315954" y="573652"/>
                  </a:lnTo>
                  <a:lnTo>
                    <a:pt x="322969" y="583170"/>
                  </a:lnTo>
                  <a:lnTo>
                    <a:pt x="329984" y="592037"/>
                  </a:lnTo>
                  <a:lnTo>
                    <a:pt x="337001" y="600380"/>
                  </a:lnTo>
                  <a:lnTo>
                    <a:pt x="344028" y="608318"/>
                  </a:lnTo>
                  <a:lnTo>
                    <a:pt x="351392" y="615632"/>
                  </a:lnTo>
                  <a:lnTo>
                    <a:pt x="359707" y="621793"/>
                  </a:lnTo>
                  <a:lnTo>
                    <a:pt x="369213" y="626604"/>
                  </a:lnTo>
                  <a:lnTo>
                    <a:pt x="379233" y="630180"/>
                  </a:lnTo>
                  <a:lnTo>
                    <a:pt x="389336" y="633134"/>
                  </a:lnTo>
                  <a:lnTo>
                    <a:pt x="400413" y="635723"/>
                  </a:lnTo>
                  <a:lnTo>
                    <a:pt x="414206" y="638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1858" y="768580"/>
              <a:ext cx="25666" cy="147400"/>
            </a:xfrm>
            <a:custGeom>
              <a:avLst/>
              <a:gdLst/>
              <a:ahLst/>
              <a:cxnLst/>
              <a:rect l="0" t="0" r="0" b="0"/>
              <a:pathLst>
                <a:path w="25666" h="147400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7" y="53929"/>
                  </a:lnTo>
                  <a:lnTo>
                    <a:pt x="4216" y="65567"/>
                  </a:lnTo>
                  <a:lnTo>
                    <a:pt x="6725" y="77648"/>
                  </a:lnTo>
                  <a:lnTo>
                    <a:pt x="9548" y="89755"/>
                  </a:lnTo>
                  <a:lnTo>
                    <a:pt x="12586" y="101623"/>
                  </a:lnTo>
                  <a:lnTo>
                    <a:pt x="15618" y="112732"/>
                  </a:lnTo>
                  <a:lnTo>
                    <a:pt x="18594" y="123308"/>
                  </a:lnTo>
                  <a:lnTo>
                    <a:pt x="21776" y="134278"/>
                  </a:lnTo>
                  <a:lnTo>
                    <a:pt x="2566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31751" y="732406"/>
              <a:ext cx="126343" cy="173045"/>
            </a:xfrm>
            <a:custGeom>
              <a:avLst/>
              <a:gdLst/>
              <a:ahLst/>
              <a:cxnLst/>
              <a:rect l="0" t="0" r="0" b="0"/>
              <a:pathLst>
                <a:path w="126343" h="173045">
                  <a:moveTo>
                    <a:pt x="0" y="67759"/>
                  </a:moveTo>
                  <a:lnTo>
                    <a:pt x="2867" y="79561"/>
                  </a:lnTo>
                  <a:lnTo>
                    <a:pt x="5009" y="91331"/>
                  </a:lnTo>
                  <a:lnTo>
                    <a:pt x="6616" y="104216"/>
                  </a:lnTo>
                  <a:lnTo>
                    <a:pt x="7970" y="117892"/>
                  </a:lnTo>
                  <a:lnTo>
                    <a:pt x="9466" y="131571"/>
                  </a:lnTo>
                  <a:lnTo>
                    <a:pt x="11294" y="144710"/>
                  </a:lnTo>
                  <a:lnTo>
                    <a:pt x="12688" y="154440"/>
                  </a:lnTo>
                  <a:lnTo>
                    <a:pt x="12877" y="157059"/>
                  </a:lnTo>
                  <a:lnTo>
                    <a:pt x="12525" y="153234"/>
                  </a:lnTo>
                  <a:lnTo>
                    <a:pt x="12066" y="144958"/>
                  </a:lnTo>
                  <a:lnTo>
                    <a:pt x="11653" y="134059"/>
                  </a:lnTo>
                  <a:lnTo>
                    <a:pt x="11331" y="121722"/>
                  </a:lnTo>
                  <a:lnTo>
                    <a:pt x="11262" y="108616"/>
                  </a:lnTo>
                  <a:lnTo>
                    <a:pt x="11737" y="95097"/>
                  </a:lnTo>
                  <a:lnTo>
                    <a:pt x="12873" y="81364"/>
                  </a:lnTo>
                  <a:lnTo>
                    <a:pt x="14787" y="67843"/>
                  </a:lnTo>
                  <a:lnTo>
                    <a:pt x="17674" y="55204"/>
                  </a:lnTo>
                  <a:lnTo>
                    <a:pt x="21544" y="43735"/>
                  </a:lnTo>
                  <a:lnTo>
                    <a:pt x="26262" y="33386"/>
                  </a:lnTo>
                  <a:lnTo>
                    <a:pt x="31645" y="23965"/>
                  </a:lnTo>
                  <a:lnTo>
                    <a:pt x="37528" y="15273"/>
                  </a:lnTo>
                  <a:lnTo>
                    <a:pt x="43934" y="7773"/>
                  </a:lnTo>
                  <a:lnTo>
                    <a:pt x="51066" y="2544"/>
                  </a:lnTo>
                  <a:lnTo>
                    <a:pt x="58966" y="0"/>
                  </a:lnTo>
                  <a:lnTo>
                    <a:pt x="67219" y="259"/>
                  </a:lnTo>
                  <a:lnTo>
                    <a:pt x="75073" y="3474"/>
                  </a:lnTo>
                  <a:lnTo>
                    <a:pt x="82131" y="9418"/>
                  </a:lnTo>
                  <a:lnTo>
                    <a:pt x="88343" y="17611"/>
                  </a:lnTo>
                  <a:lnTo>
                    <a:pt x="93824" y="27528"/>
                  </a:lnTo>
                  <a:lnTo>
                    <a:pt x="98732" y="38707"/>
                  </a:lnTo>
                  <a:lnTo>
                    <a:pt x="103216" y="50784"/>
                  </a:lnTo>
                  <a:lnTo>
                    <a:pt x="107395" y="63488"/>
                  </a:lnTo>
                  <a:lnTo>
                    <a:pt x="111357" y="76623"/>
                  </a:lnTo>
                  <a:lnTo>
                    <a:pt x="115003" y="90052"/>
                  </a:lnTo>
                  <a:lnTo>
                    <a:pt x="118073" y="103681"/>
                  </a:lnTo>
                  <a:lnTo>
                    <a:pt x="120469" y="117427"/>
                  </a:lnTo>
                  <a:lnTo>
                    <a:pt x="122251" y="130639"/>
                  </a:lnTo>
                  <a:lnTo>
                    <a:pt x="123723" y="143395"/>
                  </a:lnTo>
                  <a:lnTo>
                    <a:pt x="125012" y="156816"/>
                  </a:lnTo>
                  <a:lnTo>
                    <a:pt x="126342" y="173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7036" y="748651"/>
              <a:ext cx="223953" cy="462127"/>
            </a:xfrm>
            <a:custGeom>
              <a:avLst/>
              <a:gdLst/>
              <a:ahLst/>
              <a:cxnLst/>
              <a:rect l="0" t="0" r="0" b="0"/>
              <a:pathLst>
                <a:path w="223953" h="462127">
                  <a:moveTo>
                    <a:pt x="126342" y="125214"/>
                  </a:moveTo>
                  <a:lnTo>
                    <a:pt x="135076" y="119346"/>
                  </a:lnTo>
                  <a:lnTo>
                    <a:pt x="142783" y="113782"/>
                  </a:lnTo>
                  <a:lnTo>
                    <a:pt x="150176" y="107974"/>
                  </a:lnTo>
                  <a:lnTo>
                    <a:pt x="157091" y="101547"/>
                  </a:lnTo>
                  <a:lnTo>
                    <a:pt x="162973" y="93921"/>
                  </a:lnTo>
                  <a:lnTo>
                    <a:pt x="167588" y="84886"/>
                  </a:lnTo>
                  <a:lnTo>
                    <a:pt x="170854" y="74559"/>
                  </a:lnTo>
                  <a:lnTo>
                    <a:pt x="172679" y="63183"/>
                  </a:lnTo>
                  <a:lnTo>
                    <a:pt x="173156" y="51028"/>
                  </a:lnTo>
                  <a:lnTo>
                    <a:pt x="172189" y="38800"/>
                  </a:lnTo>
                  <a:lnTo>
                    <a:pt x="169420" y="27591"/>
                  </a:lnTo>
                  <a:lnTo>
                    <a:pt x="164817" y="17922"/>
                  </a:lnTo>
                  <a:lnTo>
                    <a:pt x="158627" y="10112"/>
                  </a:lnTo>
                  <a:lnTo>
                    <a:pt x="151185" y="4534"/>
                  </a:lnTo>
                  <a:lnTo>
                    <a:pt x="142814" y="1163"/>
                  </a:lnTo>
                  <a:lnTo>
                    <a:pt x="133942" y="0"/>
                  </a:lnTo>
                  <a:lnTo>
                    <a:pt x="125074" y="1247"/>
                  </a:lnTo>
                  <a:lnTo>
                    <a:pt x="116486" y="4780"/>
                  </a:lnTo>
                  <a:lnTo>
                    <a:pt x="108246" y="10064"/>
                  </a:lnTo>
                  <a:lnTo>
                    <a:pt x="100326" y="16356"/>
                  </a:lnTo>
                  <a:lnTo>
                    <a:pt x="92671" y="23146"/>
                  </a:lnTo>
                  <a:lnTo>
                    <a:pt x="85547" y="30482"/>
                  </a:lnTo>
                  <a:lnTo>
                    <a:pt x="79514" y="38843"/>
                  </a:lnTo>
                  <a:lnTo>
                    <a:pt x="74793" y="48427"/>
                  </a:lnTo>
                  <a:lnTo>
                    <a:pt x="71453" y="58982"/>
                  </a:lnTo>
                  <a:lnTo>
                    <a:pt x="69578" y="69993"/>
                  </a:lnTo>
                  <a:lnTo>
                    <a:pt x="69063" y="81101"/>
                  </a:lnTo>
                  <a:lnTo>
                    <a:pt x="69835" y="91984"/>
                  </a:lnTo>
                  <a:lnTo>
                    <a:pt x="71941" y="102285"/>
                  </a:lnTo>
                  <a:lnTo>
                    <a:pt x="75284" y="111871"/>
                  </a:lnTo>
                  <a:lnTo>
                    <a:pt x="79815" y="120628"/>
                  </a:lnTo>
                  <a:lnTo>
                    <a:pt x="85604" y="128371"/>
                  </a:lnTo>
                  <a:lnTo>
                    <a:pt x="92573" y="135088"/>
                  </a:lnTo>
                  <a:lnTo>
                    <a:pt x="100524" y="140430"/>
                  </a:lnTo>
                  <a:lnTo>
                    <a:pt x="109230" y="143664"/>
                  </a:lnTo>
                  <a:lnTo>
                    <a:pt x="118484" y="144573"/>
                  </a:lnTo>
                  <a:lnTo>
                    <a:pt x="127798" y="143234"/>
                  </a:lnTo>
                  <a:lnTo>
                    <a:pt x="136438" y="139752"/>
                  </a:lnTo>
                  <a:lnTo>
                    <a:pt x="144060" y="134406"/>
                  </a:lnTo>
                  <a:lnTo>
                    <a:pt x="150667" y="127411"/>
                  </a:lnTo>
                  <a:lnTo>
                    <a:pt x="156421" y="118831"/>
                  </a:lnTo>
                  <a:lnTo>
                    <a:pt x="161531" y="108887"/>
                  </a:lnTo>
                  <a:lnTo>
                    <a:pt x="166672" y="99481"/>
                  </a:lnTo>
                  <a:lnTo>
                    <a:pt x="172095" y="93950"/>
                  </a:lnTo>
                  <a:lnTo>
                    <a:pt x="177011" y="93510"/>
                  </a:lnTo>
                  <a:lnTo>
                    <a:pt x="181368" y="97401"/>
                  </a:lnTo>
                  <a:lnTo>
                    <a:pt x="185359" y="104489"/>
                  </a:lnTo>
                  <a:lnTo>
                    <a:pt x="189138" y="113983"/>
                  </a:lnTo>
                  <a:lnTo>
                    <a:pt x="192800" y="125487"/>
                  </a:lnTo>
                  <a:lnTo>
                    <a:pt x="196397" y="138639"/>
                  </a:lnTo>
                  <a:lnTo>
                    <a:pt x="199958" y="153068"/>
                  </a:lnTo>
                  <a:lnTo>
                    <a:pt x="203499" y="168443"/>
                  </a:lnTo>
                  <a:lnTo>
                    <a:pt x="207027" y="184485"/>
                  </a:lnTo>
                  <a:lnTo>
                    <a:pt x="210549" y="200667"/>
                  </a:lnTo>
                  <a:lnTo>
                    <a:pt x="214066" y="216226"/>
                  </a:lnTo>
                  <a:lnTo>
                    <a:pt x="217571" y="230805"/>
                  </a:lnTo>
                  <a:lnTo>
                    <a:pt x="220738" y="244560"/>
                  </a:lnTo>
                  <a:lnTo>
                    <a:pt x="222952" y="257952"/>
                  </a:lnTo>
                  <a:lnTo>
                    <a:pt x="223952" y="271295"/>
                  </a:lnTo>
                  <a:lnTo>
                    <a:pt x="223639" y="284565"/>
                  </a:lnTo>
                  <a:lnTo>
                    <a:pt x="221907" y="297488"/>
                  </a:lnTo>
                  <a:lnTo>
                    <a:pt x="218843" y="309924"/>
                  </a:lnTo>
                  <a:lnTo>
                    <a:pt x="214345" y="321716"/>
                  </a:lnTo>
                  <a:lnTo>
                    <a:pt x="208052" y="332636"/>
                  </a:lnTo>
                  <a:lnTo>
                    <a:pt x="199936" y="342641"/>
                  </a:lnTo>
                  <a:lnTo>
                    <a:pt x="190402" y="351681"/>
                  </a:lnTo>
                  <a:lnTo>
                    <a:pt x="180095" y="359614"/>
                  </a:lnTo>
                  <a:lnTo>
                    <a:pt x="169456" y="366476"/>
                  </a:lnTo>
                  <a:lnTo>
                    <a:pt x="158553" y="372595"/>
                  </a:lnTo>
                  <a:lnTo>
                    <a:pt x="147174" y="378479"/>
                  </a:lnTo>
                  <a:lnTo>
                    <a:pt x="135229" y="384444"/>
                  </a:lnTo>
                  <a:lnTo>
                    <a:pt x="122920" y="390605"/>
                  </a:lnTo>
                  <a:lnTo>
                    <a:pt x="110649" y="396974"/>
                  </a:lnTo>
                  <a:lnTo>
                    <a:pt x="98651" y="403521"/>
                  </a:lnTo>
                  <a:lnTo>
                    <a:pt x="86984" y="410207"/>
                  </a:lnTo>
                  <a:lnTo>
                    <a:pt x="75616" y="416994"/>
                  </a:lnTo>
                  <a:lnTo>
                    <a:pt x="64492" y="423849"/>
                  </a:lnTo>
                  <a:lnTo>
                    <a:pt x="53621" y="430640"/>
                  </a:lnTo>
                  <a:lnTo>
                    <a:pt x="41808" y="437906"/>
                  </a:lnTo>
                  <a:lnTo>
                    <a:pt x="25776" y="447402"/>
                  </a:lnTo>
                  <a:lnTo>
                    <a:pt x="0" y="462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5972" y="710835"/>
              <a:ext cx="176565" cy="203568"/>
            </a:xfrm>
            <a:custGeom>
              <a:avLst/>
              <a:gdLst/>
              <a:ahLst/>
              <a:cxnLst/>
              <a:rect l="0" t="0" r="0" b="0"/>
              <a:pathLst>
                <a:path w="176565" h="203568">
                  <a:moveTo>
                    <a:pt x="121717" y="15631"/>
                  </a:moveTo>
                  <a:lnTo>
                    <a:pt x="115715" y="9897"/>
                  </a:lnTo>
                  <a:lnTo>
                    <a:pt x="108870" y="5613"/>
                  </a:lnTo>
                  <a:lnTo>
                    <a:pt x="100487" y="2416"/>
                  </a:lnTo>
                  <a:lnTo>
                    <a:pt x="91033" y="401"/>
                  </a:lnTo>
                  <a:lnTo>
                    <a:pt x="81367" y="0"/>
                  </a:lnTo>
                  <a:lnTo>
                    <a:pt x="72012" y="1312"/>
                  </a:lnTo>
                  <a:lnTo>
                    <a:pt x="63140" y="4134"/>
                  </a:lnTo>
                  <a:lnTo>
                    <a:pt x="54736" y="8159"/>
                  </a:lnTo>
                  <a:lnTo>
                    <a:pt x="46724" y="13089"/>
                  </a:lnTo>
                  <a:lnTo>
                    <a:pt x="39176" y="18837"/>
                  </a:lnTo>
                  <a:lnTo>
                    <a:pt x="32320" y="25517"/>
                  </a:lnTo>
                  <a:lnTo>
                    <a:pt x="26221" y="33125"/>
                  </a:lnTo>
                  <a:lnTo>
                    <a:pt x="20801" y="41690"/>
                  </a:lnTo>
                  <a:lnTo>
                    <a:pt x="15926" y="51350"/>
                  </a:lnTo>
                  <a:lnTo>
                    <a:pt x="11465" y="62074"/>
                  </a:lnTo>
                  <a:lnTo>
                    <a:pt x="7468" y="73700"/>
                  </a:lnTo>
                  <a:lnTo>
                    <a:pt x="4155" y="86029"/>
                  </a:lnTo>
                  <a:lnTo>
                    <a:pt x="1601" y="98867"/>
                  </a:lnTo>
                  <a:lnTo>
                    <a:pt x="56" y="111742"/>
                  </a:lnTo>
                  <a:lnTo>
                    <a:pt x="0" y="123925"/>
                  </a:lnTo>
                  <a:lnTo>
                    <a:pt x="1560" y="135079"/>
                  </a:lnTo>
                  <a:lnTo>
                    <a:pt x="4557" y="145211"/>
                  </a:lnTo>
                  <a:lnTo>
                    <a:pt x="8703" y="154484"/>
                  </a:lnTo>
                  <a:lnTo>
                    <a:pt x="13716" y="163095"/>
                  </a:lnTo>
                  <a:lnTo>
                    <a:pt x="19521" y="171220"/>
                  </a:lnTo>
                  <a:lnTo>
                    <a:pt x="26240" y="178997"/>
                  </a:lnTo>
                  <a:lnTo>
                    <a:pt x="33873" y="186519"/>
                  </a:lnTo>
                  <a:lnTo>
                    <a:pt x="42456" y="193369"/>
                  </a:lnTo>
                  <a:lnTo>
                    <a:pt x="52127" y="198678"/>
                  </a:lnTo>
                  <a:lnTo>
                    <a:pt x="62855" y="202092"/>
                  </a:lnTo>
                  <a:lnTo>
                    <a:pt x="74313" y="203567"/>
                  </a:lnTo>
                  <a:lnTo>
                    <a:pt x="85997" y="203119"/>
                  </a:lnTo>
                  <a:lnTo>
                    <a:pt x="97590" y="200965"/>
                  </a:lnTo>
                  <a:lnTo>
                    <a:pt x="108812" y="197435"/>
                  </a:lnTo>
                  <a:lnTo>
                    <a:pt x="119349" y="192865"/>
                  </a:lnTo>
                  <a:lnTo>
                    <a:pt x="129096" y="187536"/>
                  </a:lnTo>
                  <a:lnTo>
                    <a:pt x="137963" y="181503"/>
                  </a:lnTo>
                  <a:lnTo>
                    <a:pt x="145780" y="174624"/>
                  </a:lnTo>
                  <a:lnTo>
                    <a:pt x="152560" y="166884"/>
                  </a:lnTo>
                  <a:lnTo>
                    <a:pt x="158454" y="158398"/>
                  </a:lnTo>
                  <a:lnTo>
                    <a:pt x="163656" y="149323"/>
                  </a:lnTo>
                  <a:lnTo>
                    <a:pt x="168335" y="139805"/>
                  </a:lnTo>
                  <a:lnTo>
                    <a:pt x="172309" y="129803"/>
                  </a:lnTo>
                  <a:lnTo>
                    <a:pt x="175075" y="119103"/>
                  </a:lnTo>
                  <a:lnTo>
                    <a:pt x="176453" y="107650"/>
                  </a:lnTo>
                  <a:lnTo>
                    <a:pt x="176564" y="95687"/>
                  </a:lnTo>
                  <a:lnTo>
                    <a:pt x="175651" y="83657"/>
                  </a:lnTo>
                  <a:lnTo>
                    <a:pt x="173953" y="71838"/>
                  </a:lnTo>
                  <a:lnTo>
                    <a:pt x="171260" y="60763"/>
                  </a:lnTo>
                  <a:lnTo>
                    <a:pt x="166330" y="50211"/>
                  </a:lnTo>
                  <a:lnTo>
                    <a:pt x="155382" y="39262"/>
                  </a:lnTo>
                  <a:lnTo>
                    <a:pt x="132245" y="2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4370" y="432100"/>
              <a:ext cx="146004" cy="452294"/>
            </a:xfrm>
            <a:custGeom>
              <a:avLst/>
              <a:gdLst/>
              <a:ahLst/>
              <a:cxnLst/>
              <a:rect l="0" t="0" r="0" b="0"/>
              <a:pathLst>
                <a:path w="146004" h="452294">
                  <a:moveTo>
                    <a:pt x="19661" y="452293"/>
                  </a:moveTo>
                  <a:lnTo>
                    <a:pt x="25394" y="443358"/>
                  </a:lnTo>
                  <a:lnTo>
                    <a:pt x="29678" y="433731"/>
                  </a:lnTo>
                  <a:lnTo>
                    <a:pt x="32880" y="422444"/>
                  </a:lnTo>
                  <a:lnTo>
                    <a:pt x="35068" y="409776"/>
                  </a:lnTo>
                  <a:lnTo>
                    <a:pt x="36117" y="396297"/>
                  </a:lnTo>
                  <a:lnTo>
                    <a:pt x="36063" y="382416"/>
                  </a:lnTo>
                  <a:lnTo>
                    <a:pt x="35239" y="368034"/>
                  </a:lnTo>
                  <a:lnTo>
                    <a:pt x="34159" y="352646"/>
                  </a:lnTo>
                  <a:lnTo>
                    <a:pt x="33139" y="336043"/>
                  </a:lnTo>
                  <a:lnTo>
                    <a:pt x="32135" y="318471"/>
                  </a:lnTo>
                  <a:lnTo>
                    <a:pt x="30855" y="300444"/>
                  </a:lnTo>
                  <a:lnTo>
                    <a:pt x="29142" y="282324"/>
                  </a:lnTo>
                  <a:lnTo>
                    <a:pt x="26991" y="264597"/>
                  </a:lnTo>
                  <a:lnTo>
                    <a:pt x="24468" y="247927"/>
                  </a:lnTo>
                  <a:lnTo>
                    <a:pt x="21657" y="232563"/>
                  </a:lnTo>
                  <a:lnTo>
                    <a:pt x="18632" y="218095"/>
                  </a:lnTo>
                  <a:lnTo>
                    <a:pt x="15456" y="203684"/>
                  </a:lnTo>
                  <a:lnTo>
                    <a:pt x="12178" y="188832"/>
                  </a:lnTo>
                  <a:lnTo>
                    <a:pt x="8995" y="173394"/>
                  </a:lnTo>
                  <a:lnTo>
                    <a:pt x="6238" y="157411"/>
                  </a:lnTo>
                  <a:lnTo>
                    <a:pt x="4051" y="140990"/>
                  </a:lnTo>
                  <a:lnTo>
                    <a:pt x="2414" y="124402"/>
                  </a:lnTo>
                  <a:lnTo>
                    <a:pt x="1232" y="108046"/>
                  </a:lnTo>
                  <a:lnTo>
                    <a:pt x="404" y="92128"/>
                  </a:lnTo>
                  <a:lnTo>
                    <a:pt x="0" y="76831"/>
                  </a:lnTo>
                  <a:lnTo>
                    <a:pt x="252" y="62399"/>
                  </a:lnTo>
                  <a:lnTo>
                    <a:pt x="1246" y="48885"/>
                  </a:lnTo>
                  <a:lnTo>
                    <a:pt x="3235" y="36504"/>
                  </a:lnTo>
                  <a:lnTo>
                    <a:pt x="6705" y="25705"/>
                  </a:lnTo>
                  <a:lnTo>
                    <a:pt x="11785" y="16598"/>
                  </a:lnTo>
                  <a:lnTo>
                    <a:pt x="18299" y="9312"/>
                  </a:lnTo>
                  <a:lnTo>
                    <a:pt x="25960" y="4158"/>
                  </a:lnTo>
                  <a:lnTo>
                    <a:pt x="34481" y="1104"/>
                  </a:lnTo>
                  <a:lnTo>
                    <a:pt x="43625" y="0"/>
                  </a:lnTo>
                  <a:lnTo>
                    <a:pt x="53206" y="763"/>
                  </a:lnTo>
                  <a:lnTo>
                    <a:pt x="63088" y="3161"/>
                  </a:lnTo>
                  <a:lnTo>
                    <a:pt x="73010" y="6870"/>
                  </a:lnTo>
                  <a:lnTo>
                    <a:pt x="82598" y="11567"/>
                  </a:lnTo>
                  <a:lnTo>
                    <a:pt x="91677" y="16982"/>
                  </a:lnTo>
                  <a:lnTo>
                    <a:pt x="100249" y="22903"/>
                  </a:lnTo>
                  <a:lnTo>
                    <a:pt x="108393" y="29176"/>
                  </a:lnTo>
                  <a:lnTo>
                    <a:pt x="116198" y="35686"/>
                  </a:lnTo>
                  <a:lnTo>
                    <a:pt x="123448" y="42246"/>
                  </a:lnTo>
                  <a:lnTo>
                    <a:pt x="130337" y="49332"/>
                  </a:lnTo>
                  <a:lnTo>
                    <a:pt x="137473" y="58683"/>
                  </a:lnTo>
                  <a:lnTo>
                    <a:pt x="146003" y="73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8746" y="69488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049" y="5734"/>
                  </a:lnTo>
                  <a:lnTo>
                    <a:pt x="160422" y="10018"/>
                  </a:lnTo>
                  <a:lnTo>
                    <a:pt x="149139" y="13219"/>
                  </a:lnTo>
                  <a:lnTo>
                    <a:pt x="136644" y="15408"/>
                  </a:lnTo>
                  <a:lnTo>
                    <a:pt x="123813" y="16456"/>
                  </a:lnTo>
                  <a:lnTo>
                    <a:pt x="111195" y="16407"/>
                  </a:lnTo>
                  <a:lnTo>
                    <a:pt x="98984" y="15756"/>
                  </a:lnTo>
                  <a:lnTo>
                    <a:pt x="87189" y="15325"/>
                  </a:lnTo>
                  <a:lnTo>
                    <a:pt x="75744" y="15557"/>
                  </a:lnTo>
                  <a:lnTo>
                    <a:pt x="64444" y="16385"/>
                  </a:lnTo>
                  <a:lnTo>
                    <a:pt x="51545" y="17489"/>
                  </a:lnTo>
                  <a:lnTo>
                    <a:pt x="32557" y="1897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0059" y="350284"/>
              <a:ext cx="217796" cy="502525"/>
            </a:xfrm>
            <a:custGeom>
              <a:avLst/>
              <a:gdLst/>
              <a:ahLst/>
              <a:cxnLst/>
              <a:rect l="0" t="0" r="0" b="0"/>
              <a:pathLst>
                <a:path w="217796" h="502525">
                  <a:moveTo>
                    <a:pt x="49340" y="502524"/>
                  </a:moveTo>
                  <a:lnTo>
                    <a:pt x="46406" y="493723"/>
                  </a:lnTo>
                  <a:lnTo>
                    <a:pt x="43624" y="485376"/>
                  </a:lnTo>
                  <a:lnTo>
                    <a:pt x="40729" y="476668"/>
                  </a:lnTo>
                  <a:lnTo>
                    <a:pt x="37861" y="467201"/>
                  </a:lnTo>
                  <a:lnTo>
                    <a:pt x="35344" y="456410"/>
                  </a:lnTo>
                  <a:lnTo>
                    <a:pt x="33334" y="444111"/>
                  </a:lnTo>
                  <a:lnTo>
                    <a:pt x="31821" y="430446"/>
                  </a:lnTo>
                  <a:lnTo>
                    <a:pt x="30727" y="415679"/>
                  </a:lnTo>
                  <a:lnTo>
                    <a:pt x="29949" y="400081"/>
                  </a:lnTo>
                  <a:lnTo>
                    <a:pt x="29240" y="383880"/>
                  </a:lnTo>
                  <a:lnTo>
                    <a:pt x="28223" y="367253"/>
                  </a:lnTo>
                  <a:lnTo>
                    <a:pt x="26724" y="350327"/>
                  </a:lnTo>
                  <a:lnTo>
                    <a:pt x="24902" y="333029"/>
                  </a:lnTo>
                  <a:lnTo>
                    <a:pt x="23139" y="315118"/>
                  </a:lnTo>
                  <a:lnTo>
                    <a:pt x="21655" y="296522"/>
                  </a:lnTo>
                  <a:lnTo>
                    <a:pt x="20338" y="277795"/>
                  </a:lnTo>
                  <a:lnTo>
                    <a:pt x="18847" y="259982"/>
                  </a:lnTo>
                  <a:lnTo>
                    <a:pt x="16998" y="243586"/>
                  </a:lnTo>
                  <a:lnTo>
                    <a:pt x="14925" y="228289"/>
                  </a:lnTo>
                  <a:lnTo>
                    <a:pt x="12986" y="213256"/>
                  </a:lnTo>
                  <a:lnTo>
                    <a:pt x="11381" y="197958"/>
                  </a:lnTo>
                  <a:lnTo>
                    <a:pt x="9981" y="182375"/>
                  </a:lnTo>
                  <a:lnTo>
                    <a:pt x="8434" y="166820"/>
                  </a:lnTo>
                  <a:lnTo>
                    <a:pt x="6547" y="151496"/>
                  </a:lnTo>
                  <a:lnTo>
                    <a:pt x="4448" y="136457"/>
                  </a:lnTo>
                  <a:lnTo>
                    <a:pt x="2493" y="121680"/>
                  </a:lnTo>
                  <a:lnTo>
                    <a:pt x="890" y="107118"/>
                  </a:lnTo>
                  <a:lnTo>
                    <a:pt x="0" y="92882"/>
                  </a:lnTo>
                  <a:lnTo>
                    <a:pt x="393" y="79237"/>
                  </a:lnTo>
                  <a:lnTo>
                    <a:pt x="2266" y="66282"/>
                  </a:lnTo>
                  <a:lnTo>
                    <a:pt x="5815" y="54124"/>
                  </a:lnTo>
                  <a:lnTo>
                    <a:pt x="11396" y="42950"/>
                  </a:lnTo>
                  <a:lnTo>
                    <a:pt x="19009" y="32777"/>
                  </a:lnTo>
                  <a:lnTo>
                    <a:pt x="28526" y="23792"/>
                  </a:lnTo>
                  <a:lnTo>
                    <a:pt x="39880" y="16428"/>
                  </a:lnTo>
                  <a:lnTo>
                    <a:pt x="52844" y="10770"/>
                  </a:lnTo>
                  <a:lnTo>
                    <a:pt x="66937" y="6614"/>
                  </a:lnTo>
                  <a:lnTo>
                    <a:pt x="81533" y="3650"/>
                  </a:lnTo>
                  <a:lnTo>
                    <a:pt x="96230" y="1583"/>
                  </a:lnTo>
                  <a:lnTo>
                    <a:pt x="110690" y="328"/>
                  </a:lnTo>
                  <a:lnTo>
                    <a:pt x="124552" y="0"/>
                  </a:lnTo>
                  <a:lnTo>
                    <a:pt x="137690" y="587"/>
                  </a:lnTo>
                  <a:lnTo>
                    <a:pt x="150284" y="1801"/>
                  </a:lnTo>
                  <a:lnTo>
                    <a:pt x="164268" y="3278"/>
                  </a:lnTo>
                  <a:lnTo>
                    <a:pt x="184224" y="5147"/>
                  </a:lnTo>
                  <a:lnTo>
                    <a:pt x="217795" y="7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68870" y="652766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5135" y="2934"/>
                  </a:lnTo>
                  <a:lnTo>
                    <a:pt x="114006" y="5716"/>
                  </a:lnTo>
                  <a:lnTo>
                    <a:pt x="102413" y="8616"/>
                  </a:lnTo>
                  <a:lnTo>
                    <a:pt x="90424" y="11656"/>
                  </a:lnTo>
                  <a:lnTo>
                    <a:pt x="78412" y="14821"/>
                  </a:lnTo>
                  <a:lnTo>
                    <a:pt x="66614" y="18085"/>
                  </a:lnTo>
                  <a:lnTo>
                    <a:pt x="55164" y="21464"/>
                  </a:lnTo>
                  <a:lnTo>
                    <a:pt x="42836" y="25453"/>
                  </a:lnTo>
                  <a:lnTo>
                    <a:pt x="2631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47854" y="71593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1" y="27851"/>
                  </a:lnTo>
                  <a:lnTo>
                    <a:pt x="11479" y="38832"/>
                  </a:lnTo>
                  <a:lnTo>
                    <a:pt x="13996" y="50643"/>
                  </a:lnTo>
                  <a:lnTo>
                    <a:pt x="16011" y="63088"/>
                  </a:lnTo>
                  <a:lnTo>
                    <a:pt x="17729" y="75583"/>
                  </a:lnTo>
                  <a:lnTo>
                    <a:pt x="19891" y="88506"/>
                  </a:lnTo>
                  <a:lnTo>
                    <a:pt x="23805" y="10410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68911" y="579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53139" y="621181"/>
              <a:ext cx="105287" cy="178391"/>
            </a:xfrm>
            <a:custGeom>
              <a:avLst/>
              <a:gdLst/>
              <a:ahLst/>
              <a:cxnLst/>
              <a:rect l="0" t="0" r="0" b="0"/>
              <a:pathLst>
                <a:path w="105287" h="178391">
                  <a:moveTo>
                    <a:pt x="0" y="84228"/>
                  </a:moveTo>
                  <a:lnTo>
                    <a:pt x="3001" y="93029"/>
                  </a:lnTo>
                  <a:lnTo>
                    <a:pt x="6424" y="101376"/>
                  </a:lnTo>
                  <a:lnTo>
                    <a:pt x="10615" y="110075"/>
                  </a:lnTo>
                  <a:lnTo>
                    <a:pt x="15342" y="119195"/>
                  </a:lnTo>
                  <a:lnTo>
                    <a:pt x="20176" y="128691"/>
                  </a:lnTo>
                  <a:lnTo>
                    <a:pt x="24853" y="138483"/>
                  </a:lnTo>
                  <a:lnTo>
                    <a:pt x="29289" y="148497"/>
                  </a:lnTo>
                  <a:lnTo>
                    <a:pt x="33491" y="158670"/>
                  </a:lnTo>
                  <a:lnTo>
                    <a:pt x="37475" y="168883"/>
                  </a:lnTo>
                  <a:lnTo>
                    <a:pt x="40449" y="176503"/>
                  </a:lnTo>
                  <a:lnTo>
                    <a:pt x="41412" y="178390"/>
                  </a:lnTo>
                  <a:lnTo>
                    <a:pt x="40738" y="175724"/>
                  </a:lnTo>
                  <a:lnTo>
                    <a:pt x="39000" y="169964"/>
                  </a:lnTo>
                  <a:lnTo>
                    <a:pt x="36602" y="161911"/>
                  </a:lnTo>
                  <a:lnTo>
                    <a:pt x="33802" y="152124"/>
                  </a:lnTo>
                  <a:lnTo>
                    <a:pt x="30916" y="141055"/>
                  </a:lnTo>
                  <a:lnTo>
                    <a:pt x="28346" y="129065"/>
                  </a:lnTo>
                  <a:lnTo>
                    <a:pt x="26284" y="116430"/>
                  </a:lnTo>
                  <a:lnTo>
                    <a:pt x="24897" y="103515"/>
                  </a:lnTo>
                  <a:lnTo>
                    <a:pt x="24415" y="90766"/>
                  </a:lnTo>
                  <a:lnTo>
                    <a:pt x="24882" y="78418"/>
                  </a:lnTo>
                  <a:lnTo>
                    <a:pt x="26671" y="66668"/>
                  </a:lnTo>
                  <a:lnTo>
                    <a:pt x="30531" y="55768"/>
                  </a:lnTo>
                  <a:lnTo>
                    <a:pt x="36682" y="45774"/>
                  </a:lnTo>
                  <a:lnTo>
                    <a:pt x="44728" y="36740"/>
                  </a:lnTo>
                  <a:lnTo>
                    <a:pt x="53956" y="28809"/>
                  </a:lnTo>
                  <a:lnTo>
                    <a:pt x="63811" y="21958"/>
                  </a:lnTo>
                  <a:lnTo>
                    <a:pt x="73529" y="16168"/>
                  </a:lnTo>
                  <a:lnTo>
                    <a:pt x="83003" y="10949"/>
                  </a:lnTo>
                  <a:lnTo>
                    <a:pt x="93058" y="5840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21595" y="639866"/>
              <a:ext cx="165420" cy="234000"/>
            </a:xfrm>
            <a:custGeom>
              <a:avLst/>
              <a:gdLst/>
              <a:ahLst/>
              <a:cxnLst/>
              <a:rect l="0" t="0" r="0" b="0"/>
              <a:pathLst>
                <a:path w="165420" h="234000">
                  <a:moveTo>
                    <a:pt x="0" y="55014"/>
                  </a:moveTo>
                  <a:lnTo>
                    <a:pt x="5935" y="60815"/>
                  </a:lnTo>
                  <a:lnTo>
                    <a:pt x="12140" y="65739"/>
                  </a:lnTo>
                  <a:lnTo>
                    <a:pt x="19236" y="70242"/>
                  </a:lnTo>
                  <a:lnTo>
                    <a:pt x="27176" y="74463"/>
                  </a:lnTo>
                  <a:lnTo>
                    <a:pt x="35822" y="78476"/>
                  </a:lnTo>
                  <a:lnTo>
                    <a:pt x="45021" y="82333"/>
                  </a:lnTo>
                  <a:lnTo>
                    <a:pt x="54794" y="85913"/>
                  </a:lnTo>
                  <a:lnTo>
                    <a:pt x="65332" y="88940"/>
                  </a:lnTo>
                  <a:lnTo>
                    <a:pt x="76674" y="91300"/>
                  </a:lnTo>
                  <a:lnTo>
                    <a:pt x="88560" y="92714"/>
                  </a:lnTo>
                  <a:lnTo>
                    <a:pt x="100537" y="92682"/>
                  </a:lnTo>
                  <a:lnTo>
                    <a:pt x="112330" y="91063"/>
                  </a:lnTo>
                  <a:lnTo>
                    <a:pt x="123689" y="88026"/>
                  </a:lnTo>
                  <a:lnTo>
                    <a:pt x="134317" y="83853"/>
                  </a:lnTo>
                  <a:lnTo>
                    <a:pt x="144116" y="78818"/>
                  </a:lnTo>
                  <a:lnTo>
                    <a:pt x="152679" y="72829"/>
                  </a:lnTo>
                  <a:lnTo>
                    <a:pt x="159227" y="65453"/>
                  </a:lnTo>
                  <a:lnTo>
                    <a:pt x="163510" y="56575"/>
                  </a:lnTo>
                  <a:lnTo>
                    <a:pt x="165419" y="46682"/>
                  </a:lnTo>
                  <a:lnTo>
                    <a:pt x="164739" y="36657"/>
                  </a:lnTo>
                  <a:lnTo>
                    <a:pt x="161606" y="27036"/>
                  </a:lnTo>
                  <a:lnTo>
                    <a:pt x="156097" y="18307"/>
                  </a:lnTo>
                  <a:lnTo>
                    <a:pt x="148063" y="11057"/>
                  </a:lnTo>
                  <a:lnTo>
                    <a:pt x="137671" y="5455"/>
                  </a:lnTo>
                  <a:lnTo>
                    <a:pt x="125646" y="1662"/>
                  </a:lnTo>
                  <a:lnTo>
                    <a:pt x="113053" y="0"/>
                  </a:lnTo>
                  <a:lnTo>
                    <a:pt x="100553" y="434"/>
                  </a:lnTo>
                  <a:lnTo>
                    <a:pt x="88401" y="2655"/>
                  </a:lnTo>
                  <a:lnTo>
                    <a:pt x="76634" y="6271"/>
                  </a:lnTo>
                  <a:lnTo>
                    <a:pt x="65213" y="10924"/>
                  </a:lnTo>
                  <a:lnTo>
                    <a:pt x="54390" y="16485"/>
                  </a:lnTo>
                  <a:lnTo>
                    <a:pt x="44712" y="23040"/>
                  </a:lnTo>
                  <a:lnTo>
                    <a:pt x="36388" y="30568"/>
                  </a:lnTo>
                  <a:lnTo>
                    <a:pt x="29475" y="39250"/>
                  </a:lnTo>
                  <a:lnTo>
                    <a:pt x="24046" y="49521"/>
                  </a:lnTo>
                  <a:lnTo>
                    <a:pt x="19987" y="61468"/>
                  </a:lnTo>
                  <a:lnTo>
                    <a:pt x="17057" y="74730"/>
                  </a:lnTo>
                  <a:lnTo>
                    <a:pt x="14991" y="88696"/>
                  </a:lnTo>
                  <a:lnTo>
                    <a:pt x="13567" y="102935"/>
                  </a:lnTo>
                  <a:lnTo>
                    <a:pt x="12930" y="117069"/>
                  </a:lnTo>
                  <a:lnTo>
                    <a:pt x="13558" y="130706"/>
                  </a:lnTo>
                  <a:lnTo>
                    <a:pt x="15612" y="143684"/>
                  </a:lnTo>
                  <a:lnTo>
                    <a:pt x="18957" y="155872"/>
                  </a:lnTo>
                  <a:lnTo>
                    <a:pt x="23345" y="167073"/>
                  </a:lnTo>
                  <a:lnTo>
                    <a:pt x="28525" y="177272"/>
                  </a:lnTo>
                  <a:lnTo>
                    <a:pt x="34442" y="186446"/>
                  </a:lnTo>
                  <a:lnTo>
                    <a:pt x="41238" y="194470"/>
                  </a:lnTo>
                  <a:lnTo>
                    <a:pt x="48914" y="201389"/>
                  </a:lnTo>
                  <a:lnTo>
                    <a:pt x="57275" y="207423"/>
                  </a:lnTo>
                  <a:lnTo>
                    <a:pt x="67042" y="213576"/>
                  </a:lnTo>
                  <a:lnTo>
                    <a:pt x="81306" y="221511"/>
                  </a:lnTo>
                  <a:lnTo>
                    <a:pt x="105285" y="233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5326" y="842279"/>
              <a:ext cx="2495255" cy="105286"/>
            </a:xfrm>
            <a:custGeom>
              <a:avLst/>
              <a:gdLst/>
              <a:ahLst/>
              <a:cxnLst/>
              <a:rect l="0" t="0" r="0" b="0"/>
              <a:pathLst>
                <a:path w="2495255" h="105286">
                  <a:moveTo>
                    <a:pt x="2495254" y="21057"/>
                  </a:moveTo>
                  <a:lnTo>
                    <a:pt x="2483519" y="21057"/>
                  </a:lnTo>
                  <a:lnTo>
                    <a:pt x="2472390" y="21057"/>
                  </a:lnTo>
                  <a:lnTo>
                    <a:pt x="2460792" y="21057"/>
                  </a:lnTo>
                  <a:lnTo>
                    <a:pt x="2448631" y="21057"/>
                  </a:lnTo>
                  <a:lnTo>
                    <a:pt x="2435971" y="21057"/>
                  </a:lnTo>
                  <a:lnTo>
                    <a:pt x="2422914" y="21057"/>
                  </a:lnTo>
                  <a:lnTo>
                    <a:pt x="2409562" y="21057"/>
                  </a:lnTo>
                  <a:lnTo>
                    <a:pt x="2395997" y="21057"/>
                  </a:lnTo>
                  <a:lnTo>
                    <a:pt x="2382287" y="21053"/>
                  </a:lnTo>
                  <a:lnTo>
                    <a:pt x="2368641" y="20880"/>
                  </a:lnTo>
                  <a:lnTo>
                    <a:pt x="2355399" y="20232"/>
                  </a:lnTo>
                  <a:lnTo>
                    <a:pt x="2342700" y="18983"/>
                  </a:lnTo>
                  <a:lnTo>
                    <a:pt x="2330036" y="17330"/>
                  </a:lnTo>
                  <a:lnTo>
                    <a:pt x="2316394" y="15682"/>
                  </a:lnTo>
                  <a:lnTo>
                    <a:pt x="2301282" y="14279"/>
                  </a:lnTo>
                  <a:lnTo>
                    <a:pt x="2284706" y="13186"/>
                  </a:lnTo>
                  <a:lnTo>
                    <a:pt x="2266896" y="12378"/>
                  </a:lnTo>
                  <a:lnTo>
                    <a:pt x="2248133" y="11796"/>
                  </a:lnTo>
                  <a:lnTo>
                    <a:pt x="2228669" y="11218"/>
                  </a:lnTo>
                  <a:lnTo>
                    <a:pt x="2208706" y="10290"/>
                  </a:lnTo>
                  <a:lnTo>
                    <a:pt x="2188402" y="8850"/>
                  </a:lnTo>
                  <a:lnTo>
                    <a:pt x="2168195" y="7068"/>
                  </a:lnTo>
                  <a:lnTo>
                    <a:pt x="2148775" y="5332"/>
                  </a:lnTo>
                  <a:lnTo>
                    <a:pt x="2130444" y="3870"/>
                  </a:lnTo>
                  <a:lnTo>
                    <a:pt x="2112845" y="2738"/>
                  </a:lnTo>
                  <a:lnTo>
                    <a:pt x="2095187" y="1903"/>
                  </a:lnTo>
                  <a:lnTo>
                    <a:pt x="2077013" y="1307"/>
                  </a:lnTo>
                  <a:lnTo>
                    <a:pt x="2058533" y="891"/>
                  </a:lnTo>
                  <a:lnTo>
                    <a:pt x="2040419" y="603"/>
                  </a:lnTo>
                  <a:lnTo>
                    <a:pt x="2023032" y="407"/>
                  </a:lnTo>
                  <a:lnTo>
                    <a:pt x="2005931" y="274"/>
                  </a:lnTo>
                  <a:lnTo>
                    <a:pt x="1988090" y="184"/>
                  </a:lnTo>
                  <a:lnTo>
                    <a:pt x="1968987" y="123"/>
                  </a:lnTo>
                  <a:lnTo>
                    <a:pt x="1949073" y="82"/>
                  </a:lnTo>
                  <a:lnTo>
                    <a:pt x="1929458" y="55"/>
                  </a:lnTo>
                  <a:lnTo>
                    <a:pt x="1910767" y="37"/>
                  </a:lnTo>
                  <a:lnTo>
                    <a:pt x="1892640" y="25"/>
                  </a:lnTo>
                  <a:lnTo>
                    <a:pt x="1874036" y="17"/>
                  </a:lnTo>
                  <a:lnTo>
                    <a:pt x="1854371" y="11"/>
                  </a:lnTo>
                  <a:lnTo>
                    <a:pt x="1833553" y="8"/>
                  </a:lnTo>
                  <a:lnTo>
                    <a:pt x="1811727" y="5"/>
                  </a:lnTo>
                  <a:lnTo>
                    <a:pt x="1789122" y="4"/>
                  </a:lnTo>
                  <a:lnTo>
                    <a:pt x="1766431" y="2"/>
                  </a:lnTo>
                  <a:lnTo>
                    <a:pt x="1744744" y="2"/>
                  </a:lnTo>
                  <a:lnTo>
                    <a:pt x="1724575" y="1"/>
                  </a:lnTo>
                  <a:lnTo>
                    <a:pt x="1705917" y="1"/>
                  </a:lnTo>
                  <a:lnTo>
                    <a:pt x="1688531" y="1"/>
                  </a:lnTo>
                  <a:lnTo>
                    <a:pt x="1672115" y="0"/>
                  </a:lnTo>
                  <a:lnTo>
                    <a:pt x="1655917" y="0"/>
                  </a:lnTo>
                  <a:lnTo>
                    <a:pt x="1638807" y="0"/>
                  </a:lnTo>
                  <a:lnTo>
                    <a:pt x="1620242" y="0"/>
                  </a:lnTo>
                  <a:lnTo>
                    <a:pt x="1600208" y="0"/>
                  </a:lnTo>
                  <a:lnTo>
                    <a:pt x="1578930" y="0"/>
                  </a:lnTo>
                  <a:lnTo>
                    <a:pt x="1556703" y="0"/>
                  </a:lnTo>
                  <a:lnTo>
                    <a:pt x="1534271" y="0"/>
                  </a:lnTo>
                  <a:lnTo>
                    <a:pt x="1512759" y="0"/>
                  </a:lnTo>
                  <a:lnTo>
                    <a:pt x="1492694" y="0"/>
                  </a:lnTo>
                  <a:lnTo>
                    <a:pt x="1473597" y="0"/>
                  </a:lnTo>
                  <a:lnTo>
                    <a:pt x="1454320" y="0"/>
                  </a:lnTo>
                  <a:lnTo>
                    <a:pt x="1434207" y="0"/>
                  </a:lnTo>
                  <a:lnTo>
                    <a:pt x="1413593" y="0"/>
                  </a:lnTo>
                  <a:lnTo>
                    <a:pt x="1393499" y="0"/>
                  </a:lnTo>
                  <a:lnTo>
                    <a:pt x="1374501" y="5"/>
                  </a:lnTo>
                  <a:lnTo>
                    <a:pt x="1356845" y="178"/>
                  </a:lnTo>
                  <a:lnTo>
                    <a:pt x="1340686" y="826"/>
                  </a:lnTo>
                  <a:lnTo>
                    <a:pt x="1325931" y="2075"/>
                  </a:lnTo>
                  <a:lnTo>
                    <a:pt x="1312175" y="3727"/>
                  </a:lnTo>
                  <a:lnTo>
                    <a:pt x="1298842" y="5376"/>
                  </a:lnTo>
                  <a:lnTo>
                    <a:pt x="1285564" y="6778"/>
                  </a:lnTo>
                  <a:lnTo>
                    <a:pt x="1272183" y="7871"/>
                  </a:lnTo>
                  <a:lnTo>
                    <a:pt x="1258659" y="8679"/>
                  </a:lnTo>
                  <a:lnTo>
                    <a:pt x="1244987" y="9257"/>
                  </a:lnTo>
                  <a:lnTo>
                    <a:pt x="1230703" y="9662"/>
                  </a:lnTo>
                  <a:lnTo>
                    <a:pt x="1214911" y="9942"/>
                  </a:lnTo>
                  <a:lnTo>
                    <a:pt x="1197263" y="10137"/>
                  </a:lnTo>
                  <a:lnTo>
                    <a:pt x="1178530" y="10440"/>
                  </a:lnTo>
                  <a:lnTo>
                    <a:pt x="1160257" y="11176"/>
                  </a:lnTo>
                  <a:lnTo>
                    <a:pt x="1143300" y="12484"/>
                  </a:lnTo>
                  <a:lnTo>
                    <a:pt x="1127664" y="14176"/>
                  </a:lnTo>
                  <a:lnTo>
                    <a:pt x="1112869" y="15850"/>
                  </a:lnTo>
                  <a:lnTo>
                    <a:pt x="1098499" y="17271"/>
                  </a:lnTo>
                  <a:lnTo>
                    <a:pt x="1083829" y="18376"/>
                  </a:lnTo>
                  <a:lnTo>
                    <a:pt x="1067820" y="19192"/>
                  </a:lnTo>
                  <a:lnTo>
                    <a:pt x="1050049" y="19780"/>
                  </a:lnTo>
                  <a:lnTo>
                    <a:pt x="1031244" y="20361"/>
                  </a:lnTo>
                  <a:lnTo>
                    <a:pt x="1012928" y="21291"/>
                  </a:lnTo>
                  <a:lnTo>
                    <a:pt x="995932" y="22733"/>
                  </a:lnTo>
                  <a:lnTo>
                    <a:pt x="979762" y="24516"/>
                  </a:lnTo>
                  <a:lnTo>
                    <a:pt x="963012" y="26253"/>
                  </a:lnTo>
                  <a:lnTo>
                    <a:pt x="944889" y="27715"/>
                  </a:lnTo>
                  <a:lnTo>
                    <a:pt x="925256" y="28848"/>
                  </a:lnTo>
                  <a:lnTo>
                    <a:pt x="904301" y="29682"/>
                  </a:lnTo>
                  <a:lnTo>
                    <a:pt x="882306" y="30283"/>
                  </a:lnTo>
                  <a:lnTo>
                    <a:pt x="859703" y="30873"/>
                  </a:lnTo>
                  <a:lnTo>
                    <a:pt x="837017" y="31809"/>
                  </a:lnTo>
                  <a:lnTo>
                    <a:pt x="814554" y="33254"/>
                  </a:lnTo>
                  <a:lnTo>
                    <a:pt x="792729" y="35040"/>
                  </a:lnTo>
                  <a:lnTo>
                    <a:pt x="772140" y="36778"/>
                  </a:lnTo>
                  <a:lnTo>
                    <a:pt x="752986" y="38246"/>
                  </a:lnTo>
                  <a:lnTo>
                    <a:pt x="734817" y="39552"/>
                  </a:lnTo>
                  <a:lnTo>
                    <a:pt x="716768" y="41035"/>
                  </a:lnTo>
                  <a:lnTo>
                    <a:pt x="698318" y="42880"/>
                  </a:lnTo>
                  <a:lnTo>
                    <a:pt x="679313" y="44950"/>
                  </a:lnTo>
                  <a:lnTo>
                    <a:pt x="659781" y="46886"/>
                  </a:lnTo>
                  <a:lnTo>
                    <a:pt x="639819" y="48490"/>
                  </a:lnTo>
                  <a:lnTo>
                    <a:pt x="619531" y="49889"/>
                  </a:lnTo>
                  <a:lnTo>
                    <a:pt x="599006" y="51435"/>
                  </a:lnTo>
                  <a:lnTo>
                    <a:pt x="578312" y="53323"/>
                  </a:lnTo>
                  <a:lnTo>
                    <a:pt x="557503" y="55421"/>
                  </a:lnTo>
                  <a:lnTo>
                    <a:pt x="536613" y="57376"/>
                  </a:lnTo>
                  <a:lnTo>
                    <a:pt x="515682" y="58993"/>
                  </a:lnTo>
                  <a:lnTo>
                    <a:pt x="495219" y="60400"/>
                  </a:lnTo>
                  <a:lnTo>
                    <a:pt x="476157" y="61952"/>
                  </a:lnTo>
                  <a:lnTo>
                    <a:pt x="458889" y="63844"/>
                  </a:lnTo>
                  <a:lnTo>
                    <a:pt x="443159" y="65944"/>
                  </a:lnTo>
                  <a:lnTo>
                    <a:pt x="428358" y="67901"/>
                  </a:lnTo>
                  <a:lnTo>
                    <a:pt x="414017" y="69519"/>
                  </a:lnTo>
                  <a:lnTo>
                    <a:pt x="399551" y="70927"/>
                  </a:lnTo>
                  <a:lnTo>
                    <a:pt x="384218" y="72480"/>
                  </a:lnTo>
                  <a:lnTo>
                    <a:pt x="367704" y="74371"/>
                  </a:lnTo>
                  <a:lnTo>
                    <a:pt x="350050" y="76472"/>
                  </a:lnTo>
                  <a:lnTo>
                    <a:pt x="331448" y="78429"/>
                  </a:lnTo>
                  <a:lnTo>
                    <a:pt x="312122" y="80047"/>
                  </a:lnTo>
                  <a:lnTo>
                    <a:pt x="292265" y="81456"/>
                  </a:lnTo>
                  <a:lnTo>
                    <a:pt x="272030" y="83008"/>
                  </a:lnTo>
                  <a:lnTo>
                    <a:pt x="251533" y="84900"/>
                  </a:lnTo>
                  <a:lnTo>
                    <a:pt x="230854" y="87001"/>
                  </a:lnTo>
                  <a:lnTo>
                    <a:pt x="210052" y="88958"/>
                  </a:lnTo>
                  <a:lnTo>
                    <a:pt x="189166" y="90576"/>
                  </a:lnTo>
                  <a:lnTo>
                    <a:pt x="168224" y="91984"/>
                  </a:lnTo>
                  <a:lnTo>
                    <a:pt x="147244" y="93537"/>
                  </a:lnTo>
                  <a:lnTo>
                    <a:pt x="126248" y="95428"/>
                  </a:lnTo>
                  <a:lnTo>
                    <a:pt x="105571" y="97529"/>
                  </a:lnTo>
                  <a:lnTo>
                    <a:pt x="85833" y="99486"/>
                  </a:lnTo>
                  <a:lnTo>
                    <a:pt x="67316" y="101100"/>
                  </a:lnTo>
                  <a:lnTo>
                    <a:pt x="50556" y="102338"/>
                  </a:lnTo>
                  <a:lnTo>
                    <a:pt x="34868" y="103378"/>
                  </a:lnTo>
                  <a:lnTo>
                    <a:pt x="18877" y="1043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2207" y="60012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1144" y="0"/>
                  </a:lnTo>
                  <a:lnTo>
                    <a:pt x="87233" y="0"/>
                  </a:lnTo>
                  <a:lnTo>
                    <a:pt x="72754" y="0"/>
                  </a:lnTo>
                  <a:lnTo>
                    <a:pt x="58159" y="0"/>
                  </a:lnTo>
                  <a:lnTo>
                    <a:pt x="43113" y="0"/>
                  </a:lnTo>
                  <a:lnTo>
                    <a:pt x="251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348062" y="374027"/>
            <a:ext cx="2316270" cy="552481"/>
            <a:chOff x="3348062" y="374027"/>
            <a:chExt cx="2316270" cy="552481"/>
          </a:xfrm>
        </p:grpSpPr>
        <p:sp>
          <p:nvSpPr>
            <p:cNvPr id="20" name="Freeform 19"/>
            <p:cNvSpPr/>
            <p:nvPr/>
          </p:nvSpPr>
          <p:spPr>
            <a:xfrm>
              <a:off x="3348062" y="374027"/>
              <a:ext cx="221099" cy="552481"/>
            </a:xfrm>
            <a:custGeom>
              <a:avLst/>
              <a:gdLst/>
              <a:ahLst/>
              <a:cxnLst/>
              <a:rect l="0" t="0" r="0" b="0"/>
              <a:pathLst>
                <a:path w="221099" h="552481">
                  <a:moveTo>
                    <a:pt x="0" y="552480"/>
                  </a:moveTo>
                  <a:lnTo>
                    <a:pt x="0" y="540745"/>
                  </a:lnTo>
                  <a:lnTo>
                    <a:pt x="0" y="529616"/>
                  </a:lnTo>
                  <a:lnTo>
                    <a:pt x="0" y="518013"/>
                  </a:lnTo>
                  <a:lnTo>
                    <a:pt x="0" y="505679"/>
                  </a:lnTo>
                  <a:lnTo>
                    <a:pt x="0" y="492371"/>
                  </a:lnTo>
                  <a:lnTo>
                    <a:pt x="4" y="478062"/>
                  </a:lnTo>
                  <a:lnTo>
                    <a:pt x="177" y="462884"/>
                  </a:lnTo>
                  <a:lnTo>
                    <a:pt x="826" y="447023"/>
                  </a:lnTo>
                  <a:lnTo>
                    <a:pt x="2079" y="430661"/>
                  </a:lnTo>
                  <a:lnTo>
                    <a:pt x="3904" y="414269"/>
                  </a:lnTo>
                  <a:lnTo>
                    <a:pt x="6201" y="398571"/>
                  </a:lnTo>
                  <a:lnTo>
                    <a:pt x="8857" y="383886"/>
                  </a:lnTo>
                  <a:lnTo>
                    <a:pt x="11775" y="369552"/>
                  </a:lnTo>
                  <a:lnTo>
                    <a:pt x="14880" y="354174"/>
                  </a:lnTo>
                  <a:lnTo>
                    <a:pt x="18113" y="337044"/>
                  </a:lnTo>
                  <a:lnTo>
                    <a:pt x="21437" y="318281"/>
                  </a:lnTo>
                  <a:lnTo>
                    <a:pt x="24822" y="298456"/>
                  </a:lnTo>
                  <a:lnTo>
                    <a:pt x="28242" y="278035"/>
                  </a:lnTo>
                  <a:lnTo>
                    <a:pt x="31523" y="257137"/>
                  </a:lnTo>
                  <a:lnTo>
                    <a:pt x="34346" y="235603"/>
                  </a:lnTo>
                  <a:lnTo>
                    <a:pt x="36581" y="213401"/>
                  </a:lnTo>
                  <a:lnTo>
                    <a:pt x="38421" y="191257"/>
                  </a:lnTo>
                  <a:lnTo>
                    <a:pt x="40271" y="170522"/>
                  </a:lnTo>
                  <a:lnTo>
                    <a:pt x="42366" y="151827"/>
                  </a:lnTo>
                  <a:lnTo>
                    <a:pt x="44604" y="134816"/>
                  </a:lnTo>
                  <a:lnTo>
                    <a:pt x="46654" y="118549"/>
                  </a:lnTo>
                  <a:lnTo>
                    <a:pt x="48335" y="102387"/>
                  </a:lnTo>
                  <a:lnTo>
                    <a:pt x="49785" y="86377"/>
                  </a:lnTo>
                  <a:lnTo>
                    <a:pt x="51366" y="71058"/>
                  </a:lnTo>
                  <a:lnTo>
                    <a:pt x="53280" y="56707"/>
                  </a:lnTo>
                  <a:lnTo>
                    <a:pt x="55567" y="43305"/>
                  </a:lnTo>
                  <a:lnTo>
                    <a:pt x="58181" y="30697"/>
                  </a:lnTo>
                  <a:lnTo>
                    <a:pt x="61079" y="18732"/>
                  </a:lnTo>
                  <a:lnTo>
                    <a:pt x="65075" y="8366"/>
                  </a:lnTo>
                  <a:lnTo>
                    <a:pt x="70664" y="1782"/>
                  </a:lnTo>
                  <a:lnTo>
                    <a:pt x="76589" y="0"/>
                  </a:lnTo>
                  <a:lnTo>
                    <a:pt x="82194" y="2539"/>
                  </a:lnTo>
                  <a:lnTo>
                    <a:pt x="87332" y="8458"/>
                  </a:lnTo>
                  <a:lnTo>
                    <a:pt x="92040" y="16696"/>
                  </a:lnTo>
                  <a:lnTo>
                    <a:pt x="96402" y="26229"/>
                  </a:lnTo>
                  <a:lnTo>
                    <a:pt x="100507" y="36405"/>
                  </a:lnTo>
                  <a:lnTo>
                    <a:pt x="104427" y="47362"/>
                  </a:lnTo>
                  <a:lnTo>
                    <a:pt x="108216" y="59853"/>
                  </a:lnTo>
                  <a:lnTo>
                    <a:pt x="111915" y="74178"/>
                  </a:lnTo>
                  <a:lnTo>
                    <a:pt x="115552" y="89718"/>
                  </a:lnTo>
                  <a:lnTo>
                    <a:pt x="119148" y="105235"/>
                  </a:lnTo>
                  <a:lnTo>
                    <a:pt x="122716" y="120020"/>
                  </a:lnTo>
                  <a:lnTo>
                    <a:pt x="126264" y="134371"/>
                  </a:lnTo>
                  <a:lnTo>
                    <a:pt x="129799" y="149286"/>
                  </a:lnTo>
                  <a:lnTo>
                    <a:pt x="133326" y="165321"/>
                  </a:lnTo>
                  <a:lnTo>
                    <a:pt x="136847" y="182550"/>
                  </a:lnTo>
                  <a:lnTo>
                    <a:pt x="140364" y="200812"/>
                  </a:lnTo>
                  <a:lnTo>
                    <a:pt x="143879" y="219877"/>
                  </a:lnTo>
                  <a:lnTo>
                    <a:pt x="147392" y="239207"/>
                  </a:lnTo>
                  <a:lnTo>
                    <a:pt x="150903" y="258017"/>
                  </a:lnTo>
                  <a:lnTo>
                    <a:pt x="154415" y="275915"/>
                  </a:lnTo>
                  <a:lnTo>
                    <a:pt x="157925" y="292709"/>
                  </a:lnTo>
                  <a:lnTo>
                    <a:pt x="161435" y="308228"/>
                  </a:lnTo>
                  <a:lnTo>
                    <a:pt x="164945" y="322530"/>
                  </a:lnTo>
                  <a:lnTo>
                    <a:pt x="168455" y="336137"/>
                  </a:lnTo>
                  <a:lnTo>
                    <a:pt x="171965" y="349895"/>
                  </a:lnTo>
                  <a:lnTo>
                    <a:pt x="175475" y="364270"/>
                  </a:lnTo>
                  <a:lnTo>
                    <a:pt x="178984" y="379201"/>
                  </a:lnTo>
                  <a:lnTo>
                    <a:pt x="182494" y="394303"/>
                  </a:lnTo>
                  <a:lnTo>
                    <a:pt x="186008" y="409312"/>
                  </a:lnTo>
                  <a:lnTo>
                    <a:pt x="189690" y="423966"/>
                  </a:lnTo>
                  <a:lnTo>
                    <a:pt x="193848" y="437952"/>
                  </a:lnTo>
                  <a:lnTo>
                    <a:pt x="198601" y="451160"/>
                  </a:lnTo>
                  <a:lnTo>
                    <a:pt x="203612" y="463402"/>
                  </a:lnTo>
                  <a:lnTo>
                    <a:pt x="208663" y="475622"/>
                  </a:lnTo>
                  <a:lnTo>
                    <a:pt x="214202" y="490011"/>
                  </a:lnTo>
                  <a:lnTo>
                    <a:pt x="221098" y="510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58590" y="738047"/>
              <a:ext cx="157929" cy="9477"/>
            </a:xfrm>
            <a:custGeom>
              <a:avLst/>
              <a:gdLst/>
              <a:ahLst/>
              <a:cxnLst/>
              <a:rect l="0" t="0" r="0" b="0"/>
              <a:pathLst>
                <a:path w="157929" h="9477">
                  <a:moveTo>
                    <a:pt x="157928" y="9476"/>
                  </a:moveTo>
                  <a:lnTo>
                    <a:pt x="148992" y="6609"/>
                  </a:lnTo>
                  <a:lnTo>
                    <a:pt x="139365" y="4467"/>
                  </a:lnTo>
                  <a:lnTo>
                    <a:pt x="128078" y="2864"/>
                  </a:lnTo>
                  <a:lnTo>
                    <a:pt x="115410" y="1683"/>
                  </a:lnTo>
                  <a:lnTo>
                    <a:pt x="101930" y="835"/>
                  </a:lnTo>
                  <a:lnTo>
                    <a:pt x="88063" y="242"/>
                  </a:lnTo>
                  <a:lnTo>
                    <a:pt x="74200" y="0"/>
                  </a:lnTo>
                  <a:lnTo>
                    <a:pt x="60757" y="365"/>
                  </a:lnTo>
                  <a:lnTo>
                    <a:pt x="47923" y="1420"/>
                  </a:lnTo>
                  <a:lnTo>
                    <a:pt x="36133" y="2950"/>
                  </a:lnTo>
                  <a:lnTo>
                    <a:pt x="25010" y="4674"/>
                  </a:lnTo>
                  <a:lnTo>
                    <a:pt x="13580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74487" y="410611"/>
              <a:ext cx="201221" cy="457643"/>
            </a:xfrm>
            <a:custGeom>
              <a:avLst/>
              <a:gdLst/>
              <a:ahLst/>
              <a:cxnLst/>
              <a:rect l="0" t="0" r="0" b="0"/>
              <a:pathLst>
                <a:path w="201221" h="45764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81"/>
                  </a:lnTo>
                  <a:lnTo>
                    <a:pt x="7865" y="97284"/>
                  </a:lnTo>
                  <a:lnTo>
                    <a:pt x="8676" y="113308"/>
                  </a:lnTo>
                  <a:lnTo>
                    <a:pt x="9260" y="129001"/>
                  </a:lnTo>
                  <a:lnTo>
                    <a:pt x="9838" y="144145"/>
                  </a:lnTo>
                  <a:lnTo>
                    <a:pt x="10766" y="158475"/>
                  </a:lnTo>
                  <a:lnTo>
                    <a:pt x="12206" y="171934"/>
                  </a:lnTo>
                  <a:lnTo>
                    <a:pt x="13989" y="184788"/>
                  </a:lnTo>
                  <a:lnTo>
                    <a:pt x="15725" y="197500"/>
                  </a:lnTo>
                  <a:lnTo>
                    <a:pt x="17187" y="210360"/>
                  </a:lnTo>
                  <a:lnTo>
                    <a:pt x="18319" y="223627"/>
                  </a:lnTo>
                  <a:lnTo>
                    <a:pt x="19153" y="237606"/>
                  </a:lnTo>
                  <a:lnTo>
                    <a:pt x="19749" y="252383"/>
                  </a:lnTo>
                  <a:lnTo>
                    <a:pt x="20166" y="267714"/>
                  </a:lnTo>
                  <a:lnTo>
                    <a:pt x="20453" y="283151"/>
                  </a:lnTo>
                  <a:lnTo>
                    <a:pt x="20650" y="298421"/>
                  </a:lnTo>
                  <a:lnTo>
                    <a:pt x="20784" y="313436"/>
                  </a:lnTo>
                  <a:lnTo>
                    <a:pt x="20873" y="328203"/>
                  </a:lnTo>
                  <a:lnTo>
                    <a:pt x="20929" y="342767"/>
                  </a:lnTo>
                  <a:lnTo>
                    <a:pt x="20798" y="357174"/>
                  </a:lnTo>
                  <a:lnTo>
                    <a:pt x="20177" y="371468"/>
                  </a:lnTo>
                  <a:lnTo>
                    <a:pt x="18942" y="385649"/>
                  </a:lnTo>
                  <a:lnTo>
                    <a:pt x="17116" y="398584"/>
                  </a:lnTo>
                  <a:lnTo>
                    <a:pt x="14384" y="407689"/>
                  </a:lnTo>
                  <a:lnTo>
                    <a:pt x="11070" y="411309"/>
                  </a:lnTo>
                  <a:lnTo>
                    <a:pt x="8622" y="409524"/>
                  </a:lnTo>
                  <a:lnTo>
                    <a:pt x="7511" y="403284"/>
                  </a:lnTo>
                  <a:lnTo>
                    <a:pt x="7635" y="393832"/>
                  </a:lnTo>
                  <a:lnTo>
                    <a:pt x="8739" y="382402"/>
                  </a:lnTo>
                  <a:lnTo>
                    <a:pt x="10575" y="369852"/>
                  </a:lnTo>
                  <a:lnTo>
                    <a:pt x="12932" y="356842"/>
                  </a:lnTo>
                  <a:lnTo>
                    <a:pt x="15657" y="343954"/>
                  </a:lnTo>
                  <a:lnTo>
                    <a:pt x="18640" y="331474"/>
                  </a:lnTo>
                  <a:lnTo>
                    <a:pt x="21963" y="319618"/>
                  </a:lnTo>
                  <a:lnTo>
                    <a:pt x="25880" y="308639"/>
                  </a:lnTo>
                  <a:lnTo>
                    <a:pt x="30490" y="298592"/>
                  </a:lnTo>
                  <a:lnTo>
                    <a:pt x="36062" y="289689"/>
                  </a:lnTo>
                  <a:lnTo>
                    <a:pt x="43092" y="282379"/>
                  </a:lnTo>
                  <a:lnTo>
                    <a:pt x="51711" y="276761"/>
                  </a:lnTo>
                  <a:lnTo>
                    <a:pt x="61585" y="272801"/>
                  </a:lnTo>
                  <a:lnTo>
                    <a:pt x="72122" y="270501"/>
                  </a:lnTo>
                  <a:lnTo>
                    <a:pt x="82910" y="269703"/>
                  </a:lnTo>
                  <a:lnTo>
                    <a:pt x="93745" y="270452"/>
                  </a:lnTo>
                  <a:lnTo>
                    <a:pt x="104544" y="273074"/>
                  </a:lnTo>
                  <a:lnTo>
                    <a:pt x="115283" y="277574"/>
                  </a:lnTo>
                  <a:lnTo>
                    <a:pt x="125797" y="283525"/>
                  </a:lnTo>
                  <a:lnTo>
                    <a:pt x="135792" y="290275"/>
                  </a:lnTo>
                  <a:lnTo>
                    <a:pt x="145147" y="297372"/>
                  </a:lnTo>
                  <a:lnTo>
                    <a:pt x="153906" y="304744"/>
                  </a:lnTo>
                  <a:lnTo>
                    <a:pt x="162176" y="312599"/>
                  </a:lnTo>
                  <a:lnTo>
                    <a:pt x="170070" y="321030"/>
                  </a:lnTo>
                  <a:lnTo>
                    <a:pt x="177524" y="329996"/>
                  </a:lnTo>
                  <a:lnTo>
                    <a:pt x="184312" y="339401"/>
                  </a:lnTo>
                  <a:lnTo>
                    <a:pt x="190352" y="349144"/>
                  </a:lnTo>
                  <a:lnTo>
                    <a:pt x="195391" y="359299"/>
                  </a:lnTo>
                  <a:lnTo>
                    <a:pt x="198946" y="370101"/>
                  </a:lnTo>
                  <a:lnTo>
                    <a:pt x="200884" y="381619"/>
                  </a:lnTo>
                  <a:lnTo>
                    <a:pt x="201220" y="393455"/>
                  </a:lnTo>
                  <a:lnTo>
                    <a:pt x="199932" y="404868"/>
                  </a:lnTo>
                  <a:lnTo>
                    <a:pt x="197172" y="415463"/>
                  </a:lnTo>
                  <a:lnTo>
                    <a:pt x="193051" y="425034"/>
                  </a:lnTo>
                  <a:lnTo>
                    <a:pt x="187544" y="433391"/>
                  </a:lnTo>
                  <a:lnTo>
                    <a:pt x="180758" y="440560"/>
                  </a:lnTo>
                  <a:lnTo>
                    <a:pt x="172593" y="446561"/>
                  </a:lnTo>
                  <a:lnTo>
                    <a:pt x="162678" y="451310"/>
                  </a:lnTo>
                  <a:lnTo>
                    <a:pt x="150977" y="454870"/>
                  </a:lnTo>
                  <a:lnTo>
                    <a:pt x="138052" y="457111"/>
                  </a:lnTo>
                  <a:lnTo>
                    <a:pt x="124846" y="457642"/>
                  </a:lnTo>
                  <a:lnTo>
                    <a:pt x="111931" y="456410"/>
                  </a:lnTo>
                  <a:lnTo>
                    <a:pt x="99499" y="453804"/>
                  </a:lnTo>
                  <a:lnTo>
                    <a:pt x="87544" y="450453"/>
                  </a:lnTo>
                  <a:lnTo>
                    <a:pt x="75999" y="446797"/>
                  </a:lnTo>
                  <a:lnTo>
                    <a:pt x="65227" y="443014"/>
                  </a:lnTo>
                  <a:lnTo>
                    <a:pt x="54970" y="438642"/>
                  </a:lnTo>
                  <a:lnTo>
                    <a:pt x="44326" y="432185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21163" y="676902"/>
              <a:ext cx="184993" cy="207492"/>
            </a:xfrm>
            <a:custGeom>
              <a:avLst/>
              <a:gdLst/>
              <a:ahLst/>
              <a:cxnLst/>
              <a:rect l="0" t="0" r="0" b="0"/>
              <a:pathLst>
                <a:path w="184993" h="207492">
                  <a:moveTo>
                    <a:pt x="58650" y="144320"/>
                  </a:moveTo>
                  <a:lnTo>
                    <a:pt x="64517" y="138319"/>
                  </a:lnTo>
                  <a:lnTo>
                    <a:pt x="70082" y="131474"/>
                  </a:lnTo>
                  <a:lnTo>
                    <a:pt x="75873" y="123082"/>
                  </a:lnTo>
                  <a:lnTo>
                    <a:pt x="81607" y="113282"/>
                  </a:lnTo>
                  <a:lnTo>
                    <a:pt x="86641" y="102319"/>
                  </a:lnTo>
                  <a:lnTo>
                    <a:pt x="90653" y="90462"/>
                  </a:lnTo>
                  <a:lnTo>
                    <a:pt x="93333" y="78112"/>
                  </a:lnTo>
                  <a:lnTo>
                    <a:pt x="94225" y="65763"/>
                  </a:lnTo>
                  <a:lnTo>
                    <a:pt x="93265" y="53693"/>
                  </a:lnTo>
                  <a:lnTo>
                    <a:pt x="90686" y="42134"/>
                  </a:lnTo>
                  <a:lnTo>
                    <a:pt x="86829" y="31365"/>
                  </a:lnTo>
                  <a:lnTo>
                    <a:pt x="82014" y="21468"/>
                  </a:lnTo>
                  <a:lnTo>
                    <a:pt x="76343" y="12838"/>
                  </a:lnTo>
                  <a:lnTo>
                    <a:pt x="69715" y="6244"/>
                  </a:lnTo>
                  <a:lnTo>
                    <a:pt x="62151" y="1931"/>
                  </a:lnTo>
                  <a:lnTo>
                    <a:pt x="53955" y="0"/>
                  </a:lnTo>
                  <a:lnTo>
                    <a:pt x="45608" y="666"/>
                  </a:lnTo>
                  <a:lnTo>
                    <a:pt x="37405" y="3782"/>
                  </a:lnTo>
                  <a:lnTo>
                    <a:pt x="29610" y="8939"/>
                  </a:lnTo>
                  <a:lnTo>
                    <a:pt x="22528" y="15672"/>
                  </a:lnTo>
                  <a:lnTo>
                    <a:pt x="16253" y="23572"/>
                  </a:lnTo>
                  <a:lnTo>
                    <a:pt x="10870" y="32636"/>
                  </a:lnTo>
                  <a:lnTo>
                    <a:pt x="6545" y="43228"/>
                  </a:lnTo>
                  <a:lnTo>
                    <a:pt x="3268" y="55424"/>
                  </a:lnTo>
                  <a:lnTo>
                    <a:pt x="1048" y="68868"/>
                  </a:lnTo>
                  <a:lnTo>
                    <a:pt x="0" y="82963"/>
                  </a:lnTo>
                  <a:lnTo>
                    <a:pt x="71" y="97292"/>
                  </a:lnTo>
                  <a:lnTo>
                    <a:pt x="1083" y="111489"/>
                  </a:lnTo>
                  <a:lnTo>
                    <a:pt x="2825" y="125168"/>
                  </a:lnTo>
                  <a:lnTo>
                    <a:pt x="5115" y="138170"/>
                  </a:lnTo>
                  <a:lnTo>
                    <a:pt x="8126" y="150205"/>
                  </a:lnTo>
                  <a:lnTo>
                    <a:pt x="12356" y="160770"/>
                  </a:lnTo>
                  <a:lnTo>
                    <a:pt x="17982" y="169716"/>
                  </a:lnTo>
                  <a:lnTo>
                    <a:pt x="24879" y="176724"/>
                  </a:lnTo>
                  <a:lnTo>
                    <a:pt x="32805" y="181159"/>
                  </a:lnTo>
                  <a:lnTo>
                    <a:pt x="41499" y="182914"/>
                  </a:lnTo>
                  <a:lnTo>
                    <a:pt x="50420" y="182161"/>
                  </a:lnTo>
                  <a:lnTo>
                    <a:pt x="58789" y="179080"/>
                  </a:lnTo>
                  <a:lnTo>
                    <a:pt x="66229" y="174007"/>
                  </a:lnTo>
                  <a:lnTo>
                    <a:pt x="72884" y="167198"/>
                  </a:lnTo>
                  <a:lnTo>
                    <a:pt x="79200" y="158742"/>
                  </a:lnTo>
                  <a:lnTo>
                    <a:pt x="85482" y="148836"/>
                  </a:lnTo>
                  <a:lnTo>
                    <a:pt x="91534" y="137763"/>
                  </a:lnTo>
                  <a:lnTo>
                    <a:pt x="96773" y="125808"/>
                  </a:lnTo>
                  <a:lnTo>
                    <a:pt x="100956" y="113277"/>
                  </a:lnTo>
                  <a:lnTo>
                    <a:pt x="105070" y="102714"/>
                  </a:lnTo>
                  <a:lnTo>
                    <a:pt x="109841" y="97888"/>
                  </a:lnTo>
                  <a:lnTo>
                    <a:pt x="114277" y="98979"/>
                  </a:lnTo>
                  <a:lnTo>
                    <a:pt x="118252" y="104472"/>
                  </a:lnTo>
                  <a:lnTo>
                    <a:pt x="122112" y="112754"/>
                  </a:lnTo>
                  <a:lnTo>
                    <a:pt x="126313" y="122492"/>
                  </a:lnTo>
                  <a:lnTo>
                    <a:pt x="131064" y="132880"/>
                  </a:lnTo>
                  <a:lnTo>
                    <a:pt x="136371" y="143515"/>
                  </a:lnTo>
                  <a:lnTo>
                    <a:pt x="142148" y="154214"/>
                  </a:lnTo>
                  <a:lnTo>
                    <a:pt x="148284" y="164892"/>
                  </a:lnTo>
                  <a:lnTo>
                    <a:pt x="154573" y="175072"/>
                  </a:lnTo>
                  <a:lnTo>
                    <a:pt x="161438" y="184863"/>
                  </a:lnTo>
                  <a:lnTo>
                    <a:pt x="170600" y="195122"/>
                  </a:lnTo>
                  <a:lnTo>
                    <a:pt x="184992" y="207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7681" y="704279"/>
              <a:ext cx="146402" cy="190644"/>
            </a:xfrm>
            <a:custGeom>
              <a:avLst/>
              <a:gdLst/>
              <a:ahLst/>
              <a:cxnLst/>
              <a:rect l="0" t="0" r="0" b="0"/>
              <a:pathLst>
                <a:path w="146402" h="190644">
                  <a:moveTo>
                    <a:pt x="9531" y="74829"/>
                  </a:moveTo>
                  <a:lnTo>
                    <a:pt x="6732" y="83698"/>
                  </a:lnTo>
                  <a:lnTo>
                    <a:pt x="5230" y="92685"/>
                  </a:lnTo>
                  <a:lnTo>
                    <a:pt x="4919" y="102680"/>
                  </a:lnTo>
                  <a:lnTo>
                    <a:pt x="5425" y="113660"/>
                  </a:lnTo>
                  <a:lnTo>
                    <a:pt x="6244" y="125472"/>
                  </a:lnTo>
                  <a:lnTo>
                    <a:pt x="7040" y="137842"/>
                  </a:lnTo>
                  <a:lnTo>
                    <a:pt x="6981" y="147481"/>
                  </a:lnTo>
                  <a:lnTo>
                    <a:pt x="5635" y="150059"/>
                  </a:lnTo>
                  <a:lnTo>
                    <a:pt x="4019" y="146205"/>
                  </a:lnTo>
                  <a:lnTo>
                    <a:pt x="2624" y="137757"/>
                  </a:lnTo>
                  <a:lnTo>
                    <a:pt x="1550" y="126391"/>
                  </a:lnTo>
                  <a:lnTo>
                    <a:pt x="765" y="113461"/>
                  </a:lnTo>
                  <a:lnTo>
                    <a:pt x="214" y="99797"/>
                  </a:lnTo>
                  <a:lnTo>
                    <a:pt x="0" y="85989"/>
                  </a:lnTo>
                  <a:lnTo>
                    <a:pt x="382" y="72541"/>
                  </a:lnTo>
                  <a:lnTo>
                    <a:pt x="1459" y="59671"/>
                  </a:lnTo>
                  <a:lnTo>
                    <a:pt x="3335" y="47378"/>
                  </a:lnTo>
                  <a:lnTo>
                    <a:pt x="6197" y="35571"/>
                  </a:lnTo>
                  <a:lnTo>
                    <a:pt x="10060" y="24163"/>
                  </a:lnTo>
                  <a:lnTo>
                    <a:pt x="15112" y="13871"/>
                  </a:lnTo>
                  <a:lnTo>
                    <a:pt x="21785" y="6154"/>
                  </a:lnTo>
                  <a:lnTo>
                    <a:pt x="30156" y="1599"/>
                  </a:lnTo>
                  <a:lnTo>
                    <a:pt x="39692" y="0"/>
                  </a:lnTo>
                  <a:lnTo>
                    <a:pt x="49469" y="821"/>
                  </a:lnTo>
                  <a:lnTo>
                    <a:pt x="58929" y="3492"/>
                  </a:lnTo>
                  <a:lnTo>
                    <a:pt x="67888" y="7840"/>
                  </a:lnTo>
                  <a:lnTo>
                    <a:pt x="76357" y="14090"/>
                  </a:lnTo>
                  <a:lnTo>
                    <a:pt x="84416" y="22207"/>
                  </a:lnTo>
                  <a:lnTo>
                    <a:pt x="91998" y="31755"/>
                  </a:lnTo>
                  <a:lnTo>
                    <a:pt x="98878" y="42080"/>
                  </a:lnTo>
                  <a:lnTo>
                    <a:pt x="104993" y="52728"/>
                  </a:lnTo>
                  <a:lnTo>
                    <a:pt x="110424" y="63470"/>
                  </a:lnTo>
                  <a:lnTo>
                    <a:pt x="115307" y="74209"/>
                  </a:lnTo>
                  <a:lnTo>
                    <a:pt x="119773" y="84916"/>
                  </a:lnTo>
                  <a:lnTo>
                    <a:pt x="123773" y="95750"/>
                  </a:lnTo>
                  <a:lnTo>
                    <a:pt x="127088" y="107023"/>
                  </a:lnTo>
                  <a:lnTo>
                    <a:pt x="129657" y="118864"/>
                  </a:lnTo>
                  <a:lnTo>
                    <a:pt x="131755" y="131024"/>
                  </a:lnTo>
                  <a:lnTo>
                    <a:pt x="134217" y="144366"/>
                  </a:lnTo>
                  <a:lnTo>
                    <a:pt x="138379" y="162302"/>
                  </a:lnTo>
                  <a:lnTo>
                    <a:pt x="146401" y="190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71494" y="507579"/>
              <a:ext cx="150517" cy="363022"/>
            </a:xfrm>
            <a:custGeom>
              <a:avLst/>
              <a:gdLst/>
              <a:ahLst/>
              <a:cxnLst/>
              <a:rect l="0" t="0" r="0" b="0"/>
              <a:pathLst>
                <a:path w="150517" h="363022">
                  <a:moveTo>
                    <a:pt x="108402" y="303115"/>
                  </a:moveTo>
                  <a:lnTo>
                    <a:pt x="111202" y="294246"/>
                  </a:lnTo>
                  <a:lnTo>
                    <a:pt x="112704" y="285260"/>
                  </a:lnTo>
                  <a:lnTo>
                    <a:pt x="113001" y="275273"/>
                  </a:lnTo>
                  <a:lnTo>
                    <a:pt x="111976" y="264638"/>
                  </a:lnTo>
                  <a:lnTo>
                    <a:pt x="109212" y="254124"/>
                  </a:lnTo>
                  <a:lnTo>
                    <a:pt x="104632" y="244185"/>
                  </a:lnTo>
                  <a:lnTo>
                    <a:pt x="98298" y="235417"/>
                  </a:lnTo>
                  <a:lnTo>
                    <a:pt x="90234" y="228674"/>
                  </a:lnTo>
                  <a:lnTo>
                    <a:pt x="80636" y="224229"/>
                  </a:lnTo>
                  <a:lnTo>
                    <a:pt x="70126" y="222027"/>
                  </a:lnTo>
                  <a:lnTo>
                    <a:pt x="59621" y="221972"/>
                  </a:lnTo>
                  <a:lnTo>
                    <a:pt x="49638" y="223786"/>
                  </a:lnTo>
                  <a:lnTo>
                    <a:pt x="40310" y="227255"/>
                  </a:lnTo>
                  <a:lnTo>
                    <a:pt x="31586" y="232314"/>
                  </a:lnTo>
                  <a:lnTo>
                    <a:pt x="23356" y="238795"/>
                  </a:lnTo>
                  <a:lnTo>
                    <a:pt x="15828" y="246754"/>
                  </a:lnTo>
                  <a:lnTo>
                    <a:pt x="9516" y="256531"/>
                  </a:lnTo>
                  <a:lnTo>
                    <a:pt x="4610" y="268138"/>
                  </a:lnTo>
                  <a:lnTo>
                    <a:pt x="1314" y="281001"/>
                  </a:lnTo>
                  <a:lnTo>
                    <a:pt x="0" y="294166"/>
                  </a:lnTo>
                  <a:lnTo>
                    <a:pt x="675" y="307049"/>
                  </a:lnTo>
                  <a:lnTo>
                    <a:pt x="3060" y="319290"/>
                  </a:lnTo>
                  <a:lnTo>
                    <a:pt x="6788" y="330584"/>
                  </a:lnTo>
                  <a:lnTo>
                    <a:pt x="11521" y="340866"/>
                  </a:lnTo>
                  <a:lnTo>
                    <a:pt x="17305" y="349770"/>
                  </a:lnTo>
                  <a:lnTo>
                    <a:pt x="24542" y="356555"/>
                  </a:lnTo>
                  <a:lnTo>
                    <a:pt x="33328" y="361001"/>
                  </a:lnTo>
                  <a:lnTo>
                    <a:pt x="43159" y="363021"/>
                  </a:lnTo>
                  <a:lnTo>
                    <a:pt x="53144" y="362416"/>
                  </a:lnTo>
                  <a:lnTo>
                    <a:pt x="62741" y="359337"/>
                  </a:lnTo>
                  <a:lnTo>
                    <a:pt x="71624" y="354035"/>
                  </a:lnTo>
                  <a:lnTo>
                    <a:pt x="79511" y="346672"/>
                  </a:lnTo>
                  <a:lnTo>
                    <a:pt x="86367" y="337535"/>
                  </a:lnTo>
                  <a:lnTo>
                    <a:pt x="92325" y="326827"/>
                  </a:lnTo>
                  <a:lnTo>
                    <a:pt x="97577" y="314593"/>
                  </a:lnTo>
                  <a:lnTo>
                    <a:pt x="102302" y="300993"/>
                  </a:lnTo>
                  <a:lnTo>
                    <a:pt x="106650" y="286286"/>
                  </a:lnTo>
                  <a:lnTo>
                    <a:pt x="110731" y="270737"/>
                  </a:lnTo>
                  <a:lnTo>
                    <a:pt x="114623" y="254573"/>
                  </a:lnTo>
                  <a:lnTo>
                    <a:pt x="118221" y="237973"/>
                  </a:lnTo>
                  <a:lnTo>
                    <a:pt x="121258" y="221071"/>
                  </a:lnTo>
                  <a:lnTo>
                    <a:pt x="123637" y="203959"/>
                  </a:lnTo>
                  <a:lnTo>
                    <a:pt x="125573" y="186705"/>
                  </a:lnTo>
                  <a:lnTo>
                    <a:pt x="127487" y="169355"/>
                  </a:lnTo>
                  <a:lnTo>
                    <a:pt x="129620" y="151949"/>
                  </a:lnTo>
                  <a:lnTo>
                    <a:pt x="131715" y="134836"/>
                  </a:lnTo>
                  <a:lnTo>
                    <a:pt x="133135" y="118644"/>
                  </a:lnTo>
                  <a:lnTo>
                    <a:pt x="133575" y="103638"/>
                  </a:lnTo>
                  <a:lnTo>
                    <a:pt x="133209" y="89595"/>
                  </a:lnTo>
                  <a:lnTo>
                    <a:pt x="132499" y="76010"/>
                  </a:lnTo>
                  <a:lnTo>
                    <a:pt x="131761" y="62533"/>
                  </a:lnTo>
                  <a:lnTo>
                    <a:pt x="131132" y="49004"/>
                  </a:lnTo>
                  <a:lnTo>
                    <a:pt x="130642" y="35375"/>
                  </a:lnTo>
                  <a:lnTo>
                    <a:pt x="130257" y="21673"/>
                  </a:lnTo>
                  <a:lnTo>
                    <a:pt x="129077" y="9060"/>
                  </a:lnTo>
                  <a:lnTo>
                    <a:pt x="125768" y="1117"/>
                  </a:lnTo>
                  <a:lnTo>
                    <a:pt x="121221" y="0"/>
                  </a:lnTo>
                  <a:lnTo>
                    <a:pt x="117315" y="3953"/>
                  </a:lnTo>
                  <a:lnTo>
                    <a:pt x="114462" y="11441"/>
                  </a:lnTo>
                  <a:lnTo>
                    <a:pt x="112485" y="21642"/>
                  </a:lnTo>
                  <a:lnTo>
                    <a:pt x="111146" y="33945"/>
                  </a:lnTo>
                  <a:lnTo>
                    <a:pt x="110414" y="47984"/>
                  </a:lnTo>
                  <a:lnTo>
                    <a:pt x="110455" y="63635"/>
                  </a:lnTo>
                  <a:lnTo>
                    <a:pt x="111296" y="80693"/>
                  </a:lnTo>
                  <a:lnTo>
                    <a:pt x="112677" y="98882"/>
                  </a:lnTo>
                  <a:lnTo>
                    <a:pt x="114143" y="117926"/>
                  </a:lnTo>
                  <a:lnTo>
                    <a:pt x="115429" y="137586"/>
                  </a:lnTo>
                  <a:lnTo>
                    <a:pt x="116613" y="157517"/>
                  </a:lnTo>
                  <a:lnTo>
                    <a:pt x="118015" y="177278"/>
                  </a:lnTo>
                  <a:lnTo>
                    <a:pt x="119811" y="196639"/>
                  </a:lnTo>
                  <a:lnTo>
                    <a:pt x="122017" y="215403"/>
                  </a:lnTo>
                  <a:lnTo>
                    <a:pt x="124577" y="233317"/>
                  </a:lnTo>
                  <a:lnTo>
                    <a:pt x="127413" y="250332"/>
                  </a:lnTo>
                  <a:lnTo>
                    <a:pt x="130454" y="266557"/>
                  </a:lnTo>
                  <a:lnTo>
                    <a:pt x="133642" y="282153"/>
                  </a:lnTo>
                  <a:lnTo>
                    <a:pt x="136927" y="297262"/>
                  </a:lnTo>
                  <a:lnTo>
                    <a:pt x="140127" y="311410"/>
                  </a:lnTo>
                  <a:lnTo>
                    <a:pt x="143235" y="324905"/>
                  </a:lnTo>
                  <a:lnTo>
                    <a:pt x="146523" y="338936"/>
                  </a:lnTo>
                  <a:lnTo>
                    <a:pt x="150516" y="355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1036" y="49483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5" y="147984"/>
                  </a:lnTo>
                  <a:lnTo>
                    <a:pt x="178" y="166005"/>
                  </a:lnTo>
                  <a:lnTo>
                    <a:pt x="826" y="182878"/>
                  </a:lnTo>
                  <a:lnTo>
                    <a:pt x="2075" y="198378"/>
                  </a:lnTo>
                  <a:lnTo>
                    <a:pt x="3727" y="212769"/>
                  </a:lnTo>
                  <a:lnTo>
                    <a:pt x="5376" y="226595"/>
                  </a:lnTo>
                  <a:lnTo>
                    <a:pt x="6783" y="240233"/>
                  </a:lnTo>
                  <a:lnTo>
                    <a:pt x="8048" y="253701"/>
                  </a:lnTo>
                  <a:lnTo>
                    <a:pt x="9505" y="266759"/>
                  </a:lnTo>
                  <a:lnTo>
                    <a:pt x="11332" y="279293"/>
                  </a:lnTo>
                  <a:lnTo>
                    <a:pt x="13388" y="291492"/>
                  </a:lnTo>
                  <a:lnTo>
                    <a:pt x="15316" y="303749"/>
                  </a:lnTo>
                  <a:lnTo>
                    <a:pt x="16911" y="316274"/>
                  </a:lnTo>
                  <a:lnTo>
                    <a:pt x="18136" y="328510"/>
                  </a:lnTo>
                  <a:lnTo>
                    <a:pt x="19166" y="340432"/>
                  </a:lnTo>
                  <a:lnTo>
                    <a:pt x="20088" y="35308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85223" y="67382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6958" y="2867"/>
                  </a:lnTo>
                  <a:lnTo>
                    <a:pt x="203047" y="5009"/>
                  </a:lnTo>
                  <a:lnTo>
                    <a:pt x="188553" y="6612"/>
                  </a:lnTo>
                  <a:lnTo>
                    <a:pt x="173525" y="7793"/>
                  </a:lnTo>
                  <a:lnTo>
                    <a:pt x="158348" y="8641"/>
                  </a:lnTo>
                  <a:lnTo>
                    <a:pt x="143276" y="9239"/>
                  </a:lnTo>
                  <a:lnTo>
                    <a:pt x="128239" y="9653"/>
                  </a:lnTo>
                  <a:lnTo>
                    <a:pt x="112931" y="9937"/>
                  </a:lnTo>
                  <a:lnTo>
                    <a:pt x="97199" y="10131"/>
                  </a:lnTo>
                  <a:lnTo>
                    <a:pt x="81219" y="10262"/>
                  </a:lnTo>
                  <a:lnTo>
                    <a:pt x="63533" y="10364"/>
                  </a:lnTo>
                  <a:lnTo>
                    <a:pt x="39231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6320" y="463253"/>
              <a:ext cx="157929" cy="421141"/>
            </a:xfrm>
            <a:custGeom>
              <a:avLst/>
              <a:gdLst/>
              <a:ahLst/>
              <a:cxnLst/>
              <a:rect l="0" t="0" r="0" b="0"/>
              <a:pathLst>
                <a:path w="157929" h="421141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5"/>
                  </a:lnTo>
                  <a:lnTo>
                    <a:pt x="827" y="66290"/>
                  </a:lnTo>
                  <a:lnTo>
                    <a:pt x="2080" y="83265"/>
                  </a:lnTo>
                  <a:lnTo>
                    <a:pt x="3905" y="101367"/>
                  </a:lnTo>
                  <a:lnTo>
                    <a:pt x="6202" y="120335"/>
                  </a:lnTo>
                  <a:lnTo>
                    <a:pt x="8858" y="139937"/>
                  </a:lnTo>
                  <a:lnTo>
                    <a:pt x="11776" y="159826"/>
                  </a:lnTo>
                  <a:lnTo>
                    <a:pt x="14881" y="179556"/>
                  </a:lnTo>
                  <a:lnTo>
                    <a:pt x="18111" y="198901"/>
                  </a:lnTo>
                  <a:lnTo>
                    <a:pt x="21261" y="217823"/>
                  </a:lnTo>
                  <a:lnTo>
                    <a:pt x="23996" y="236376"/>
                  </a:lnTo>
                  <a:lnTo>
                    <a:pt x="26173" y="254628"/>
                  </a:lnTo>
                  <a:lnTo>
                    <a:pt x="27973" y="272328"/>
                  </a:lnTo>
                  <a:lnTo>
                    <a:pt x="29797" y="288921"/>
                  </a:lnTo>
                  <a:lnTo>
                    <a:pt x="31874" y="304200"/>
                  </a:lnTo>
                  <a:lnTo>
                    <a:pt x="34101" y="318428"/>
                  </a:lnTo>
                  <a:lnTo>
                    <a:pt x="36142" y="332138"/>
                  </a:lnTo>
                  <a:lnTo>
                    <a:pt x="37816" y="345594"/>
                  </a:lnTo>
                  <a:lnTo>
                    <a:pt x="39198" y="355309"/>
                  </a:lnTo>
                  <a:lnTo>
                    <a:pt x="40330" y="356882"/>
                  </a:lnTo>
                  <a:lnTo>
                    <a:pt x="41081" y="351876"/>
                  </a:lnTo>
                  <a:lnTo>
                    <a:pt x="41692" y="342818"/>
                  </a:lnTo>
                  <a:lnTo>
                    <a:pt x="42590" y="331869"/>
                  </a:lnTo>
                  <a:lnTo>
                    <a:pt x="43990" y="320301"/>
                  </a:lnTo>
                  <a:lnTo>
                    <a:pt x="46070" y="308856"/>
                  </a:lnTo>
                  <a:lnTo>
                    <a:pt x="49064" y="298052"/>
                  </a:lnTo>
                  <a:lnTo>
                    <a:pt x="53006" y="288077"/>
                  </a:lnTo>
                  <a:lnTo>
                    <a:pt x="57941" y="279368"/>
                  </a:lnTo>
                  <a:lnTo>
                    <a:pt x="64002" y="272707"/>
                  </a:lnTo>
                  <a:lnTo>
                    <a:pt x="71148" y="268347"/>
                  </a:lnTo>
                  <a:lnTo>
                    <a:pt x="79046" y="266553"/>
                  </a:lnTo>
                  <a:lnTo>
                    <a:pt x="87186" y="267841"/>
                  </a:lnTo>
                  <a:lnTo>
                    <a:pt x="95245" y="272186"/>
                  </a:lnTo>
                  <a:lnTo>
                    <a:pt x="102943" y="278984"/>
                  </a:lnTo>
                  <a:lnTo>
                    <a:pt x="109959" y="287356"/>
                  </a:lnTo>
                  <a:lnTo>
                    <a:pt x="116194" y="296649"/>
                  </a:lnTo>
                  <a:lnTo>
                    <a:pt x="121720" y="306629"/>
                  </a:lnTo>
                  <a:lnTo>
                    <a:pt x="126672" y="317378"/>
                  </a:lnTo>
                  <a:lnTo>
                    <a:pt x="131189" y="328901"/>
                  </a:lnTo>
                  <a:lnTo>
                    <a:pt x="135225" y="341096"/>
                  </a:lnTo>
                  <a:lnTo>
                    <a:pt x="138564" y="353822"/>
                  </a:lnTo>
                  <a:lnTo>
                    <a:pt x="141149" y="366925"/>
                  </a:lnTo>
                  <a:lnTo>
                    <a:pt x="143258" y="379687"/>
                  </a:lnTo>
                  <a:lnTo>
                    <a:pt x="145729" y="392086"/>
                  </a:lnTo>
                  <a:lnTo>
                    <a:pt x="149899" y="405208"/>
                  </a:lnTo>
                  <a:lnTo>
                    <a:pt x="1579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9987" y="708903"/>
              <a:ext cx="174304" cy="154434"/>
            </a:xfrm>
            <a:custGeom>
              <a:avLst/>
              <a:gdLst/>
              <a:ahLst/>
              <a:cxnLst/>
              <a:rect l="0" t="0" r="0" b="0"/>
              <a:pathLst>
                <a:path w="174304" h="154434">
                  <a:moveTo>
                    <a:pt x="90075" y="80734"/>
                  </a:moveTo>
                  <a:lnTo>
                    <a:pt x="92875" y="71865"/>
                  </a:lnTo>
                  <a:lnTo>
                    <a:pt x="94376" y="62879"/>
                  </a:lnTo>
                  <a:lnTo>
                    <a:pt x="94678" y="52892"/>
                  </a:lnTo>
                  <a:lnTo>
                    <a:pt x="93827" y="42257"/>
                  </a:lnTo>
                  <a:lnTo>
                    <a:pt x="91710" y="31743"/>
                  </a:lnTo>
                  <a:lnTo>
                    <a:pt x="88379" y="21804"/>
                  </a:lnTo>
                  <a:lnTo>
                    <a:pt x="83698" y="13036"/>
                  </a:lnTo>
                  <a:lnTo>
                    <a:pt x="77282" y="6293"/>
                  </a:lnTo>
                  <a:lnTo>
                    <a:pt x="69087" y="1857"/>
                  </a:lnTo>
                  <a:lnTo>
                    <a:pt x="59670" y="0"/>
                  </a:lnTo>
                  <a:lnTo>
                    <a:pt x="49973" y="1242"/>
                  </a:lnTo>
                  <a:lnTo>
                    <a:pt x="40572" y="5554"/>
                  </a:lnTo>
                  <a:lnTo>
                    <a:pt x="31823" y="12328"/>
                  </a:lnTo>
                  <a:lnTo>
                    <a:pt x="24026" y="20684"/>
                  </a:lnTo>
                  <a:lnTo>
                    <a:pt x="17235" y="29966"/>
                  </a:lnTo>
                  <a:lnTo>
                    <a:pt x="11491" y="39938"/>
                  </a:lnTo>
                  <a:lnTo>
                    <a:pt x="6914" y="50682"/>
                  </a:lnTo>
                  <a:lnTo>
                    <a:pt x="3465" y="62197"/>
                  </a:lnTo>
                  <a:lnTo>
                    <a:pt x="1129" y="74217"/>
                  </a:lnTo>
                  <a:lnTo>
                    <a:pt x="0" y="86292"/>
                  </a:lnTo>
                  <a:lnTo>
                    <a:pt x="28" y="98150"/>
                  </a:lnTo>
                  <a:lnTo>
                    <a:pt x="1349" y="109385"/>
                  </a:lnTo>
                  <a:lnTo>
                    <a:pt x="4364" y="119398"/>
                  </a:lnTo>
                  <a:lnTo>
                    <a:pt x="9130" y="127967"/>
                  </a:lnTo>
                  <a:lnTo>
                    <a:pt x="15262" y="134719"/>
                  </a:lnTo>
                  <a:lnTo>
                    <a:pt x="22134" y="138982"/>
                  </a:lnTo>
                  <a:lnTo>
                    <a:pt x="29303" y="140620"/>
                  </a:lnTo>
                  <a:lnTo>
                    <a:pt x="36385" y="139789"/>
                  </a:lnTo>
                  <a:lnTo>
                    <a:pt x="42980" y="136656"/>
                  </a:lnTo>
                  <a:lnTo>
                    <a:pt x="48928" y="131553"/>
                  </a:lnTo>
                  <a:lnTo>
                    <a:pt x="54260" y="124893"/>
                  </a:lnTo>
                  <a:lnTo>
                    <a:pt x="59083" y="117069"/>
                  </a:lnTo>
                  <a:lnTo>
                    <a:pt x="63512" y="108402"/>
                  </a:lnTo>
                  <a:lnTo>
                    <a:pt x="67490" y="98975"/>
                  </a:lnTo>
                  <a:lnTo>
                    <a:pt x="70789" y="88663"/>
                  </a:lnTo>
                  <a:lnTo>
                    <a:pt x="73358" y="77498"/>
                  </a:lnTo>
                  <a:lnTo>
                    <a:pt x="75777" y="66805"/>
                  </a:lnTo>
                  <a:lnTo>
                    <a:pt x="79018" y="60170"/>
                  </a:lnTo>
                  <a:lnTo>
                    <a:pt x="82930" y="59438"/>
                  </a:lnTo>
                  <a:lnTo>
                    <a:pt x="86756" y="62780"/>
                  </a:lnTo>
                  <a:lnTo>
                    <a:pt x="90378" y="68655"/>
                  </a:lnTo>
                  <a:lnTo>
                    <a:pt x="93883" y="76139"/>
                  </a:lnTo>
                  <a:lnTo>
                    <a:pt x="97353" y="84661"/>
                  </a:lnTo>
                  <a:lnTo>
                    <a:pt x="101149" y="93694"/>
                  </a:lnTo>
                  <a:lnTo>
                    <a:pt x="105904" y="102699"/>
                  </a:lnTo>
                  <a:lnTo>
                    <a:pt x="111880" y="111389"/>
                  </a:lnTo>
                  <a:lnTo>
                    <a:pt x="119011" y="119533"/>
                  </a:lnTo>
                  <a:lnTo>
                    <a:pt x="127091" y="126860"/>
                  </a:lnTo>
                  <a:lnTo>
                    <a:pt x="135884" y="133304"/>
                  </a:lnTo>
                  <a:lnTo>
                    <a:pt x="144735" y="138819"/>
                  </a:lnTo>
                  <a:lnTo>
                    <a:pt x="153462" y="143824"/>
                  </a:lnTo>
                  <a:lnTo>
                    <a:pt x="162824" y="148759"/>
                  </a:lnTo>
                  <a:lnTo>
                    <a:pt x="174303" y="15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6807" y="442196"/>
              <a:ext cx="41712" cy="421141"/>
            </a:xfrm>
            <a:custGeom>
              <a:avLst/>
              <a:gdLst/>
              <a:ahLst/>
              <a:cxnLst/>
              <a:rect l="0" t="0" r="0" b="0"/>
              <a:pathLst>
                <a:path w="41712" h="421141">
                  <a:moveTo>
                    <a:pt x="10126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59"/>
                  </a:lnTo>
                  <a:lnTo>
                    <a:pt x="2333" y="42872"/>
                  </a:lnTo>
                  <a:lnTo>
                    <a:pt x="1484" y="57649"/>
                  </a:lnTo>
                  <a:lnTo>
                    <a:pt x="887" y="74018"/>
                  </a:lnTo>
                  <a:lnTo>
                    <a:pt x="473" y="91359"/>
                  </a:lnTo>
                  <a:lnTo>
                    <a:pt x="188" y="108747"/>
                  </a:lnTo>
                  <a:lnTo>
                    <a:pt x="0" y="125654"/>
                  </a:lnTo>
                  <a:lnTo>
                    <a:pt x="41" y="141933"/>
                  </a:lnTo>
                  <a:lnTo>
                    <a:pt x="602" y="157631"/>
                  </a:lnTo>
                  <a:lnTo>
                    <a:pt x="1791" y="172867"/>
                  </a:lnTo>
                  <a:lnTo>
                    <a:pt x="3405" y="188083"/>
                  </a:lnTo>
                  <a:lnTo>
                    <a:pt x="5025" y="203994"/>
                  </a:lnTo>
                  <a:lnTo>
                    <a:pt x="6415" y="220918"/>
                  </a:lnTo>
                  <a:lnTo>
                    <a:pt x="7669" y="238356"/>
                  </a:lnTo>
                  <a:lnTo>
                    <a:pt x="9117" y="255222"/>
                  </a:lnTo>
                  <a:lnTo>
                    <a:pt x="10944" y="270939"/>
                  </a:lnTo>
                  <a:lnTo>
                    <a:pt x="13170" y="285591"/>
                  </a:lnTo>
                  <a:lnTo>
                    <a:pt x="15744" y="299651"/>
                  </a:lnTo>
                  <a:lnTo>
                    <a:pt x="18585" y="313480"/>
                  </a:lnTo>
                  <a:lnTo>
                    <a:pt x="21459" y="327259"/>
                  </a:lnTo>
                  <a:lnTo>
                    <a:pt x="24001" y="341065"/>
                  </a:lnTo>
                  <a:lnTo>
                    <a:pt x="26046" y="354904"/>
                  </a:lnTo>
                  <a:lnTo>
                    <a:pt x="27788" y="368363"/>
                  </a:lnTo>
                  <a:lnTo>
                    <a:pt x="29972" y="382049"/>
                  </a:lnTo>
                  <a:lnTo>
                    <a:pt x="33907" y="398284"/>
                  </a:lnTo>
                  <a:lnTo>
                    <a:pt x="4171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48477" y="631709"/>
              <a:ext cx="315855" cy="31587"/>
            </a:xfrm>
            <a:custGeom>
              <a:avLst/>
              <a:gdLst/>
              <a:ahLst/>
              <a:cxnLst/>
              <a:rect l="0" t="0" r="0" b="0"/>
              <a:pathLst>
                <a:path w="315855" h="31587">
                  <a:moveTo>
                    <a:pt x="315854" y="31586"/>
                  </a:moveTo>
                  <a:lnTo>
                    <a:pt x="304186" y="28786"/>
                  </a:lnTo>
                  <a:lnTo>
                    <a:pt x="293697" y="27284"/>
                  </a:lnTo>
                  <a:lnTo>
                    <a:pt x="283391" y="26969"/>
                  </a:lnTo>
                  <a:lnTo>
                    <a:pt x="272917" y="27302"/>
                  </a:lnTo>
                  <a:lnTo>
                    <a:pt x="261925" y="27473"/>
                  </a:lnTo>
                  <a:lnTo>
                    <a:pt x="250277" y="27040"/>
                  </a:lnTo>
                  <a:lnTo>
                    <a:pt x="237851" y="26072"/>
                  </a:lnTo>
                  <a:lnTo>
                    <a:pt x="224448" y="24950"/>
                  </a:lnTo>
                  <a:lnTo>
                    <a:pt x="210063" y="23929"/>
                  </a:lnTo>
                  <a:lnTo>
                    <a:pt x="194998" y="22938"/>
                  </a:lnTo>
                  <a:lnTo>
                    <a:pt x="179739" y="21673"/>
                  </a:lnTo>
                  <a:lnTo>
                    <a:pt x="164584" y="19974"/>
                  </a:lnTo>
                  <a:lnTo>
                    <a:pt x="149477" y="17833"/>
                  </a:lnTo>
                  <a:lnTo>
                    <a:pt x="134116" y="15318"/>
                  </a:lnTo>
                  <a:lnTo>
                    <a:pt x="118335" y="12517"/>
                  </a:lnTo>
                  <a:lnTo>
                    <a:pt x="102126" y="9669"/>
                  </a:lnTo>
                  <a:lnTo>
                    <a:pt x="85552" y="7144"/>
                  </a:lnTo>
                  <a:lnTo>
                    <a:pt x="68717" y="5117"/>
                  </a:lnTo>
                  <a:lnTo>
                    <a:pt x="52453" y="3585"/>
                  </a:lnTo>
                  <a:lnTo>
                    <a:pt x="36710" y="2308"/>
                  </a:lnTo>
                  <a:lnTo>
                    <a:pt x="20108" y="11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961024" y="428879"/>
            <a:ext cx="1574465" cy="399845"/>
            <a:chOff x="5961024" y="428879"/>
            <a:chExt cx="1574465" cy="399845"/>
          </a:xfrm>
        </p:grpSpPr>
        <p:sp>
          <p:nvSpPr>
            <p:cNvPr id="33" name="Freeform 32"/>
            <p:cNvSpPr/>
            <p:nvPr/>
          </p:nvSpPr>
          <p:spPr>
            <a:xfrm>
              <a:off x="5961024" y="547481"/>
              <a:ext cx="202473" cy="281243"/>
            </a:xfrm>
            <a:custGeom>
              <a:avLst/>
              <a:gdLst/>
              <a:ahLst/>
              <a:cxnLst/>
              <a:rect l="0" t="0" r="0" b="0"/>
              <a:pathLst>
                <a:path w="202473" h="281243">
                  <a:moveTo>
                    <a:pt x="156033" y="0"/>
                  </a:moveTo>
                  <a:lnTo>
                    <a:pt x="144432" y="3001"/>
                  </a:lnTo>
                  <a:lnTo>
                    <a:pt x="134583" y="6424"/>
                  </a:lnTo>
                  <a:lnTo>
                    <a:pt x="125573" y="10615"/>
                  </a:lnTo>
                  <a:lnTo>
                    <a:pt x="116959" y="15342"/>
                  </a:lnTo>
                  <a:lnTo>
                    <a:pt x="108283" y="20176"/>
                  </a:lnTo>
                  <a:lnTo>
                    <a:pt x="99307" y="24857"/>
                  </a:lnTo>
                  <a:lnTo>
                    <a:pt x="89977" y="29466"/>
                  </a:lnTo>
                  <a:lnTo>
                    <a:pt x="80330" y="34316"/>
                  </a:lnTo>
                  <a:lnTo>
                    <a:pt x="70434" y="39578"/>
                  </a:lnTo>
                  <a:lnTo>
                    <a:pt x="60517" y="45264"/>
                  </a:lnTo>
                  <a:lnTo>
                    <a:pt x="50940" y="51313"/>
                  </a:lnTo>
                  <a:lnTo>
                    <a:pt x="41871" y="57645"/>
                  </a:lnTo>
                  <a:lnTo>
                    <a:pt x="33308" y="64186"/>
                  </a:lnTo>
                  <a:lnTo>
                    <a:pt x="25171" y="70876"/>
                  </a:lnTo>
                  <a:lnTo>
                    <a:pt x="17375" y="77676"/>
                  </a:lnTo>
                  <a:lnTo>
                    <a:pt x="10327" y="84716"/>
                  </a:lnTo>
                  <a:lnTo>
                    <a:pt x="4876" y="92281"/>
                  </a:lnTo>
                  <a:lnTo>
                    <a:pt x="1370" y="100475"/>
                  </a:lnTo>
                  <a:lnTo>
                    <a:pt x="0" y="108928"/>
                  </a:lnTo>
                  <a:lnTo>
                    <a:pt x="1050" y="116916"/>
                  </a:lnTo>
                  <a:lnTo>
                    <a:pt x="4426" y="124055"/>
                  </a:lnTo>
                  <a:lnTo>
                    <a:pt x="9761" y="129982"/>
                  </a:lnTo>
                  <a:lnTo>
                    <a:pt x="16613" y="134206"/>
                  </a:lnTo>
                  <a:lnTo>
                    <a:pt x="24585" y="136644"/>
                  </a:lnTo>
                  <a:lnTo>
                    <a:pt x="33356" y="137840"/>
                  </a:lnTo>
                  <a:lnTo>
                    <a:pt x="42688" y="138735"/>
                  </a:lnTo>
                  <a:lnTo>
                    <a:pt x="52405" y="139894"/>
                  </a:lnTo>
                  <a:lnTo>
                    <a:pt x="62388" y="141187"/>
                  </a:lnTo>
                  <a:lnTo>
                    <a:pt x="72549" y="141997"/>
                  </a:lnTo>
                  <a:lnTo>
                    <a:pt x="82835" y="141995"/>
                  </a:lnTo>
                  <a:lnTo>
                    <a:pt x="93372" y="141485"/>
                  </a:lnTo>
                  <a:lnTo>
                    <a:pt x="104438" y="141203"/>
                  </a:lnTo>
                  <a:lnTo>
                    <a:pt x="116141" y="141573"/>
                  </a:lnTo>
                  <a:lnTo>
                    <a:pt x="128273" y="142839"/>
                  </a:lnTo>
                  <a:lnTo>
                    <a:pt x="140417" y="145224"/>
                  </a:lnTo>
                  <a:lnTo>
                    <a:pt x="152317" y="148730"/>
                  </a:lnTo>
                  <a:lnTo>
                    <a:pt x="163578" y="153358"/>
                  </a:lnTo>
                  <a:lnTo>
                    <a:pt x="173608" y="159205"/>
                  </a:lnTo>
                  <a:lnTo>
                    <a:pt x="182197" y="166215"/>
                  </a:lnTo>
                  <a:lnTo>
                    <a:pt x="189303" y="174360"/>
                  </a:lnTo>
                  <a:lnTo>
                    <a:pt x="194866" y="183730"/>
                  </a:lnTo>
                  <a:lnTo>
                    <a:pt x="199010" y="194246"/>
                  </a:lnTo>
                  <a:lnTo>
                    <a:pt x="201659" y="205391"/>
                  </a:lnTo>
                  <a:lnTo>
                    <a:pt x="202472" y="216332"/>
                  </a:lnTo>
                  <a:lnTo>
                    <a:pt x="201419" y="226612"/>
                  </a:lnTo>
                  <a:lnTo>
                    <a:pt x="198425" y="236139"/>
                  </a:lnTo>
                  <a:lnTo>
                    <a:pt x="193218" y="244999"/>
                  </a:lnTo>
                  <a:lnTo>
                    <a:pt x="185860" y="253319"/>
                  </a:lnTo>
                  <a:lnTo>
                    <a:pt x="176684" y="260908"/>
                  </a:lnTo>
                  <a:lnTo>
                    <a:pt x="166091" y="267260"/>
                  </a:lnTo>
                  <a:lnTo>
                    <a:pt x="154451" y="272203"/>
                  </a:lnTo>
                  <a:lnTo>
                    <a:pt x="142062" y="275863"/>
                  </a:lnTo>
                  <a:lnTo>
                    <a:pt x="129147" y="278486"/>
                  </a:lnTo>
                  <a:lnTo>
                    <a:pt x="115875" y="280316"/>
                  </a:lnTo>
                  <a:lnTo>
                    <a:pt x="102523" y="281242"/>
                  </a:lnTo>
                  <a:lnTo>
                    <a:pt x="89479" y="280815"/>
                  </a:lnTo>
                  <a:lnTo>
                    <a:pt x="76940" y="278908"/>
                  </a:lnTo>
                  <a:lnTo>
                    <a:pt x="65360" y="275985"/>
                  </a:lnTo>
                  <a:lnTo>
                    <a:pt x="54409" y="272645"/>
                  </a:lnTo>
                  <a:lnTo>
                    <a:pt x="43124" y="268591"/>
                  </a:lnTo>
                  <a:lnTo>
                    <a:pt x="2969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98261" y="642238"/>
              <a:ext cx="130708" cy="165798"/>
            </a:xfrm>
            <a:custGeom>
              <a:avLst/>
              <a:gdLst/>
              <a:ahLst/>
              <a:cxnLst/>
              <a:rect l="0" t="0" r="0" b="0"/>
              <a:pathLst>
                <a:path w="130708" h="165798">
                  <a:moveTo>
                    <a:pt x="24081" y="0"/>
                  </a:moveTo>
                  <a:lnTo>
                    <a:pt x="21147" y="11668"/>
                  </a:lnTo>
                  <a:lnTo>
                    <a:pt x="18365" y="22157"/>
                  </a:lnTo>
                  <a:lnTo>
                    <a:pt x="15465" y="32463"/>
                  </a:lnTo>
                  <a:lnTo>
                    <a:pt x="12424" y="42937"/>
                  </a:lnTo>
                  <a:lnTo>
                    <a:pt x="9260" y="53929"/>
                  </a:lnTo>
                  <a:lnTo>
                    <a:pt x="6005" y="65572"/>
                  </a:lnTo>
                  <a:lnTo>
                    <a:pt x="3012" y="77826"/>
                  </a:lnTo>
                  <a:lnTo>
                    <a:pt x="917" y="90580"/>
                  </a:lnTo>
                  <a:lnTo>
                    <a:pt x="0" y="103707"/>
                  </a:lnTo>
                  <a:lnTo>
                    <a:pt x="369" y="116775"/>
                  </a:lnTo>
                  <a:lnTo>
                    <a:pt x="2138" y="129088"/>
                  </a:lnTo>
                  <a:lnTo>
                    <a:pt x="5223" y="140315"/>
                  </a:lnTo>
                  <a:lnTo>
                    <a:pt x="9566" y="149987"/>
                  </a:lnTo>
                  <a:lnTo>
                    <a:pt x="15221" y="157355"/>
                  </a:lnTo>
                  <a:lnTo>
                    <a:pt x="22096" y="162232"/>
                  </a:lnTo>
                  <a:lnTo>
                    <a:pt x="29982" y="164897"/>
                  </a:lnTo>
                  <a:lnTo>
                    <a:pt x="38645" y="165797"/>
                  </a:lnTo>
                  <a:lnTo>
                    <a:pt x="47874" y="165367"/>
                  </a:lnTo>
                  <a:lnTo>
                    <a:pt x="57341" y="163813"/>
                  </a:lnTo>
                  <a:lnTo>
                    <a:pt x="66616" y="161110"/>
                  </a:lnTo>
                  <a:lnTo>
                    <a:pt x="75481" y="157329"/>
                  </a:lnTo>
                  <a:lnTo>
                    <a:pt x="83908" y="152488"/>
                  </a:lnTo>
                  <a:lnTo>
                    <a:pt x="91955" y="146482"/>
                  </a:lnTo>
                  <a:lnTo>
                    <a:pt x="99698" y="139355"/>
                  </a:lnTo>
                  <a:lnTo>
                    <a:pt x="107052" y="130958"/>
                  </a:lnTo>
                  <a:lnTo>
                    <a:pt x="113772" y="120886"/>
                  </a:lnTo>
                  <a:lnTo>
                    <a:pt x="119767" y="109079"/>
                  </a:lnTo>
                  <a:lnTo>
                    <a:pt x="124777" y="96083"/>
                  </a:lnTo>
                  <a:lnTo>
                    <a:pt x="128311" y="82829"/>
                  </a:lnTo>
                  <a:lnTo>
                    <a:pt x="130241" y="69886"/>
                  </a:lnTo>
                  <a:lnTo>
                    <a:pt x="130707" y="57506"/>
                  </a:lnTo>
                  <a:lnTo>
                    <a:pt x="129885" y="44376"/>
                  </a:lnTo>
                  <a:lnTo>
                    <a:pt x="126585" y="27116"/>
                  </a:lnTo>
                  <a:lnTo>
                    <a:pt x="1188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80269" y="631709"/>
              <a:ext cx="136872" cy="126898"/>
            </a:xfrm>
            <a:custGeom>
              <a:avLst/>
              <a:gdLst/>
              <a:ahLst/>
              <a:cxnLst/>
              <a:rect l="0" t="0" r="0" b="0"/>
              <a:pathLst>
                <a:path w="136872" h="126898">
                  <a:moveTo>
                    <a:pt x="0" y="84228"/>
                  </a:moveTo>
                  <a:lnTo>
                    <a:pt x="5868" y="95963"/>
                  </a:lnTo>
                  <a:lnTo>
                    <a:pt x="11432" y="107092"/>
                  </a:lnTo>
                  <a:lnTo>
                    <a:pt x="17204" y="118580"/>
                  </a:lnTo>
                  <a:lnTo>
                    <a:pt x="22268" y="126627"/>
                  </a:lnTo>
                  <a:lnTo>
                    <a:pt x="25083" y="126897"/>
                  </a:lnTo>
                  <a:lnTo>
                    <a:pt x="25742" y="121633"/>
                  </a:lnTo>
                  <a:lnTo>
                    <a:pt x="25266" y="113050"/>
                  </a:lnTo>
                  <a:lnTo>
                    <a:pt x="24425" y="102461"/>
                  </a:lnTo>
                  <a:lnTo>
                    <a:pt x="23756" y="90798"/>
                  </a:lnTo>
                  <a:lnTo>
                    <a:pt x="23702" y="78832"/>
                  </a:lnTo>
                  <a:lnTo>
                    <a:pt x="24427" y="66982"/>
                  </a:lnTo>
                  <a:lnTo>
                    <a:pt x="26205" y="55722"/>
                  </a:lnTo>
                  <a:lnTo>
                    <a:pt x="29518" y="45675"/>
                  </a:lnTo>
                  <a:lnTo>
                    <a:pt x="34491" y="37063"/>
                  </a:lnTo>
                  <a:lnTo>
                    <a:pt x="41098" y="29769"/>
                  </a:lnTo>
                  <a:lnTo>
                    <a:pt x="49353" y="23544"/>
                  </a:lnTo>
                  <a:lnTo>
                    <a:pt x="59086" y="18133"/>
                  </a:lnTo>
                  <a:lnTo>
                    <a:pt x="69987" y="13464"/>
                  </a:lnTo>
                  <a:lnTo>
                    <a:pt x="83074" y="9193"/>
                  </a:lnTo>
                  <a:lnTo>
                    <a:pt x="102847" y="49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6061" y="621181"/>
              <a:ext cx="119007" cy="154123"/>
            </a:xfrm>
            <a:custGeom>
              <a:avLst/>
              <a:gdLst/>
              <a:ahLst/>
              <a:cxnLst/>
              <a:rect l="0" t="0" r="0" b="0"/>
              <a:pathLst>
                <a:path w="119007" h="154123">
                  <a:moveTo>
                    <a:pt x="3192" y="63171"/>
                  </a:moveTo>
                  <a:lnTo>
                    <a:pt x="3259" y="74973"/>
                  </a:lnTo>
                  <a:lnTo>
                    <a:pt x="3900" y="86742"/>
                  </a:lnTo>
                  <a:lnTo>
                    <a:pt x="5197" y="99628"/>
                  </a:lnTo>
                  <a:lnTo>
                    <a:pt x="7056" y="113303"/>
                  </a:lnTo>
                  <a:lnTo>
                    <a:pt x="9373" y="126983"/>
                  </a:lnTo>
                  <a:lnTo>
                    <a:pt x="12014" y="140131"/>
                  </a:lnTo>
                  <a:lnTo>
                    <a:pt x="13986" y="150207"/>
                  </a:lnTo>
                  <a:lnTo>
                    <a:pt x="14180" y="154122"/>
                  </a:lnTo>
                  <a:lnTo>
                    <a:pt x="13014" y="152790"/>
                  </a:lnTo>
                  <a:lnTo>
                    <a:pt x="10990" y="147646"/>
                  </a:lnTo>
                  <a:lnTo>
                    <a:pt x="8431" y="139395"/>
                  </a:lnTo>
                  <a:lnTo>
                    <a:pt x="5544" y="128620"/>
                  </a:lnTo>
                  <a:lnTo>
                    <a:pt x="2779" y="116220"/>
                  </a:lnTo>
                  <a:lnTo>
                    <a:pt x="827" y="103317"/>
                  </a:lnTo>
                  <a:lnTo>
                    <a:pt x="0" y="90581"/>
                  </a:lnTo>
                  <a:lnTo>
                    <a:pt x="427" y="78257"/>
                  </a:lnTo>
                  <a:lnTo>
                    <a:pt x="2234" y="66369"/>
                  </a:lnTo>
                  <a:lnTo>
                    <a:pt x="5344" y="54863"/>
                  </a:lnTo>
                  <a:lnTo>
                    <a:pt x="9703" y="43982"/>
                  </a:lnTo>
                  <a:lnTo>
                    <a:pt x="15369" y="34265"/>
                  </a:lnTo>
                  <a:lnTo>
                    <a:pt x="22256" y="25914"/>
                  </a:lnTo>
                  <a:lnTo>
                    <a:pt x="30319" y="18982"/>
                  </a:lnTo>
                  <a:lnTo>
                    <a:pt x="39634" y="13542"/>
                  </a:lnTo>
                  <a:lnTo>
                    <a:pt x="50114" y="9475"/>
                  </a:lnTo>
                  <a:lnTo>
                    <a:pt x="61335" y="6533"/>
                  </a:lnTo>
                  <a:lnTo>
                    <a:pt x="73938" y="4140"/>
                  </a:lnTo>
                  <a:lnTo>
                    <a:pt x="91261" y="2083"/>
                  </a:lnTo>
                  <a:lnTo>
                    <a:pt x="1190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2764" y="651751"/>
              <a:ext cx="112036" cy="146968"/>
            </a:xfrm>
            <a:custGeom>
              <a:avLst/>
              <a:gdLst/>
              <a:ahLst/>
              <a:cxnLst/>
              <a:rect l="0" t="0" r="0" b="0"/>
              <a:pathLst>
                <a:path w="112036" h="146968">
                  <a:moveTo>
                    <a:pt x="87588" y="11544"/>
                  </a:moveTo>
                  <a:lnTo>
                    <a:pt x="81654" y="5877"/>
                  </a:lnTo>
                  <a:lnTo>
                    <a:pt x="75450" y="2233"/>
                  </a:lnTo>
                  <a:lnTo>
                    <a:pt x="68358" y="329"/>
                  </a:lnTo>
                  <a:lnTo>
                    <a:pt x="60591" y="0"/>
                  </a:lnTo>
                  <a:lnTo>
                    <a:pt x="52594" y="1268"/>
                  </a:lnTo>
                  <a:lnTo>
                    <a:pt x="44651" y="3997"/>
                  </a:lnTo>
                  <a:lnTo>
                    <a:pt x="36877" y="8090"/>
                  </a:lnTo>
                  <a:lnTo>
                    <a:pt x="29285" y="13574"/>
                  </a:lnTo>
                  <a:lnTo>
                    <a:pt x="21856" y="20341"/>
                  </a:lnTo>
                  <a:lnTo>
                    <a:pt x="14886" y="28493"/>
                  </a:lnTo>
                  <a:lnTo>
                    <a:pt x="8958" y="38398"/>
                  </a:lnTo>
                  <a:lnTo>
                    <a:pt x="4313" y="50088"/>
                  </a:lnTo>
                  <a:lnTo>
                    <a:pt x="1194" y="62836"/>
                  </a:lnTo>
                  <a:lnTo>
                    <a:pt x="0" y="75391"/>
                  </a:lnTo>
                  <a:lnTo>
                    <a:pt x="756" y="87051"/>
                  </a:lnTo>
                  <a:lnTo>
                    <a:pt x="3194" y="97656"/>
                  </a:lnTo>
                  <a:lnTo>
                    <a:pt x="6958" y="107314"/>
                  </a:lnTo>
                  <a:lnTo>
                    <a:pt x="11710" y="116210"/>
                  </a:lnTo>
                  <a:lnTo>
                    <a:pt x="17338" y="124372"/>
                  </a:lnTo>
                  <a:lnTo>
                    <a:pt x="23939" y="131650"/>
                  </a:lnTo>
                  <a:lnTo>
                    <a:pt x="31482" y="138021"/>
                  </a:lnTo>
                  <a:lnTo>
                    <a:pt x="39666" y="143116"/>
                  </a:lnTo>
                  <a:lnTo>
                    <a:pt x="48005" y="146177"/>
                  </a:lnTo>
                  <a:lnTo>
                    <a:pt x="56212" y="146967"/>
                  </a:lnTo>
                  <a:lnTo>
                    <a:pt x="64348" y="145546"/>
                  </a:lnTo>
                  <a:lnTo>
                    <a:pt x="72725" y="142009"/>
                  </a:lnTo>
                  <a:lnTo>
                    <a:pt x="81496" y="136625"/>
                  </a:lnTo>
                  <a:lnTo>
                    <a:pt x="90182" y="129606"/>
                  </a:lnTo>
                  <a:lnTo>
                    <a:pt x="97803" y="121009"/>
                  </a:lnTo>
                  <a:lnTo>
                    <a:pt x="103885" y="111012"/>
                  </a:lnTo>
                  <a:lnTo>
                    <a:pt x="108289" y="100049"/>
                  </a:lnTo>
                  <a:lnTo>
                    <a:pt x="110954" y="88699"/>
                  </a:lnTo>
                  <a:lnTo>
                    <a:pt x="112035" y="77327"/>
                  </a:lnTo>
                  <a:lnTo>
                    <a:pt x="111660" y="66081"/>
                  </a:lnTo>
                  <a:lnTo>
                    <a:pt x="109828" y="54997"/>
                  </a:lnTo>
                  <a:lnTo>
                    <a:pt x="106676" y="44074"/>
                  </a:lnTo>
                  <a:lnTo>
                    <a:pt x="102369" y="33735"/>
                  </a:lnTo>
                  <a:lnTo>
                    <a:pt x="96387" y="23824"/>
                  </a:lnTo>
                  <a:lnTo>
                    <a:pt x="85972" y="13470"/>
                  </a:lnTo>
                  <a:lnTo>
                    <a:pt x="66531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56158" y="631709"/>
              <a:ext cx="110914" cy="163061"/>
            </a:xfrm>
            <a:custGeom>
              <a:avLst/>
              <a:gdLst/>
              <a:ahLst/>
              <a:cxnLst/>
              <a:rect l="0" t="0" r="0" b="0"/>
              <a:pathLst>
                <a:path w="110914" h="163061">
                  <a:moveTo>
                    <a:pt x="18951" y="31586"/>
                  </a:moveTo>
                  <a:lnTo>
                    <a:pt x="13217" y="37654"/>
                  </a:lnTo>
                  <a:lnTo>
                    <a:pt x="8933" y="45140"/>
                  </a:lnTo>
                  <a:lnTo>
                    <a:pt x="5727" y="54824"/>
                  </a:lnTo>
                  <a:lnTo>
                    <a:pt x="3366" y="66311"/>
                  </a:lnTo>
                  <a:lnTo>
                    <a:pt x="1669" y="78942"/>
                  </a:lnTo>
                  <a:lnTo>
                    <a:pt x="483" y="92211"/>
                  </a:lnTo>
                  <a:lnTo>
                    <a:pt x="0" y="105660"/>
                  </a:lnTo>
                  <a:lnTo>
                    <a:pt x="728" y="118819"/>
                  </a:lnTo>
                  <a:lnTo>
                    <a:pt x="2862" y="131455"/>
                  </a:lnTo>
                  <a:lnTo>
                    <a:pt x="6769" y="142902"/>
                  </a:lnTo>
                  <a:lnTo>
                    <a:pt x="13132" y="152005"/>
                  </a:lnTo>
                  <a:lnTo>
                    <a:pt x="22070" y="158343"/>
                  </a:lnTo>
                  <a:lnTo>
                    <a:pt x="32785" y="161972"/>
                  </a:lnTo>
                  <a:lnTo>
                    <a:pt x="43886" y="163060"/>
                  </a:lnTo>
                  <a:lnTo>
                    <a:pt x="54527" y="161971"/>
                  </a:lnTo>
                  <a:lnTo>
                    <a:pt x="64428" y="158837"/>
                  </a:lnTo>
                  <a:lnTo>
                    <a:pt x="73604" y="153478"/>
                  </a:lnTo>
                  <a:lnTo>
                    <a:pt x="82169" y="145990"/>
                  </a:lnTo>
                  <a:lnTo>
                    <a:pt x="89937" y="136711"/>
                  </a:lnTo>
                  <a:lnTo>
                    <a:pt x="96418" y="126043"/>
                  </a:lnTo>
                  <a:lnTo>
                    <a:pt x="101450" y="114349"/>
                  </a:lnTo>
                  <a:lnTo>
                    <a:pt x="105172" y="101922"/>
                  </a:lnTo>
                  <a:lnTo>
                    <a:pt x="107836" y="88982"/>
                  </a:lnTo>
                  <a:lnTo>
                    <a:pt x="109699" y="75697"/>
                  </a:lnTo>
                  <a:lnTo>
                    <a:pt x="110791" y="62401"/>
                  </a:lnTo>
                  <a:lnTo>
                    <a:pt x="110913" y="48090"/>
                  </a:lnTo>
                  <a:lnTo>
                    <a:pt x="108967" y="29276"/>
                  </a:lnTo>
                  <a:lnTo>
                    <a:pt x="103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22507" y="625259"/>
              <a:ext cx="147401" cy="153850"/>
            </a:xfrm>
            <a:custGeom>
              <a:avLst/>
              <a:gdLst/>
              <a:ahLst/>
              <a:cxnLst/>
              <a:rect l="0" t="0" r="0" b="0"/>
              <a:pathLst>
                <a:path w="147401" h="153850">
                  <a:moveTo>
                    <a:pt x="0" y="59093"/>
                  </a:moveTo>
                  <a:lnTo>
                    <a:pt x="2867" y="67961"/>
                  </a:lnTo>
                  <a:lnTo>
                    <a:pt x="5009" y="76948"/>
                  </a:lnTo>
                  <a:lnTo>
                    <a:pt x="6612" y="86943"/>
                  </a:lnTo>
                  <a:lnTo>
                    <a:pt x="7793" y="97924"/>
                  </a:lnTo>
                  <a:lnTo>
                    <a:pt x="8642" y="109735"/>
                  </a:lnTo>
                  <a:lnTo>
                    <a:pt x="9239" y="122105"/>
                  </a:lnTo>
                  <a:lnTo>
                    <a:pt x="9676" y="131745"/>
                  </a:lnTo>
                  <a:lnTo>
                    <a:pt x="10004" y="134323"/>
                  </a:lnTo>
                  <a:lnTo>
                    <a:pt x="10214" y="130468"/>
                  </a:lnTo>
                  <a:lnTo>
                    <a:pt x="10345" y="122025"/>
                  </a:lnTo>
                  <a:lnTo>
                    <a:pt x="10592" y="110831"/>
                  </a:lnTo>
                  <a:lnTo>
                    <a:pt x="11283" y="98550"/>
                  </a:lnTo>
                  <a:lnTo>
                    <a:pt x="12568" y="86140"/>
                  </a:lnTo>
                  <a:lnTo>
                    <a:pt x="14582" y="74157"/>
                  </a:lnTo>
                  <a:lnTo>
                    <a:pt x="17537" y="63006"/>
                  </a:lnTo>
                  <a:lnTo>
                    <a:pt x="21453" y="52787"/>
                  </a:lnTo>
                  <a:lnTo>
                    <a:pt x="26201" y="43239"/>
                  </a:lnTo>
                  <a:lnTo>
                    <a:pt x="31605" y="33889"/>
                  </a:lnTo>
                  <a:lnTo>
                    <a:pt x="37502" y="24457"/>
                  </a:lnTo>
                  <a:lnTo>
                    <a:pt x="43918" y="15490"/>
                  </a:lnTo>
                  <a:lnTo>
                    <a:pt x="51055" y="8212"/>
                  </a:lnTo>
                  <a:lnTo>
                    <a:pt x="58963" y="3178"/>
                  </a:lnTo>
                  <a:lnTo>
                    <a:pt x="67392" y="461"/>
                  </a:lnTo>
                  <a:lnTo>
                    <a:pt x="75896" y="0"/>
                  </a:lnTo>
                  <a:lnTo>
                    <a:pt x="84210" y="1519"/>
                  </a:lnTo>
                  <a:lnTo>
                    <a:pt x="92248" y="4944"/>
                  </a:lnTo>
                  <a:lnTo>
                    <a:pt x="100025" y="10500"/>
                  </a:lnTo>
                  <a:lnTo>
                    <a:pt x="107584" y="18116"/>
                  </a:lnTo>
                  <a:lnTo>
                    <a:pt x="114813" y="27310"/>
                  </a:lnTo>
                  <a:lnTo>
                    <a:pt x="121449" y="37390"/>
                  </a:lnTo>
                  <a:lnTo>
                    <a:pt x="127392" y="47874"/>
                  </a:lnTo>
                  <a:lnTo>
                    <a:pt x="132536" y="58675"/>
                  </a:lnTo>
                  <a:lnTo>
                    <a:pt x="136693" y="69985"/>
                  </a:lnTo>
                  <a:lnTo>
                    <a:pt x="139860" y="81879"/>
                  </a:lnTo>
                  <a:lnTo>
                    <a:pt x="142178" y="94088"/>
                  </a:lnTo>
                  <a:lnTo>
                    <a:pt x="144074" y="107477"/>
                  </a:lnTo>
                  <a:lnTo>
                    <a:pt x="145720" y="125457"/>
                  </a:lnTo>
                  <a:lnTo>
                    <a:pt x="147400" y="153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06179" y="428879"/>
              <a:ext cx="142713" cy="357436"/>
            </a:xfrm>
            <a:custGeom>
              <a:avLst/>
              <a:gdLst/>
              <a:ahLst/>
              <a:cxnLst/>
              <a:rect l="0" t="0" r="0" b="0"/>
              <a:pathLst>
                <a:path w="142713" h="357436">
                  <a:moveTo>
                    <a:pt x="100598" y="287058"/>
                  </a:moveTo>
                  <a:lnTo>
                    <a:pt x="97598" y="275457"/>
                  </a:lnTo>
                  <a:lnTo>
                    <a:pt x="94175" y="265609"/>
                  </a:lnTo>
                  <a:lnTo>
                    <a:pt x="89971" y="256613"/>
                  </a:lnTo>
                  <a:lnTo>
                    <a:pt x="84724" y="248517"/>
                  </a:lnTo>
                  <a:lnTo>
                    <a:pt x="77946" y="241786"/>
                  </a:lnTo>
                  <a:lnTo>
                    <a:pt x="69518" y="236579"/>
                  </a:lnTo>
                  <a:lnTo>
                    <a:pt x="59951" y="233071"/>
                  </a:lnTo>
                  <a:lnTo>
                    <a:pt x="50156" y="231609"/>
                  </a:lnTo>
                  <a:lnTo>
                    <a:pt x="40691" y="232193"/>
                  </a:lnTo>
                  <a:lnTo>
                    <a:pt x="31900" y="234855"/>
                  </a:lnTo>
                  <a:lnTo>
                    <a:pt x="24075" y="239832"/>
                  </a:lnTo>
                  <a:lnTo>
                    <a:pt x="17266" y="247031"/>
                  </a:lnTo>
                  <a:lnTo>
                    <a:pt x="11509" y="256100"/>
                  </a:lnTo>
                  <a:lnTo>
                    <a:pt x="6925" y="266620"/>
                  </a:lnTo>
                  <a:lnTo>
                    <a:pt x="3470" y="278207"/>
                  </a:lnTo>
                  <a:lnTo>
                    <a:pt x="1130" y="290391"/>
                  </a:lnTo>
                  <a:lnTo>
                    <a:pt x="0" y="302634"/>
                  </a:lnTo>
                  <a:lnTo>
                    <a:pt x="25" y="314634"/>
                  </a:lnTo>
                  <a:lnTo>
                    <a:pt x="1346" y="325977"/>
                  </a:lnTo>
                  <a:lnTo>
                    <a:pt x="4360" y="336070"/>
                  </a:lnTo>
                  <a:lnTo>
                    <a:pt x="9131" y="344696"/>
                  </a:lnTo>
                  <a:lnTo>
                    <a:pt x="15436" y="351488"/>
                  </a:lnTo>
                  <a:lnTo>
                    <a:pt x="22955" y="355778"/>
                  </a:lnTo>
                  <a:lnTo>
                    <a:pt x="31376" y="357435"/>
                  </a:lnTo>
                  <a:lnTo>
                    <a:pt x="40284" y="356616"/>
                  </a:lnTo>
                  <a:lnTo>
                    <a:pt x="49175" y="353492"/>
                  </a:lnTo>
                  <a:lnTo>
                    <a:pt x="57776" y="348385"/>
                  </a:lnTo>
                  <a:lnTo>
                    <a:pt x="65853" y="341383"/>
                  </a:lnTo>
                  <a:lnTo>
                    <a:pt x="73132" y="332266"/>
                  </a:lnTo>
                  <a:lnTo>
                    <a:pt x="79546" y="321103"/>
                  </a:lnTo>
                  <a:lnTo>
                    <a:pt x="85194" y="308372"/>
                  </a:lnTo>
                  <a:lnTo>
                    <a:pt x="90230" y="294764"/>
                  </a:lnTo>
                  <a:lnTo>
                    <a:pt x="94803" y="280752"/>
                  </a:lnTo>
                  <a:lnTo>
                    <a:pt x="98876" y="266260"/>
                  </a:lnTo>
                  <a:lnTo>
                    <a:pt x="102240" y="250786"/>
                  </a:lnTo>
                  <a:lnTo>
                    <a:pt x="104843" y="234130"/>
                  </a:lnTo>
                  <a:lnTo>
                    <a:pt x="106930" y="216859"/>
                  </a:lnTo>
                  <a:lnTo>
                    <a:pt x="108946" y="200098"/>
                  </a:lnTo>
                  <a:lnTo>
                    <a:pt x="111152" y="184440"/>
                  </a:lnTo>
                  <a:lnTo>
                    <a:pt x="113466" y="169486"/>
                  </a:lnTo>
                  <a:lnTo>
                    <a:pt x="115566" y="154157"/>
                  </a:lnTo>
                  <a:lnTo>
                    <a:pt x="117275" y="137846"/>
                  </a:lnTo>
                  <a:lnTo>
                    <a:pt x="118576" y="120600"/>
                  </a:lnTo>
                  <a:lnTo>
                    <a:pt x="119522" y="102858"/>
                  </a:lnTo>
                  <a:lnTo>
                    <a:pt x="120190" y="84956"/>
                  </a:lnTo>
                  <a:lnTo>
                    <a:pt x="120484" y="67221"/>
                  </a:lnTo>
                  <a:lnTo>
                    <a:pt x="120157" y="50021"/>
                  </a:lnTo>
                  <a:lnTo>
                    <a:pt x="119118" y="33523"/>
                  </a:lnTo>
                  <a:lnTo>
                    <a:pt x="117246" y="18670"/>
                  </a:lnTo>
                  <a:lnTo>
                    <a:pt x="113612" y="7274"/>
                  </a:lnTo>
                  <a:lnTo>
                    <a:pt x="108295" y="789"/>
                  </a:lnTo>
                  <a:lnTo>
                    <a:pt x="103317" y="0"/>
                  </a:lnTo>
                  <a:lnTo>
                    <a:pt x="99401" y="4254"/>
                  </a:lnTo>
                  <a:lnTo>
                    <a:pt x="96527" y="12433"/>
                  </a:lnTo>
                  <a:lnTo>
                    <a:pt x="94488" y="23490"/>
                  </a:lnTo>
                  <a:lnTo>
                    <a:pt x="93071" y="36596"/>
                  </a:lnTo>
                  <a:lnTo>
                    <a:pt x="92098" y="51294"/>
                  </a:lnTo>
                  <a:lnTo>
                    <a:pt x="91436" y="67446"/>
                  </a:lnTo>
                  <a:lnTo>
                    <a:pt x="90991" y="84866"/>
                  </a:lnTo>
                  <a:lnTo>
                    <a:pt x="90862" y="103142"/>
                  </a:lnTo>
                  <a:lnTo>
                    <a:pt x="91308" y="121718"/>
                  </a:lnTo>
                  <a:lnTo>
                    <a:pt x="92424" y="140253"/>
                  </a:lnTo>
                  <a:lnTo>
                    <a:pt x="94158" y="158616"/>
                  </a:lnTo>
                  <a:lnTo>
                    <a:pt x="96393" y="176786"/>
                  </a:lnTo>
                  <a:lnTo>
                    <a:pt x="99009" y="194783"/>
                  </a:lnTo>
                  <a:lnTo>
                    <a:pt x="101900" y="212480"/>
                  </a:lnTo>
                  <a:lnTo>
                    <a:pt x="104987" y="229604"/>
                  </a:lnTo>
                  <a:lnTo>
                    <a:pt x="108208" y="246048"/>
                  </a:lnTo>
                  <a:lnTo>
                    <a:pt x="111523" y="261702"/>
                  </a:lnTo>
                  <a:lnTo>
                    <a:pt x="114902" y="276376"/>
                  </a:lnTo>
                  <a:lnTo>
                    <a:pt x="118323" y="290053"/>
                  </a:lnTo>
                  <a:lnTo>
                    <a:pt x="121815" y="302614"/>
                  </a:lnTo>
                  <a:lnTo>
                    <a:pt x="125895" y="315084"/>
                  </a:lnTo>
                  <a:lnTo>
                    <a:pt x="132041" y="329677"/>
                  </a:lnTo>
                  <a:lnTo>
                    <a:pt x="142712" y="350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91014" y="579067"/>
              <a:ext cx="144475" cy="242156"/>
            </a:xfrm>
            <a:custGeom>
              <a:avLst/>
              <a:gdLst/>
              <a:ahLst/>
              <a:cxnLst/>
              <a:rect l="0" t="0" r="0" b="0"/>
              <a:pathLst>
                <a:path w="144475" h="242156">
                  <a:moveTo>
                    <a:pt x="126333" y="0"/>
                  </a:moveTo>
                  <a:lnTo>
                    <a:pt x="114665" y="67"/>
                  </a:lnTo>
                  <a:lnTo>
                    <a:pt x="104176" y="707"/>
                  </a:lnTo>
                  <a:lnTo>
                    <a:pt x="93874" y="2008"/>
                  </a:lnTo>
                  <a:lnTo>
                    <a:pt x="83573" y="4041"/>
                  </a:lnTo>
                  <a:lnTo>
                    <a:pt x="73229" y="7006"/>
                  </a:lnTo>
                  <a:lnTo>
                    <a:pt x="62840" y="10925"/>
                  </a:lnTo>
                  <a:lnTo>
                    <a:pt x="52412" y="15674"/>
                  </a:lnTo>
                  <a:lnTo>
                    <a:pt x="41953" y="21078"/>
                  </a:lnTo>
                  <a:lnTo>
                    <a:pt x="31487" y="26979"/>
                  </a:lnTo>
                  <a:lnTo>
                    <a:pt x="21511" y="33566"/>
                  </a:lnTo>
                  <a:lnTo>
                    <a:pt x="12949" y="41352"/>
                  </a:lnTo>
                  <a:lnTo>
                    <a:pt x="6211" y="50504"/>
                  </a:lnTo>
                  <a:lnTo>
                    <a:pt x="1687" y="60413"/>
                  </a:lnTo>
                  <a:lnTo>
                    <a:pt x="0" y="69917"/>
                  </a:lnTo>
                  <a:lnTo>
                    <a:pt x="1208" y="78374"/>
                  </a:lnTo>
                  <a:lnTo>
                    <a:pt x="5088" y="85507"/>
                  </a:lnTo>
                  <a:lnTo>
                    <a:pt x="11411" y="91148"/>
                  </a:lnTo>
                  <a:lnTo>
                    <a:pt x="19809" y="95381"/>
                  </a:lnTo>
                  <a:lnTo>
                    <a:pt x="29831" y="98444"/>
                  </a:lnTo>
                  <a:lnTo>
                    <a:pt x="41066" y="100607"/>
                  </a:lnTo>
                  <a:lnTo>
                    <a:pt x="53167" y="102113"/>
                  </a:lnTo>
                  <a:lnTo>
                    <a:pt x="65713" y="103316"/>
                  </a:lnTo>
                  <a:lnTo>
                    <a:pt x="78208" y="104666"/>
                  </a:lnTo>
                  <a:lnTo>
                    <a:pt x="90385" y="106403"/>
                  </a:lnTo>
                  <a:lnTo>
                    <a:pt x="102018" y="108894"/>
                  </a:lnTo>
                  <a:lnTo>
                    <a:pt x="112838" y="112702"/>
                  </a:lnTo>
                  <a:lnTo>
                    <a:pt x="122771" y="118013"/>
                  </a:lnTo>
                  <a:lnTo>
                    <a:pt x="131424" y="124852"/>
                  </a:lnTo>
                  <a:lnTo>
                    <a:pt x="138034" y="133263"/>
                  </a:lnTo>
                  <a:lnTo>
                    <a:pt x="142364" y="143096"/>
                  </a:lnTo>
                  <a:lnTo>
                    <a:pt x="144474" y="153765"/>
                  </a:lnTo>
                  <a:lnTo>
                    <a:pt x="144460" y="164377"/>
                  </a:lnTo>
                  <a:lnTo>
                    <a:pt x="142592" y="174428"/>
                  </a:lnTo>
                  <a:lnTo>
                    <a:pt x="138917" y="183631"/>
                  </a:lnTo>
                  <a:lnTo>
                    <a:pt x="133186" y="191739"/>
                  </a:lnTo>
                  <a:lnTo>
                    <a:pt x="125449" y="198746"/>
                  </a:lnTo>
                  <a:lnTo>
                    <a:pt x="116172" y="204808"/>
                  </a:lnTo>
                  <a:lnTo>
                    <a:pt x="106037" y="210130"/>
                  </a:lnTo>
                  <a:lnTo>
                    <a:pt x="95519" y="214903"/>
                  </a:lnTo>
                  <a:lnTo>
                    <a:pt x="84866" y="219281"/>
                  </a:lnTo>
                  <a:lnTo>
                    <a:pt x="74188" y="223384"/>
                  </a:lnTo>
                  <a:lnTo>
                    <a:pt x="63535" y="227290"/>
                  </a:lnTo>
                  <a:lnTo>
                    <a:pt x="53181" y="230911"/>
                  </a:lnTo>
                  <a:lnTo>
                    <a:pt x="42515" y="234348"/>
                  </a:lnTo>
                  <a:lnTo>
                    <a:pt x="29482" y="237905"/>
                  </a:lnTo>
                  <a:lnTo>
                    <a:pt x="1052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823956" y="351224"/>
            <a:ext cx="1472708" cy="427885"/>
            <a:chOff x="7823956" y="351224"/>
            <a:chExt cx="1472708" cy="427885"/>
          </a:xfrm>
        </p:grpSpPr>
        <p:sp>
          <p:nvSpPr>
            <p:cNvPr id="43" name="Freeform 42"/>
            <p:cNvSpPr/>
            <p:nvPr/>
          </p:nvSpPr>
          <p:spPr>
            <a:xfrm>
              <a:off x="7823956" y="524572"/>
              <a:ext cx="230345" cy="254537"/>
            </a:xfrm>
            <a:custGeom>
              <a:avLst/>
              <a:gdLst/>
              <a:ahLst/>
              <a:cxnLst/>
              <a:rect l="0" t="0" r="0" b="0"/>
              <a:pathLst>
                <a:path w="230345" h="254537">
                  <a:moveTo>
                    <a:pt x="9246" y="12381"/>
                  </a:moveTo>
                  <a:lnTo>
                    <a:pt x="6379" y="24116"/>
                  </a:lnTo>
                  <a:lnTo>
                    <a:pt x="4237" y="35245"/>
                  </a:lnTo>
                  <a:lnTo>
                    <a:pt x="2639" y="46843"/>
                  </a:lnTo>
                  <a:lnTo>
                    <a:pt x="1630" y="59004"/>
                  </a:lnTo>
                  <a:lnTo>
                    <a:pt x="1431" y="71665"/>
                  </a:lnTo>
                  <a:lnTo>
                    <a:pt x="2086" y="84720"/>
                  </a:lnTo>
                  <a:lnTo>
                    <a:pt x="3498" y="98072"/>
                  </a:lnTo>
                  <a:lnTo>
                    <a:pt x="5510" y="111638"/>
                  </a:lnTo>
                  <a:lnTo>
                    <a:pt x="7967" y="125353"/>
                  </a:lnTo>
                  <a:lnTo>
                    <a:pt x="10582" y="139172"/>
                  </a:lnTo>
                  <a:lnTo>
                    <a:pt x="12950" y="153062"/>
                  </a:lnTo>
                  <a:lnTo>
                    <a:pt x="14862" y="166970"/>
                  </a:lnTo>
                  <a:lnTo>
                    <a:pt x="15917" y="179743"/>
                  </a:lnTo>
                  <a:lnTo>
                    <a:pt x="15384" y="187811"/>
                  </a:lnTo>
                  <a:lnTo>
                    <a:pt x="13378" y="189016"/>
                  </a:lnTo>
                  <a:lnTo>
                    <a:pt x="10751" y="185117"/>
                  </a:lnTo>
                  <a:lnTo>
                    <a:pt x="8016" y="177662"/>
                  </a:lnTo>
                  <a:lnTo>
                    <a:pt x="5584" y="167480"/>
                  </a:lnTo>
                  <a:lnTo>
                    <a:pt x="3633" y="155199"/>
                  </a:lnTo>
                  <a:lnTo>
                    <a:pt x="2163" y="141512"/>
                  </a:lnTo>
                  <a:lnTo>
                    <a:pt x="1098" y="127163"/>
                  </a:lnTo>
                  <a:lnTo>
                    <a:pt x="350" y="112609"/>
                  </a:lnTo>
                  <a:lnTo>
                    <a:pt x="0" y="97900"/>
                  </a:lnTo>
                  <a:lnTo>
                    <a:pt x="290" y="82802"/>
                  </a:lnTo>
                  <a:lnTo>
                    <a:pt x="1304" y="67211"/>
                  </a:lnTo>
                  <a:lnTo>
                    <a:pt x="3137" y="51637"/>
                  </a:lnTo>
                  <a:lnTo>
                    <a:pt x="5971" y="37085"/>
                  </a:lnTo>
                  <a:lnTo>
                    <a:pt x="9809" y="24056"/>
                  </a:lnTo>
                  <a:lnTo>
                    <a:pt x="14675" y="13190"/>
                  </a:lnTo>
                  <a:lnTo>
                    <a:pt x="20691" y="5478"/>
                  </a:lnTo>
                  <a:lnTo>
                    <a:pt x="27808" y="1156"/>
                  </a:lnTo>
                  <a:lnTo>
                    <a:pt x="35686" y="0"/>
                  </a:lnTo>
                  <a:lnTo>
                    <a:pt x="43813" y="1710"/>
                  </a:lnTo>
                  <a:lnTo>
                    <a:pt x="51864" y="5820"/>
                  </a:lnTo>
                  <a:lnTo>
                    <a:pt x="59556" y="11963"/>
                  </a:lnTo>
                  <a:lnTo>
                    <a:pt x="66569" y="19963"/>
                  </a:lnTo>
                  <a:lnTo>
                    <a:pt x="72801" y="29554"/>
                  </a:lnTo>
                  <a:lnTo>
                    <a:pt x="78325" y="40245"/>
                  </a:lnTo>
                  <a:lnTo>
                    <a:pt x="83277" y="51411"/>
                  </a:lnTo>
                  <a:lnTo>
                    <a:pt x="87812" y="62617"/>
                  </a:lnTo>
                  <a:lnTo>
                    <a:pt x="92539" y="72147"/>
                  </a:lnTo>
                  <a:lnTo>
                    <a:pt x="97658" y="77209"/>
                  </a:lnTo>
                  <a:lnTo>
                    <a:pt x="102373" y="77288"/>
                  </a:lnTo>
                  <a:lnTo>
                    <a:pt x="106604" y="73614"/>
                  </a:lnTo>
                  <a:lnTo>
                    <a:pt x="110525" y="67478"/>
                  </a:lnTo>
                  <a:lnTo>
                    <a:pt x="114600" y="60107"/>
                  </a:lnTo>
                  <a:lnTo>
                    <a:pt x="119528" y="52691"/>
                  </a:lnTo>
                  <a:lnTo>
                    <a:pt x="125611" y="45864"/>
                  </a:lnTo>
                  <a:lnTo>
                    <a:pt x="132811" y="40277"/>
                  </a:lnTo>
                  <a:lnTo>
                    <a:pt x="140935" y="36795"/>
                  </a:lnTo>
                  <a:lnTo>
                    <a:pt x="149765" y="35677"/>
                  </a:lnTo>
                  <a:lnTo>
                    <a:pt x="158947" y="36856"/>
                  </a:lnTo>
                  <a:lnTo>
                    <a:pt x="168022" y="40221"/>
                  </a:lnTo>
                  <a:lnTo>
                    <a:pt x="176745" y="45484"/>
                  </a:lnTo>
                  <a:lnTo>
                    <a:pt x="184904" y="52420"/>
                  </a:lnTo>
                  <a:lnTo>
                    <a:pt x="192239" y="60961"/>
                  </a:lnTo>
                  <a:lnTo>
                    <a:pt x="198691" y="70923"/>
                  </a:lnTo>
                  <a:lnTo>
                    <a:pt x="204364" y="82033"/>
                  </a:lnTo>
                  <a:lnTo>
                    <a:pt x="209415" y="94014"/>
                  </a:lnTo>
                  <a:lnTo>
                    <a:pt x="213998" y="106633"/>
                  </a:lnTo>
                  <a:lnTo>
                    <a:pt x="218078" y="119869"/>
                  </a:lnTo>
                  <a:lnTo>
                    <a:pt x="221448" y="133892"/>
                  </a:lnTo>
                  <a:lnTo>
                    <a:pt x="224049" y="148731"/>
                  </a:lnTo>
                  <a:lnTo>
                    <a:pt x="225965" y="164119"/>
                  </a:lnTo>
                  <a:lnTo>
                    <a:pt x="227335" y="179603"/>
                  </a:lnTo>
                  <a:lnTo>
                    <a:pt x="228294" y="194890"/>
                  </a:lnTo>
                  <a:lnTo>
                    <a:pt x="228957" y="209289"/>
                  </a:lnTo>
                  <a:lnTo>
                    <a:pt x="229482" y="223046"/>
                  </a:lnTo>
                  <a:lnTo>
                    <a:pt x="229918" y="237364"/>
                  </a:lnTo>
                  <a:lnTo>
                    <a:pt x="230344" y="254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28000" y="568538"/>
              <a:ext cx="132413" cy="186808"/>
            </a:xfrm>
            <a:custGeom>
              <a:avLst/>
              <a:gdLst/>
              <a:ahLst/>
              <a:cxnLst/>
              <a:rect l="0" t="0" r="0" b="0"/>
              <a:pathLst>
                <a:path w="132413" h="186808">
                  <a:moveTo>
                    <a:pt x="0" y="21057"/>
                  </a:moveTo>
                  <a:lnTo>
                    <a:pt x="0" y="35659"/>
                  </a:lnTo>
                  <a:lnTo>
                    <a:pt x="0" y="48930"/>
                  </a:lnTo>
                  <a:lnTo>
                    <a:pt x="4" y="62127"/>
                  </a:lnTo>
                  <a:lnTo>
                    <a:pt x="177" y="75296"/>
                  </a:lnTo>
                  <a:lnTo>
                    <a:pt x="826" y="88156"/>
                  </a:lnTo>
                  <a:lnTo>
                    <a:pt x="2078" y="100556"/>
                  </a:lnTo>
                  <a:lnTo>
                    <a:pt x="3904" y="112497"/>
                  </a:lnTo>
                  <a:lnTo>
                    <a:pt x="6201" y="124050"/>
                  </a:lnTo>
                  <a:lnTo>
                    <a:pt x="8861" y="135298"/>
                  </a:lnTo>
                  <a:lnTo>
                    <a:pt x="11952" y="146157"/>
                  </a:lnTo>
                  <a:lnTo>
                    <a:pt x="15706" y="156382"/>
                  </a:lnTo>
                  <a:lnTo>
                    <a:pt x="20202" y="165879"/>
                  </a:lnTo>
                  <a:lnTo>
                    <a:pt x="25697" y="174223"/>
                  </a:lnTo>
                  <a:lnTo>
                    <a:pt x="32673" y="180617"/>
                  </a:lnTo>
                  <a:lnTo>
                    <a:pt x="41252" y="184797"/>
                  </a:lnTo>
                  <a:lnTo>
                    <a:pt x="50929" y="186807"/>
                  </a:lnTo>
                  <a:lnTo>
                    <a:pt x="60801" y="186725"/>
                  </a:lnTo>
                  <a:lnTo>
                    <a:pt x="70325" y="184820"/>
                  </a:lnTo>
                  <a:lnTo>
                    <a:pt x="79326" y="181459"/>
                  </a:lnTo>
                  <a:lnTo>
                    <a:pt x="87824" y="177003"/>
                  </a:lnTo>
                  <a:lnTo>
                    <a:pt x="95904" y="171746"/>
                  </a:lnTo>
                  <a:lnTo>
                    <a:pt x="103498" y="165592"/>
                  </a:lnTo>
                  <a:lnTo>
                    <a:pt x="110387" y="158098"/>
                  </a:lnTo>
                  <a:lnTo>
                    <a:pt x="116502" y="149124"/>
                  </a:lnTo>
                  <a:lnTo>
                    <a:pt x="121764" y="138655"/>
                  </a:lnTo>
                  <a:lnTo>
                    <a:pt x="126002" y="126645"/>
                  </a:lnTo>
                  <a:lnTo>
                    <a:pt x="129218" y="113238"/>
                  </a:lnTo>
                  <a:lnTo>
                    <a:pt x="131394" y="99015"/>
                  </a:lnTo>
                  <a:lnTo>
                    <a:pt x="132412" y="84863"/>
                  </a:lnTo>
                  <a:lnTo>
                    <a:pt x="132326" y="71281"/>
                  </a:lnTo>
                  <a:lnTo>
                    <a:pt x="131465" y="58455"/>
                  </a:lnTo>
                  <a:lnTo>
                    <a:pt x="130271" y="44969"/>
                  </a:lnTo>
                  <a:lnTo>
                    <a:pt x="128642" y="274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28155" y="599109"/>
              <a:ext cx="136757" cy="149265"/>
            </a:xfrm>
            <a:custGeom>
              <a:avLst/>
              <a:gdLst/>
              <a:ahLst/>
              <a:cxnLst/>
              <a:rect l="0" t="0" r="0" b="0"/>
              <a:pathLst>
                <a:path w="136757" h="149265">
                  <a:moveTo>
                    <a:pt x="105172" y="11543"/>
                  </a:moveTo>
                  <a:lnTo>
                    <a:pt x="99103" y="5877"/>
                  </a:lnTo>
                  <a:lnTo>
                    <a:pt x="91618" y="2233"/>
                  </a:lnTo>
                  <a:lnTo>
                    <a:pt x="81943" y="328"/>
                  </a:lnTo>
                  <a:lnTo>
                    <a:pt x="70802" y="0"/>
                  </a:lnTo>
                  <a:lnTo>
                    <a:pt x="59467" y="1267"/>
                  </a:lnTo>
                  <a:lnTo>
                    <a:pt x="48704" y="3996"/>
                  </a:lnTo>
                  <a:lnTo>
                    <a:pt x="38906" y="8090"/>
                  </a:lnTo>
                  <a:lnTo>
                    <a:pt x="30339" y="13573"/>
                  </a:lnTo>
                  <a:lnTo>
                    <a:pt x="22997" y="20336"/>
                  </a:lnTo>
                  <a:lnTo>
                    <a:pt x="16696" y="28315"/>
                  </a:lnTo>
                  <a:lnTo>
                    <a:pt x="11208" y="37572"/>
                  </a:lnTo>
                  <a:lnTo>
                    <a:pt x="6336" y="48018"/>
                  </a:lnTo>
                  <a:lnTo>
                    <a:pt x="2397" y="59286"/>
                  </a:lnTo>
                  <a:lnTo>
                    <a:pt x="187" y="70841"/>
                  </a:lnTo>
                  <a:lnTo>
                    <a:pt x="0" y="82347"/>
                  </a:lnTo>
                  <a:lnTo>
                    <a:pt x="1672" y="93512"/>
                  </a:lnTo>
                  <a:lnTo>
                    <a:pt x="4853" y="104010"/>
                  </a:lnTo>
                  <a:lnTo>
                    <a:pt x="9182" y="113731"/>
                  </a:lnTo>
                  <a:lnTo>
                    <a:pt x="14511" y="122580"/>
                  </a:lnTo>
                  <a:lnTo>
                    <a:pt x="20905" y="130386"/>
                  </a:lnTo>
                  <a:lnTo>
                    <a:pt x="28310" y="137149"/>
                  </a:lnTo>
                  <a:lnTo>
                    <a:pt x="36569" y="142693"/>
                  </a:lnTo>
                  <a:lnTo>
                    <a:pt x="45491" y="146594"/>
                  </a:lnTo>
                  <a:lnTo>
                    <a:pt x="54901" y="148769"/>
                  </a:lnTo>
                  <a:lnTo>
                    <a:pt x="64662" y="149264"/>
                  </a:lnTo>
                  <a:lnTo>
                    <a:pt x="74667" y="148084"/>
                  </a:lnTo>
                  <a:lnTo>
                    <a:pt x="84832" y="145407"/>
                  </a:lnTo>
                  <a:lnTo>
                    <a:pt x="94840" y="141632"/>
                  </a:lnTo>
                  <a:lnTo>
                    <a:pt x="105228" y="136817"/>
                  </a:lnTo>
                  <a:lnTo>
                    <a:pt x="118027" y="129424"/>
                  </a:lnTo>
                  <a:lnTo>
                    <a:pt x="136756" y="116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02417" y="368497"/>
              <a:ext cx="183594" cy="368498"/>
            </a:xfrm>
            <a:custGeom>
              <a:avLst/>
              <a:gdLst/>
              <a:ahLst/>
              <a:cxnLst/>
              <a:rect l="0" t="0" r="0" b="0"/>
              <a:pathLst>
                <a:path w="183594" h="368498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80" y="39008"/>
                  </a:lnTo>
                  <a:lnTo>
                    <a:pt x="2148" y="51468"/>
                  </a:lnTo>
                  <a:lnTo>
                    <a:pt x="4217" y="65185"/>
                  </a:lnTo>
                  <a:lnTo>
                    <a:pt x="6725" y="80121"/>
                  </a:lnTo>
                  <a:lnTo>
                    <a:pt x="9549" y="96346"/>
                  </a:lnTo>
                  <a:lnTo>
                    <a:pt x="12587" y="113768"/>
                  </a:lnTo>
                  <a:lnTo>
                    <a:pt x="15608" y="131855"/>
                  </a:lnTo>
                  <a:lnTo>
                    <a:pt x="18255" y="149761"/>
                  </a:lnTo>
                  <a:lnTo>
                    <a:pt x="20372" y="167028"/>
                  </a:lnTo>
                  <a:lnTo>
                    <a:pt x="22132" y="183723"/>
                  </a:lnTo>
                  <a:lnTo>
                    <a:pt x="23928" y="200234"/>
                  </a:lnTo>
                  <a:lnTo>
                    <a:pt x="25992" y="216815"/>
                  </a:lnTo>
                  <a:lnTo>
                    <a:pt x="28381" y="233241"/>
                  </a:lnTo>
                  <a:lnTo>
                    <a:pt x="31063" y="248904"/>
                  </a:lnTo>
                  <a:lnTo>
                    <a:pt x="33978" y="263523"/>
                  </a:lnTo>
                  <a:lnTo>
                    <a:pt x="36901" y="277291"/>
                  </a:lnTo>
                  <a:lnTo>
                    <a:pt x="39477" y="290684"/>
                  </a:lnTo>
                  <a:lnTo>
                    <a:pt x="41541" y="303929"/>
                  </a:lnTo>
                  <a:lnTo>
                    <a:pt x="43221" y="313662"/>
                  </a:lnTo>
                  <a:lnTo>
                    <a:pt x="44584" y="315766"/>
                  </a:lnTo>
                  <a:lnTo>
                    <a:pt x="45479" y="311926"/>
                  </a:lnTo>
                  <a:lnTo>
                    <a:pt x="46004" y="304132"/>
                  </a:lnTo>
                  <a:lnTo>
                    <a:pt x="46303" y="293512"/>
                  </a:lnTo>
                  <a:lnTo>
                    <a:pt x="46482" y="280836"/>
                  </a:lnTo>
                  <a:lnTo>
                    <a:pt x="46927" y="267170"/>
                  </a:lnTo>
                  <a:lnTo>
                    <a:pt x="48282" y="253873"/>
                  </a:lnTo>
                  <a:lnTo>
                    <a:pt x="50827" y="241668"/>
                  </a:lnTo>
                  <a:lnTo>
                    <a:pt x="54672" y="231176"/>
                  </a:lnTo>
                  <a:lnTo>
                    <a:pt x="59927" y="223178"/>
                  </a:lnTo>
                  <a:lnTo>
                    <a:pt x="66501" y="217844"/>
                  </a:lnTo>
                  <a:lnTo>
                    <a:pt x="74168" y="215023"/>
                  </a:lnTo>
                  <a:lnTo>
                    <a:pt x="82677" y="214542"/>
                  </a:lnTo>
                  <a:lnTo>
                    <a:pt x="91794" y="216072"/>
                  </a:lnTo>
                  <a:lnTo>
                    <a:pt x="101015" y="219517"/>
                  </a:lnTo>
                  <a:lnTo>
                    <a:pt x="109592" y="225092"/>
                  </a:lnTo>
                  <a:lnTo>
                    <a:pt x="117170" y="232724"/>
                  </a:lnTo>
                  <a:lnTo>
                    <a:pt x="123749" y="241930"/>
                  </a:lnTo>
                  <a:lnTo>
                    <a:pt x="129484" y="252018"/>
                  </a:lnTo>
                  <a:lnTo>
                    <a:pt x="134565" y="262504"/>
                  </a:lnTo>
                  <a:lnTo>
                    <a:pt x="139167" y="273137"/>
                  </a:lnTo>
                  <a:lnTo>
                    <a:pt x="143426" y="283801"/>
                  </a:lnTo>
                  <a:lnTo>
                    <a:pt x="147446" y="294453"/>
                  </a:lnTo>
                  <a:lnTo>
                    <a:pt x="151302" y="305081"/>
                  </a:lnTo>
                  <a:lnTo>
                    <a:pt x="155044" y="315683"/>
                  </a:lnTo>
                  <a:lnTo>
                    <a:pt x="158710" y="326251"/>
                  </a:lnTo>
                  <a:lnTo>
                    <a:pt x="162365" y="336336"/>
                  </a:lnTo>
                  <a:lnTo>
                    <a:pt x="166574" y="346040"/>
                  </a:lnTo>
                  <a:lnTo>
                    <a:pt x="172823" y="356219"/>
                  </a:lnTo>
                  <a:lnTo>
                    <a:pt x="18359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79428" y="558010"/>
              <a:ext cx="142644" cy="198274"/>
            </a:xfrm>
            <a:custGeom>
              <a:avLst/>
              <a:gdLst/>
              <a:ahLst/>
              <a:cxnLst/>
              <a:rect l="0" t="0" r="0" b="0"/>
              <a:pathLst>
                <a:path w="142644" h="198274">
                  <a:moveTo>
                    <a:pt x="85608" y="0"/>
                  </a:moveTo>
                  <a:lnTo>
                    <a:pt x="74007" y="134"/>
                  </a:lnTo>
                  <a:lnTo>
                    <a:pt x="64158" y="1414"/>
                  </a:lnTo>
                  <a:lnTo>
                    <a:pt x="55153" y="4017"/>
                  </a:lnTo>
                  <a:lnTo>
                    <a:pt x="46713" y="8082"/>
                  </a:lnTo>
                  <a:lnTo>
                    <a:pt x="38685" y="14011"/>
                  </a:lnTo>
                  <a:lnTo>
                    <a:pt x="30966" y="21851"/>
                  </a:lnTo>
                  <a:lnTo>
                    <a:pt x="23634" y="31349"/>
                  </a:lnTo>
                  <a:lnTo>
                    <a:pt x="16932" y="42156"/>
                  </a:lnTo>
                  <a:lnTo>
                    <a:pt x="10951" y="53935"/>
                  </a:lnTo>
                  <a:lnTo>
                    <a:pt x="5949" y="66246"/>
                  </a:lnTo>
                  <a:lnTo>
                    <a:pt x="2421" y="78576"/>
                  </a:lnTo>
                  <a:lnTo>
                    <a:pt x="496" y="90641"/>
                  </a:lnTo>
                  <a:lnTo>
                    <a:pt x="0" y="102368"/>
                  </a:lnTo>
                  <a:lnTo>
                    <a:pt x="648" y="113783"/>
                  </a:lnTo>
                  <a:lnTo>
                    <a:pt x="2164" y="124942"/>
                  </a:lnTo>
                  <a:lnTo>
                    <a:pt x="4636" y="135742"/>
                  </a:lnTo>
                  <a:lnTo>
                    <a:pt x="8498" y="145929"/>
                  </a:lnTo>
                  <a:lnTo>
                    <a:pt x="13868" y="155414"/>
                  </a:lnTo>
                  <a:lnTo>
                    <a:pt x="20423" y="164259"/>
                  </a:lnTo>
                  <a:lnTo>
                    <a:pt x="27587" y="172587"/>
                  </a:lnTo>
                  <a:lnTo>
                    <a:pt x="34968" y="180511"/>
                  </a:lnTo>
                  <a:lnTo>
                    <a:pt x="42702" y="187646"/>
                  </a:lnTo>
                  <a:lnTo>
                    <a:pt x="51333" y="193154"/>
                  </a:lnTo>
                  <a:lnTo>
                    <a:pt x="61099" y="196704"/>
                  </a:lnTo>
                  <a:lnTo>
                    <a:pt x="71775" y="198273"/>
                  </a:lnTo>
                  <a:lnTo>
                    <a:pt x="82867" y="197888"/>
                  </a:lnTo>
                  <a:lnTo>
                    <a:pt x="94025" y="195767"/>
                  </a:lnTo>
                  <a:lnTo>
                    <a:pt x="104770" y="191920"/>
                  </a:lnTo>
                  <a:lnTo>
                    <a:pt x="114448" y="186073"/>
                  </a:lnTo>
                  <a:lnTo>
                    <a:pt x="122797" y="178254"/>
                  </a:lnTo>
                  <a:lnTo>
                    <a:pt x="129739" y="168752"/>
                  </a:lnTo>
                  <a:lnTo>
                    <a:pt x="135193" y="157933"/>
                  </a:lnTo>
                  <a:lnTo>
                    <a:pt x="139262" y="146138"/>
                  </a:lnTo>
                  <a:lnTo>
                    <a:pt x="141862" y="133644"/>
                  </a:lnTo>
                  <a:lnTo>
                    <a:pt x="142643" y="120658"/>
                  </a:lnTo>
                  <a:lnTo>
                    <a:pt x="141576" y="107343"/>
                  </a:lnTo>
                  <a:lnTo>
                    <a:pt x="138913" y="94132"/>
                  </a:lnTo>
                  <a:lnTo>
                    <a:pt x="134993" y="81714"/>
                  </a:lnTo>
                  <a:lnTo>
                    <a:pt x="130136" y="70409"/>
                  </a:lnTo>
                  <a:lnTo>
                    <a:pt x="124527" y="60482"/>
                  </a:lnTo>
                  <a:lnTo>
                    <a:pt x="117453" y="51349"/>
                  </a:lnTo>
                  <a:lnTo>
                    <a:pt x="106067" y="42212"/>
                  </a:lnTo>
                  <a:lnTo>
                    <a:pt x="8560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42995" y="351224"/>
              <a:ext cx="153669" cy="396300"/>
            </a:xfrm>
            <a:custGeom>
              <a:avLst/>
              <a:gdLst/>
              <a:ahLst/>
              <a:cxnLst/>
              <a:rect l="0" t="0" r="0" b="0"/>
              <a:pathLst>
                <a:path w="153669" h="396300">
                  <a:moveTo>
                    <a:pt x="69440" y="396299"/>
                  </a:moveTo>
                  <a:lnTo>
                    <a:pt x="69373" y="384564"/>
                  </a:lnTo>
                  <a:lnTo>
                    <a:pt x="68733" y="373435"/>
                  </a:lnTo>
                  <a:lnTo>
                    <a:pt x="67436" y="361836"/>
                  </a:lnTo>
                  <a:lnTo>
                    <a:pt x="65577" y="349675"/>
                  </a:lnTo>
                  <a:lnTo>
                    <a:pt x="63260" y="337015"/>
                  </a:lnTo>
                  <a:lnTo>
                    <a:pt x="60593" y="323964"/>
                  </a:lnTo>
                  <a:lnTo>
                    <a:pt x="57669" y="310785"/>
                  </a:lnTo>
                  <a:lnTo>
                    <a:pt x="54563" y="297868"/>
                  </a:lnTo>
                  <a:lnTo>
                    <a:pt x="51327" y="285397"/>
                  </a:lnTo>
                  <a:lnTo>
                    <a:pt x="48003" y="273058"/>
                  </a:lnTo>
                  <a:lnTo>
                    <a:pt x="44620" y="260167"/>
                  </a:lnTo>
                  <a:lnTo>
                    <a:pt x="41194" y="246387"/>
                  </a:lnTo>
                  <a:lnTo>
                    <a:pt x="37741" y="232029"/>
                  </a:lnTo>
                  <a:lnTo>
                    <a:pt x="34269" y="217844"/>
                  </a:lnTo>
                  <a:lnTo>
                    <a:pt x="30785" y="204255"/>
                  </a:lnTo>
                  <a:lnTo>
                    <a:pt x="27293" y="191029"/>
                  </a:lnTo>
                  <a:lnTo>
                    <a:pt x="23795" y="177476"/>
                  </a:lnTo>
                  <a:lnTo>
                    <a:pt x="20293" y="163210"/>
                  </a:lnTo>
                  <a:lnTo>
                    <a:pt x="16788" y="148170"/>
                  </a:lnTo>
                  <a:lnTo>
                    <a:pt x="13282" y="132455"/>
                  </a:lnTo>
                  <a:lnTo>
                    <a:pt x="9779" y="116214"/>
                  </a:lnTo>
                  <a:lnTo>
                    <a:pt x="6444" y="99748"/>
                  </a:lnTo>
                  <a:lnTo>
                    <a:pt x="3583" y="83473"/>
                  </a:lnTo>
                  <a:lnTo>
                    <a:pt x="1336" y="67614"/>
                  </a:lnTo>
                  <a:lnTo>
                    <a:pt x="0" y="52526"/>
                  </a:lnTo>
                  <a:lnTo>
                    <a:pt x="83" y="38767"/>
                  </a:lnTo>
                  <a:lnTo>
                    <a:pt x="1745" y="26527"/>
                  </a:lnTo>
                  <a:lnTo>
                    <a:pt x="5152" y="16155"/>
                  </a:lnTo>
                  <a:lnTo>
                    <a:pt x="10636" y="8309"/>
                  </a:lnTo>
                  <a:lnTo>
                    <a:pt x="18174" y="3111"/>
                  </a:lnTo>
                  <a:lnTo>
                    <a:pt x="27303" y="399"/>
                  </a:lnTo>
                  <a:lnTo>
                    <a:pt x="37332" y="0"/>
                  </a:lnTo>
                  <a:lnTo>
                    <a:pt x="47770" y="1579"/>
                  </a:lnTo>
                  <a:lnTo>
                    <a:pt x="58198" y="4719"/>
                  </a:lnTo>
                  <a:lnTo>
                    <a:pt x="68193" y="9027"/>
                  </a:lnTo>
                  <a:lnTo>
                    <a:pt x="77581" y="14180"/>
                  </a:lnTo>
                  <a:lnTo>
                    <a:pt x="86546" y="20095"/>
                  </a:lnTo>
                  <a:lnTo>
                    <a:pt x="95493" y="26895"/>
                  </a:lnTo>
                  <a:lnTo>
                    <a:pt x="104658" y="34582"/>
                  </a:lnTo>
                  <a:lnTo>
                    <a:pt x="113783" y="43033"/>
                  </a:lnTo>
                  <a:lnTo>
                    <a:pt x="122230" y="52084"/>
                  </a:lnTo>
                  <a:lnTo>
                    <a:pt x="129686" y="61568"/>
                  </a:lnTo>
                  <a:lnTo>
                    <a:pt x="136016" y="70904"/>
                  </a:lnTo>
                  <a:lnTo>
                    <a:pt x="141721" y="80016"/>
                  </a:lnTo>
                  <a:lnTo>
                    <a:pt x="147300" y="89703"/>
                  </a:lnTo>
                  <a:lnTo>
                    <a:pt x="153668" y="101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28207" y="600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4" y="0"/>
                  </a:lnTo>
                  <a:lnTo>
                    <a:pt x="118146" y="0"/>
                  </a:lnTo>
                  <a:lnTo>
                    <a:pt x="103818" y="0"/>
                  </a:lnTo>
                  <a:lnTo>
                    <a:pt x="89354" y="0"/>
                  </a:lnTo>
                  <a:lnTo>
                    <a:pt x="74939" y="0"/>
                  </a:lnTo>
                  <a:lnTo>
                    <a:pt x="58953" y="0"/>
                  </a:lnTo>
                  <a:lnTo>
                    <a:pt x="366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505575" y="1139854"/>
            <a:ext cx="3495462" cy="523649"/>
            <a:chOff x="1505575" y="1139854"/>
            <a:chExt cx="3495462" cy="523649"/>
          </a:xfrm>
        </p:grpSpPr>
        <p:sp>
          <p:nvSpPr>
            <p:cNvPr id="51" name="Freeform 50"/>
            <p:cNvSpPr/>
            <p:nvPr/>
          </p:nvSpPr>
          <p:spPr>
            <a:xfrm>
              <a:off x="1642445" y="126341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8688"/>
                  </a:lnTo>
                  <a:lnTo>
                    <a:pt x="0" y="21554"/>
                  </a:lnTo>
                  <a:lnTo>
                    <a:pt x="0" y="37677"/>
                  </a:lnTo>
                  <a:lnTo>
                    <a:pt x="5" y="56682"/>
                  </a:lnTo>
                  <a:lnTo>
                    <a:pt x="177" y="77452"/>
                  </a:lnTo>
                  <a:lnTo>
                    <a:pt x="826" y="98230"/>
                  </a:lnTo>
                  <a:lnTo>
                    <a:pt x="2074" y="118022"/>
                  </a:lnTo>
                  <a:lnTo>
                    <a:pt x="3727" y="137052"/>
                  </a:lnTo>
                  <a:lnTo>
                    <a:pt x="5375" y="156342"/>
                  </a:lnTo>
                  <a:lnTo>
                    <a:pt x="6778" y="176502"/>
                  </a:lnTo>
                  <a:lnTo>
                    <a:pt x="7871" y="197501"/>
                  </a:lnTo>
                  <a:lnTo>
                    <a:pt x="8679" y="218925"/>
                  </a:lnTo>
                  <a:lnTo>
                    <a:pt x="9262" y="240456"/>
                  </a:lnTo>
                  <a:lnTo>
                    <a:pt x="9839" y="261781"/>
                  </a:lnTo>
                  <a:lnTo>
                    <a:pt x="10767" y="282547"/>
                  </a:lnTo>
                  <a:lnTo>
                    <a:pt x="12207" y="302606"/>
                  </a:lnTo>
                  <a:lnTo>
                    <a:pt x="13998" y="321636"/>
                  </a:lnTo>
                  <a:lnTo>
                    <a:pt x="15927" y="341120"/>
                  </a:lnTo>
                  <a:lnTo>
                    <a:pt x="18165" y="36500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05575" y="1400290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48610" y="67"/>
                  </a:lnTo>
                  <a:lnTo>
                    <a:pt x="235339" y="707"/>
                  </a:lnTo>
                  <a:lnTo>
                    <a:pt x="222133" y="2004"/>
                  </a:lnTo>
                  <a:lnTo>
                    <a:pt x="208619" y="3863"/>
                  </a:lnTo>
                  <a:lnTo>
                    <a:pt x="194462" y="6180"/>
                  </a:lnTo>
                  <a:lnTo>
                    <a:pt x="179560" y="8851"/>
                  </a:lnTo>
                  <a:lnTo>
                    <a:pt x="164141" y="11947"/>
                  </a:lnTo>
                  <a:lnTo>
                    <a:pt x="148643" y="15703"/>
                  </a:lnTo>
                  <a:lnTo>
                    <a:pt x="133332" y="20187"/>
                  </a:lnTo>
                  <a:lnTo>
                    <a:pt x="118289" y="25163"/>
                  </a:lnTo>
                  <a:lnTo>
                    <a:pt x="103503" y="30196"/>
                  </a:lnTo>
                  <a:lnTo>
                    <a:pt x="88932" y="35024"/>
                  </a:lnTo>
                  <a:lnTo>
                    <a:pt x="74689" y="39570"/>
                  </a:lnTo>
                  <a:lnTo>
                    <a:pt x="61037" y="43850"/>
                  </a:lnTo>
                  <a:lnTo>
                    <a:pt x="48087" y="47907"/>
                  </a:lnTo>
                  <a:lnTo>
                    <a:pt x="36231" y="51645"/>
                  </a:lnTo>
                  <a:lnTo>
                    <a:pt x="25063" y="55181"/>
                  </a:lnTo>
                  <a:lnTo>
                    <a:pt x="13602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00373" y="1242362"/>
              <a:ext cx="326384" cy="389564"/>
            </a:xfrm>
            <a:custGeom>
              <a:avLst/>
              <a:gdLst/>
              <a:ahLst/>
              <a:cxnLst/>
              <a:rect l="0" t="0" r="0" b="0"/>
              <a:pathLst>
                <a:path w="326384" h="38956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25"/>
                  </a:lnTo>
                  <a:lnTo>
                    <a:pt x="8043" y="107115"/>
                  </a:lnTo>
                  <a:lnTo>
                    <a:pt x="9502" y="124071"/>
                  </a:lnTo>
                  <a:lnTo>
                    <a:pt x="11330" y="141215"/>
                  </a:lnTo>
                  <a:lnTo>
                    <a:pt x="13388" y="158489"/>
                  </a:lnTo>
                  <a:lnTo>
                    <a:pt x="15316" y="175852"/>
                  </a:lnTo>
                  <a:lnTo>
                    <a:pt x="16915" y="193266"/>
                  </a:lnTo>
                  <a:lnTo>
                    <a:pt x="18310" y="210384"/>
                  </a:lnTo>
                  <a:lnTo>
                    <a:pt x="19854" y="226579"/>
                  </a:lnTo>
                  <a:lnTo>
                    <a:pt x="21740" y="241587"/>
                  </a:lnTo>
                  <a:lnTo>
                    <a:pt x="23837" y="255631"/>
                  </a:lnTo>
                  <a:lnTo>
                    <a:pt x="25791" y="269217"/>
                  </a:lnTo>
                  <a:lnTo>
                    <a:pt x="27403" y="282695"/>
                  </a:lnTo>
                  <a:lnTo>
                    <a:pt x="28637" y="296224"/>
                  </a:lnTo>
                  <a:lnTo>
                    <a:pt x="29541" y="309854"/>
                  </a:lnTo>
                  <a:lnTo>
                    <a:pt x="30171" y="323555"/>
                  </a:lnTo>
                  <a:lnTo>
                    <a:pt x="30178" y="336164"/>
                  </a:lnTo>
                  <a:lnTo>
                    <a:pt x="28966" y="343934"/>
                  </a:lnTo>
                  <a:lnTo>
                    <a:pt x="26996" y="344403"/>
                  </a:lnTo>
                  <a:lnTo>
                    <a:pt x="25236" y="339210"/>
                  </a:lnTo>
                  <a:lnTo>
                    <a:pt x="24094" y="330416"/>
                  </a:lnTo>
                  <a:lnTo>
                    <a:pt x="23820" y="319863"/>
                  </a:lnTo>
                  <a:lnTo>
                    <a:pt x="24441" y="308669"/>
                  </a:lnTo>
                  <a:lnTo>
                    <a:pt x="25838" y="297361"/>
                  </a:lnTo>
                  <a:lnTo>
                    <a:pt x="27845" y="286144"/>
                  </a:lnTo>
                  <a:lnTo>
                    <a:pt x="30316" y="275081"/>
                  </a:lnTo>
                  <a:lnTo>
                    <a:pt x="33449" y="264495"/>
                  </a:lnTo>
                  <a:lnTo>
                    <a:pt x="37763" y="254974"/>
                  </a:lnTo>
                  <a:lnTo>
                    <a:pt x="43446" y="246762"/>
                  </a:lnTo>
                  <a:lnTo>
                    <a:pt x="50381" y="240263"/>
                  </a:lnTo>
                  <a:lnTo>
                    <a:pt x="58332" y="236177"/>
                  </a:lnTo>
                  <a:lnTo>
                    <a:pt x="67043" y="234659"/>
                  </a:lnTo>
                  <a:lnTo>
                    <a:pt x="75975" y="235573"/>
                  </a:lnTo>
                  <a:lnTo>
                    <a:pt x="84351" y="238762"/>
                  </a:lnTo>
                  <a:lnTo>
                    <a:pt x="91792" y="243903"/>
                  </a:lnTo>
                  <a:lnTo>
                    <a:pt x="98277" y="250588"/>
                  </a:lnTo>
                  <a:lnTo>
                    <a:pt x="103948" y="258429"/>
                  </a:lnTo>
                  <a:lnTo>
                    <a:pt x="108987" y="267103"/>
                  </a:lnTo>
                  <a:lnTo>
                    <a:pt x="113559" y="276364"/>
                  </a:lnTo>
                  <a:lnTo>
                    <a:pt x="117799" y="286033"/>
                  </a:lnTo>
                  <a:lnTo>
                    <a:pt x="121806" y="295981"/>
                  </a:lnTo>
                  <a:lnTo>
                    <a:pt x="125653" y="306119"/>
                  </a:lnTo>
                  <a:lnTo>
                    <a:pt x="129390" y="316385"/>
                  </a:lnTo>
                  <a:lnTo>
                    <a:pt x="133065" y="326693"/>
                  </a:lnTo>
                  <a:lnTo>
                    <a:pt x="137176" y="335436"/>
                  </a:lnTo>
                  <a:lnTo>
                    <a:pt x="141854" y="339858"/>
                  </a:lnTo>
                  <a:lnTo>
                    <a:pt x="146449" y="339657"/>
                  </a:lnTo>
                  <a:lnTo>
                    <a:pt x="151144" y="336337"/>
                  </a:lnTo>
                  <a:lnTo>
                    <a:pt x="156198" y="331256"/>
                  </a:lnTo>
                  <a:lnTo>
                    <a:pt x="161854" y="325243"/>
                  </a:lnTo>
                  <a:lnTo>
                    <a:pt x="168383" y="318749"/>
                  </a:lnTo>
                  <a:lnTo>
                    <a:pt x="175850" y="312016"/>
                  </a:lnTo>
                  <a:lnTo>
                    <a:pt x="184468" y="305491"/>
                  </a:lnTo>
                  <a:lnTo>
                    <a:pt x="194686" y="299850"/>
                  </a:lnTo>
                  <a:lnTo>
                    <a:pt x="206588" y="295378"/>
                  </a:lnTo>
                  <a:lnTo>
                    <a:pt x="219647" y="291863"/>
                  </a:lnTo>
                  <a:lnTo>
                    <a:pt x="232943" y="288803"/>
                  </a:lnTo>
                  <a:lnTo>
                    <a:pt x="245914" y="285847"/>
                  </a:lnTo>
                  <a:lnTo>
                    <a:pt x="258213" y="282672"/>
                  </a:lnTo>
                  <a:lnTo>
                    <a:pt x="269546" y="278921"/>
                  </a:lnTo>
                  <a:lnTo>
                    <a:pt x="279859" y="274454"/>
                  </a:lnTo>
                  <a:lnTo>
                    <a:pt x="288953" y="268993"/>
                  </a:lnTo>
                  <a:lnTo>
                    <a:pt x="296398" y="262045"/>
                  </a:lnTo>
                  <a:lnTo>
                    <a:pt x="302100" y="253494"/>
                  </a:lnTo>
                  <a:lnTo>
                    <a:pt x="305778" y="244008"/>
                  </a:lnTo>
                  <a:lnTo>
                    <a:pt x="306824" y="234796"/>
                  </a:lnTo>
                  <a:lnTo>
                    <a:pt x="305155" y="226533"/>
                  </a:lnTo>
                  <a:lnTo>
                    <a:pt x="301120" y="219363"/>
                  </a:lnTo>
                  <a:lnTo>
                    <a:pt x="295215" y="213166"/>
                  </a:lnTo>
                  <a:lnTo>
                    <a:pt x="287915" y="207750"/>
                  </a:lnTo>
                  <a:lnTo>
                    <a:pt x="279610" y="203249"/>
                  </a:lnTo>
                  <a:lnTo>
                    <a:pt x="270600" y="200114"/>
                  </a:lnTo>
                  <a:lnTo>
                    <a:pt x="261102" y="198487"/>
                  </a:lnTo>
                  <a:lnTo>
                    <a:pt x="251268" y="198374"/>
                  </a:lnTo>
                  <a:lnTo>
                    <a:pt x="241207" y="199818"/>
                  </a:lnTo>
                  <a:lnTo>
                    <a:pt x="230997" y="202680"/>
                  </a:lnTo>
                  <a:lnTo>
                    <a:pt x="220852" y="206703"/>
                  </a:lnTo>
                  <a:lnTo>
                    <a:pt x="211112" y="211611"/>
                  </a:lnTo>
                  <a:lnTo>
                    <a:pt x="201936" y="217177"/>
                  </a:lnTo>
                  <a:lnTo>
                    <a:pt x="193468" y="223539"/>
                  </a:lnTo>
                  <a:lnTo>
                    <a:pt x="185927" y="231173"/>
                  </a:lnTo>
                  <a:lnTo>
                    <a:pt x="179340" y="240237"/>
                  </a:lnTo>
                  <a:lnTo>
                    <a:pt x="173747" y="250596"/>
                  </a:lnTo>
                  <a:lnTo>
                    <a:pt x="169280" y="261999"/>
                  </a:lnTo>
                  <a:lnTo>
                    <a:pt x="165912" y="274186"/>
                  </a:lnTo>
                  <a:lnTo>
                    <a:pt x="163802" y="286775"/>
                  </a:lnTo>
                  <a:lnTo>
                    <a:pt x="163359" y="299292"/>
                  </a:lnTo>
                  <a:lnTo>
                    <a:pt x="164655" y="311479"/>
                  </a:lnTo>
                  <a:lnTo>
                    <a:pt x="167474" y="323118"/>
                  </a:lnTo>
                  <a:lnTo>
                    <a:pt x="171500" y="333942"/>
                  </a:lnTo>
                  <a:lnTo>
                    <a:pt x="176432" y="343885"/>
                  </a:lnTo>
                  <a:lnTo>
                    <a:pt x="182182" y="352885"/>
                  </a:lnTo>
                  <a:lnTo>
                    <a:pt x="188865" y="360792"/>
                  </a:lnTo>
                  <a:lnTo>
                    <a:pt x="196474" y="367633"/>
                  </a:lnTo>
                  <a:lnTo>
                    <a:pt x="205041" y="373568"/>
                  </a:lnTo>
                  <a:lnTo>
                    <a:pt x="214701" y="378796"/>
                  </a:lnTo>
                  <a:lnTo>
                    <a:pt x="225426" y="383489"/>
                  </a:lnTo>
                  <a:lnTo>
                    <a:pt x="237053" y="387303"/>
                  </a:lnTo>
                  <a:lnTo>
                    <a:pt x="249381" y="389429"/>
                  </a:lnTo>
                  <a:lnTo>
                    <a:pt x="262216" y="389563"/>
                  </a:lnTo>
                  <a:lnTo>
                    <a:pt x="274993" y="387983"/>
                  </a:lnTo>
                  <a:lnTo>
                    <a:pt x="288147" y="385027"/>
                  </a:lnTo>
                  <a:lnTo>
                    <a:pt x="303946" y="379314"/>
                  </a:lnTo>
                  <a:lnTo>
                    <a:pt x="32638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48020" y="1231834"/>
              <a:ext cx="10406" cy="336913"/>
            </a:xfrm>
            <a:custGeom>
              <a:avLst/>
              <a:gdLst/>
              <a:ahLst/>
              <a:cxnLst/>
              <a:rect l="0" t="0" r="0" b="0"/>
              <a:pathLst>
                <a:path w="10406" h="336913">
                  <a:moveTo>
                    <a:pt x="10405" y="0"/>
                  </a:moveTo>
                  <a:lnTo>
                    <a:pt x="7538" y="8935"/>
                  </a:lnTo>
                  <a:lnTo>
                    <a:pt x="5396" y="18562"/>
                  </a:lnTo>
                  <a:lnTo>
                    <a:pt x="3793" y="29859"/>
                  </a:lnTo>
                  <a:lnTo>
                    <a:pt x="2612" y="42872"/>
                  </a:lnTo>
                  <a:lnTo>
                    <a:pt x="1763" y="57648"/>
                  </a:lnTo>
                  <a:lnTo>
                    <a:pt x="1166" y="74022"/>
                  </a:lnTo>
                  <a:lnTo>
                    <a:pt x="752" y="91536"/>
                  </a:lnTo>
                  <a:lnTo>
                    <a:pt x="468" y="109572"/>
                  </a:lnTo>
                  <a:lnTo>
                    <a:pt x="274" y="127732"/>
                  </a:lnTo>
                  <a:lnTo>
                    <a:pt x="143" y="145837"/>
                  </a:lnTo>
                  <a:lnTo>
                    <a:pt x="55" y="163831"/>
                  </a:lnTo>
                  <a:lnTo>
                    <a:pt x="0" y="181705"/>
                  </a:lnTo>
                  <a:lnTo>
                    <a:pt x="133" y="199149"/>
                  </a:lnTo>
                  <a:lnTo>
                    <a:pt x="755" y="215570"/>
                  </a:lnTo>
                  <a:lnTo>
                    <a:pt x="1986" y="230733"/>
                  </a:lnTo>
                  <a:lnTo>
                    <a:pt x="3627" y="244884"/>
                  </a:lnTo>
                  <a:lnTo>
                    <a:pt x="5267" y="258542"/>
                  </a:lnTo>
                  <a:lnTo>
                    <a:pt x="6665" y="272054"/>
                  </a:lnTo>
                  <a:lnTo>
                    <a:pt x="7757" y="285173"/>
                  </a:lnTo>
                  <a:lnTo>
                    <a:pt x="8682" y="298536"/>
                  </a:lnTo>
                  <a:lnTo>
                    <a:pt x="9518" y="314440"/>
                  </a:lnTo>
                  <a:lnTo>
                    <a:pt x="1040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21554" y="1139854"/>
              <a:ext cx="285398" cy="260437"/>
            </a:xfrm>
            <a:custGeom>
              <a:avLst/>
              <a:gdLst/>
              <a:ahLst/>
              <a:cxnLst/>
              <a:rect l="0" t="0" r="0" b="0"/>
              <a:pathLst>
                <a:path w="285398" h="260437">
                  <a:moveTo>
                    <a:pt x="0" y="113037"/>
                  </a:moveTo>
                  <a:lnTo>
                    <a:pt x="3001" y="101436"/>
                  </a:lnTo>
                  <a:lnTo>
                    <a:pt x="6423" y="91587"/>
                  </a:lnTo>
                  <a:lnTo>
                    <a:pt x="10624" y="82586"/>
                  </a:lnTo>
                  <a:lnTo>
                    <a:pt x="15697" y="74318"/>
                  </a:lnTo>
                  <a:lnTo>
                    <a:pt x="21826" y="66939"/>
                  </a:lnTo>
                  <a:lnTo>
                    <a:pt x="29006" y="60464"/>
                  </a:lnTo>
                  <a:lnTo>
                    <a:pt x="36920" y="54613"/>
                  </a:lnTo>
                  <a:lnTo>
                    <a:pt x="45067" y="48910"/>
                  </a:lnTo>
                  <a:lnTo>
                    <a:pt x="53138" y="43068"/>
                  </a:lnTo>
                  <a:lnTo>
                    <a:pt x="61183" y="36990"/>
                  </a:lnTo>
                  <a:lnTo>
                    <a:pt x="69496" y="30676"/>
                  </a:lnTo>
                  <a:lnTo>
                    <a:pt x="78242" y="24176"/>
                  </a:lnTo>
                  <a:lnTo>
                    <a:pt x="87590" y="17861"/>
                  </a:lnTo>
                  <a:lnTo>
                    <a:pt x="97785" y="12388"/>
                  </a:lnTo>
                  <a:lnTo>
                    <a:pt x="108876" y="8046"/>
                  </a:lnTo>
                  <a:lnTo>
                    <a:pt x="120920" y="4794"/>
                  </a:lnTo>
                  <a:lnTo>
                    <a:pt x="134061" y="2446"/>
                  </a:lnTo>
                  <a:lnTo>
                    <a:pt x="148263" y="801"/>
                  </a:lnTo>
                  <a:lnTo>
                    <a:pt x="163037" y="0"/>
                  </a:lnTo>
                  <a:lnTo>
                    <a:pt x="177567" y="510"/>
                  </a:lnTo>
                  <a:lnTo>
                    <a:pt x="191405" y="2482"/>
                  </a:lnTo>
                  <a:lnTo>
                    <a:pt x="204304" y="5771"/>
                  </a:lnTo>
                  <a:lnTo>
                    <a:pt x="216049" y="10120"/>
                  </a:lnTo>
                  <a:lnTo>
                    <a:pt x="226651" y="15273"/>
                  </a:lnTo>
                  <a:lnTo>
                    <a:pt x="236279" y="21173"/>
                  </a:lnTo>
                  <a:lnTo>
                    <a:pt x="245149" y="27957"/>
                  </a:lnTo>
                  <a:lnTo>
                    <a:pt x="253452" y="35634"/>
                  </a:lnTo>
                  <a:lnTo>
                    <a:pt x="261184" y="44245"/>
                  </a:lnTo>
                  <a:lnTo>
                    <a:pt x="268159" y="53936"/>
                  </a:lnTo>
                  <a:lnTo>
                    <a:pt x="274325" y="64686"/>
                  </a:lnTo>
                  <a:lnTo>
                    <a:pt x="279448" y="76499"/>
                  </a:lnTo>
                  <a:lnTo>
                    <a:pt x="283060" y="89485"/>
                  </a:lnTo>
                  <a:lnTo>
                    <a:pt x="285036" y="103588"/>
                  </a:lnTo>
                  <a:lnTo>
                    <a:pt x="285397" y="118465"/>
                  </a:lnTo>
                  <a:lnTo>
                    <a:pt x="284126" y="133596"/>
                  </a:lnTo>
                  <a:lnTo>
                    <a:pt x="281383" y="148651"/>
                  </a:lnTo>
                  <a:lnTo>
                    <a:pt x="277441" y="163183"/>
                  </a:lnTo>
                  <a:lnTo>
                    <a:pt x="272587" y="176561"/>
                  </a:lnTo>
                  <a:lnTo>
                    <a:pt x="267059" y="188557"/>
                  </a:lnTo>
                  <a:lnTo>
                    <a:pt x="260722" y="199272"/>
                  </a:lnTo>
                  <a:lnTo>
                    <a:pt x="253105" y="208945"/>
                  </a:lnTo>
                  <a:lnTo>
                    <a:pt x="244057" y="217823"/>
                  </a:lnTo>
                  <a:lnTo>
                    <a:pt x="233878" y="225959"/>
                  </a:lnTo>
                  <a:lnTo>
                    <a:pt x="223127" y="233212"/>
                  </a:lnTo>
                  <a:lnTo>
                    <a:pt x="212207" y="239573"/>
                  </a:lnTo>
                  <a:lnTo>
                    <a:pt x="201753" y="245015"/>
                  </a:lnTo>
                  <a:lnTo>
                    <a:pt x="191696" y="249956"/>
                  </a:lnTo>
                  <a:lnTo>
                    <a:pt x="181157" y="254829"/>
                  </a:lnTo>
                  <a:lnTo>
                    <a:pt x="168456" y="260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99324" y="1399597"/>
              <a:ext cx="196013" cy="166082"/>
            </a:xfrm>
            <a:custGeom>
              <a:avLst/>
              <a:gdLst/>
              <a:ahLst/>
              <a:cxnLst/>
              <a:rect l="0" t="0" r="0" b="0"/>
              <a:pathLst>
                <a:path w="196013" h="166082">
                  <a:moveTo>
                    <a:pt x="59142" y="95449"/>
                  </a:moveTo>
                  <a:lnTo>
                    <a:pt x="67876" y="92448"/>
                  </a:lnTo>
                  <a:lnTo>
                    <a:pt x="75582" y="89026"/>
                  </a:lnTo>
                  <a:lnTo>
                    <a:pt x="82971" y="84821"/>
                  </a:lnTo>
                  <a:lnTo>
                    <a:pt x="89714" y="79575"/>
                  </a:lnTo>
                  <a:lnTo>
                    <a:pt x="94947" y="72797"/>
                  </a:lnTo>
                  <a:lnTo>
                    <a:pt x="98313" y="64365"/>
                  </a:lnTo>
                  <a:lnTo>
                    <a:pt x="99927" y="54625"/>
                  </a:lnTo>
                  <a:lnTo>
                    <a:pt x="100104" y="44182"/>
                  </a:lnTo>
                  <a:lnTo>
                    <a:pt x="99174" y="33472"/>
                  </a:lnTo>
                  <a:lnTo>
                    <a:pt x="96941" y="23201"/>
                  </a:lnTo>
                  <a:lnTo>
                    <a:pt x="92715" y="14377"/>
                  </a:lnTo>
                  <a:lnTo>
                    <a:pt x="86286" y="7423"/>
                  </a:lnTo>
                  <a:lnTo>
                    <a:pt x="78038" y="2571"/>
                  </a:lnTo>
                  <a:lnTo>
                    <a:pt x="68668" y="124"/>
                  </a:lnTo>
                  <a:lnTo>
                    <a:pt x="58709" y="0"/>
                  </a:lnTo>
                  <a:lnTo>
                    <a:pt x="48786" y="1999"/>
                  </a:lnTo>
                  <a:lnTo>
                    <a:pt x="39671" y="5991"/>
                  </a:lnTo>
                  <a:lnTo>
                    <a:pt x="31699" y="11706"/>
                  </a:lnTo>
                  <a:lnTo>
                    <a:pt x="24840" y="18793"/>
                  </a:lnTo>
                  <a:lnTo>
                    <a:pt x="18911" y="26911"/>
                  </a:lnTo>
                  <a:lnTo>
                    <a:pt x="13699" y="35784"/>
                  </a:lnTo>
                  <a:lnTo>
                    <a:pt x="9178" y="45520"/>
                  </a:lnTo>
                  <a:lnTo>
                    <a:pt x="5505" y="56573"/>
                  </a:lnTo>
                  <a:lnTo>
                    <a:pt x="2701" y="69077"/>
                  </a:lnTo>
                  <a:lnTo>
                    <a:pt x="816" y="82559"/>
                  </a:lnTo>
                  <a:lnTo>
                    <a:pt x="0" y="96148"/>
                  </a:lnTo>
                  <a:lnTo>
                    <a:pt x="235" y="109320"/>
                  </a:lnTo>
                  <a:lnTo>
                    <a:pt x="1528" y="121755"/>
                  </a:lnTo>
                  <a:lnTo>
                    <a:pt x="3992" y="133180"/>
                  </a:lnTo>
                  <a:lnTo>
                    <a:pt x="7580" y="143551"/>
                  </a:lnTo>
                  <a:lnTo>
                    <a:pt x="12276" y="152514"/>
                  </a:lnTo>
                  <a:lnTo>
                    <a:pt x="18178" y="159339"/>
                  </a:lnTo>
                  <a:lnTo>
                    <a:pt x="25217" y="163815"/>
                  </a:lnTo>
                  <a:lnTo>
                    <a:pt x="33045" y="166026"/>
                  </a:lnTo>
                  <a:lnTo>
                    <a:pt x="41137" y="166081"/>
                  </a:lnTo>
                  <a:lnTo>
                    <a:pt x="49164" y="164263"/>
                  </a:lnTo>
                  <a:lnTo>
                    <a:pt x="56841" y="160791"/>
                  </a:lnTo>
                  <a:lnTo>
                    <a:pt x="63843" y="155729"/>
                  </a:lnTo>
                  <a:lnTo>
                    <a:pt x="70068" y="149250"/>
                  </a:lnTo>
                  <a:lnTo>
                    <a:pt x="75588" y="141462"/>
                  </a:lnTo>
                  <a:lnTo>
                    <a:pt x="80537" y="132333"/>
                  </a:lnTo>
                  <a:lnTo>
                    <a:pt x="85051" y="121969"/>
                  </a:lnTo>
                  <a:lnTo>
                    <a:pt x="89084" y="110585"/>
                  </a:lnTo>
                  <a:lnTo>
                    <a:pt x="92423" y="98420"/>
                  </a:lnTo>
                  <a:lnTo>
                    <a:pt x="95028" y="85770"/>
                  </a:lnTo>
                  <a:lnTo>
                    <a:pt x="97850" y="75899"/>
                  </a:lnTo>
                  <a:lnTo>
                    <a:pt x="101578" y="72801"/>
                  </a:lnTo>
                  <a:lnTo>
                    <a:pt x="105318" y="75242"/>
                  </a:lnTo>
                  <a:lnTo>
                    <a:pt x="108869" y="81113"/>
                  </a:lnTo>
                  <a:lnTo>
                    <a:pt x="112476" y="88787"/>
                  </a:lnTo>
                  <a:lnTo>
                    <a:pt x="116525" y="97099"/>
                  </a:lnTo>
                  <a:lnTo>
                    <a:pt x="121184" y="105440"/>
                  </a:lnTo>
                  <a:lnTo>
                    <a:pt x="126434" y="113575"/>
                  </a:lnTo>
                  <a:lnTo>
                    <a:pt x="132176" y="121456"/>
                  </a:lnTo>
                  <a:lnTo>
                    <a:pt x="138299" y="129094"/>
                  </a:lnTo>
                  <a:lnTo>
                    <a:pt x="144866" y="136046"/>
                  </a:lnTo>
                  <a:lnTo>
                    <a:pt x="152105" y="141434"/>
                  </a:lnTo>
                  <a:lnTo>
                    <a:pt x="160122" y="144913"/>
                  </a:lnTo>
                  <a:lnTo>
                    <a:pt x="169106" y="147165"/>
                  </a:lnTo>
                  <a:lnTo>
                    <a:pt x="180356" y="148198"/>
                  </a:lnTo>
                  <a:lnTo>
                    <a:pt x="196012" y="148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12510" y="1399311"/>
              <a:ext cx="140755" cy="148854"/>
            </a:xfrm>
            <a:custGeom>
              <a:avLst/>
              <a:gdLst/>
              <a:ahLst/>
              <a:cxnLst/>
              <a:rect l="0" t="0" r="0" b="0"/>
              <a:pathLst>
                <a:path w="140755" h="148854">
                  <a:moveTo>
                    <a:pt x="109168" y="32564"/>
                  </a:moveTo>
                  <a:lnTo>
                    <a:pt x="103234" y="23897"/>
                  </a:lnTo>
                  <a:lnTo>
                    <a:pt x="97029" y="16831"/>
                  </a:lnTo>
                  <a:lnTo>
                    <a:pt x="89929" y="10734"/>
                  </a:lnTo>
                  <a:lnTo>
                    <a:pt x="81816" y="5678"/>
                  </a:lnTo>
                  <a:lnTo>
                    <a:pt x="72521" y="2113"/>
                  </a:lnTo>
                  <a:lnTo>
                    <a:pt x="62082" y="170"/>
                  </a:lnTo>
                  <a:lnTo>
                    <a:pt x="51003" y="0"/>
                  </a:lnTo>
                  <a:lnTo>
                    <a:pt x="40113" y="1930"/>
                  </a:lnTo>
                  <a:lnTo>
                    <a:pt x="29880" y="5937"/>
                  </a:lnTo>
                  <a:lnTo>
                    <a:pt x="20724" y="11881"/>
                  </a:lnTo>
                  <a:lnTo>
                    <a:pt x="13180" y="19683"/>
                  </a:lnTo>
                  <a:lnTo>
                    <a:pt x="7374" y="29117"/>
                  </a:lnTo>
                  <a:lnTo>
                    <a:pt x="3273" y="40027"/>
                  </a:lnTo>
                  <a:lnTo>
                    <a:pt x="871" y="52397"/>
                  </a:lnTo>
                  <a:lnTo>
                    <a:pt x="0" y="66073"/>
                  </a:lnTo>
                  <a:lnTo>
                    <a:pt x="700" y="80323"/>
                  </a:lnTo>
                  <a:lnTo>
                    <a:pt x="3288" y="93969"/>
                  </a:lnTo>
                  <a:lnTo>
                    <a:pt x="7768" y="106395"/>
                  </a:lnTo>
                  <a:lnTo>
                    <a:pt x="13877" y="117364"/>
                  </a:lnTo>
                  <a:lnTo>
                    <a:pt x="21265" y="126741"/>
                  </a:lnTo>
                  <a:lnTo>
                    <a:pt x="29612" y="134630"/>
                  </a:lnTo>
                  <a:lnTo>
                    <a:pt x="38978" y="140963"/>
                  </a:lnTo>
                  <a:lnTo>
                    <a:pt x="49774" y="145410"/>
                  </a:lnTo>
                  <a:lnTo>
                    <a:pt x="62098" y="147963"/>
                  </a:lnTo>
                  <a:lnTo>
                    <a:pt x="75399" y="148853"/>
                  </a:lnTo>
                  <a:lnTo>
                    <a:pt x="90162" y="148363"/>
                  </a:lnTo>
                  <a:lnTo>
                    <a:pt x="109920" y="145335"/>
                  </a:lnTo>
                  <a:lnTo>
                    <a:pt x="140754" y="137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6435" y="145293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1" y="29836"/>
                  </a:lnTo>
                  <a:lnTo>
                    <a:pt x="11490" y="42065"/>
                  </a:lnTo>
                  <a:lnTo>
                    <a:pt x="14319" y="55154"/>
                  </a:lnTo>
                  <a:lnTo>
                    <a:pt x="17347" y="71373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05906" y="129500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53875" y="1217660"/>
              <a:ext cx="125773" cy="329632"/>
            </a:xfrm>
            <a:custGeom>
              <a:avLst/>
              <a:gdLst/>
              <a:ahLst/>
              <a:cxnLst/>
              <a:rect l="0" t="0" r="0" b="0"/>
              <a:pathLst>
                <a:path w="125773" h="329632">
                  <a:moveTo>
                    <a:pt x="20487" y="319500"/>
                  </a:moveTo>
                  <a:lnTo>
                    <a:pt x="26329" y="327591"/>
                  </a:lnTo>
                  <a:lnTo>
                    <a:pt x="31170" y="329631"/>
                  </a:lnTo>
                  <a:lnTo>
                    <a:pt x="34528" y="326687"/>
                  </a:lnTo>
                  <a:lnTo>
                    <a:pt x="36244" y="320364"/>
                  </a:lnTo>
                  <a:lnTo>
                    <a:pt x="36535" y="311668"/>
                  </a:lnTo>
                  <a:lnTo>
                    <a:pt x="35714" y="301300"/>
                  </a:lnTo>
                  <a:lnTo>
                    <a:pt x="34074" y="289764"/>
                  </a:lnTo>
                  <a:lnTo>
                    <a:pt x="31849" y="277422"/>
                  </a:lnTo>
                  <a:lnTo>
                    <a:pt x="29214" y="264528"/>
                  </a:lnTo>
                  <a:lnTo>
                    <a:pt x="26296" y="251260"/>
                  </a:lnTo>
                  <a:lnTo>
                    <a:pt x="23186" y="237739"/>
                  </a:lnTo>
                  <a:lnTo>
                    <a:pt x="19944" y="224047"/>
                  </a:lnTo>
                  <a:lnTo>
                    <a:pt x="16615" y="210240"/>
                  </a:lnTo>
                  <a:lnTo>
                    <a:pt x="13231" y="196357"/>
                  </a:lnTo>
                  <a:lnTo>
                    <a:pt x="9975" y="182422"/>
                  </a:lnTo>
                  <a:lnTo>
                    <a:pt x="7167" y="168453"/>
                  </a:lnTo>
                  <a:lnTo>
                    <a:pt x="4947" y="154461"/>
                  </a:lnTo>
                  <a:lnTo>
                    <a:pt x="3287" y="140454"/>
                  </a:lnTo>
                  <a:lnTo>
                    <a:pt x="2089" y="126437"/>
                  </a:lnTo>
                  <a:lnTo>
                    <a:pt x="1247" y="112412"/>
                  </a:lnTo>
                  <a:lnTo>
                    <a:pt x="663" y="98383"/>
                  </a:lnTo>
                  <a:lnTo>
                    <a:pt x="263" y="84351"/>
                  </a:lnTo>
                  <a:lnTo>
                    <a:pt x="0" y="70327"/>
                  </a:lnTo>
                  <a:lnTo>
                    <a:pt x="161" y="56637"/>
                  </a:lnTo>
                  <a:lnTo>
                    <a:pt x="1334" y="43898"/>
                  </a:lnTo>
                  <a:lnTo>
                    <a:pt x="3766" y="32376"/>
                  </a:lnTo>
                  <a:lnTo>
                    <a:pt x="7707" y="22336"/>
                  </a:lnTo>
                  <a:lnTo>
                    <a:pt x="13559" y="14188"/>
                  </a:lnTo>
                  <a:lnTo>
                    <a:pt x="21352" y="7974"/>
                  </a:lnTo>
                  <a:lnTo>
                    <a:pt x="30823" y="3596"/>
                  </a:lnTo>
                  <a:lnTo>
                    <a:pt x="41614" y="1009"/>
                  </a:lnTo>
                  <a:lnTo>
                    <a:pt x="53378" y="0"/>
                  </a:lnTo>
                  <a:lnTo>
                    <a:pt x="65615" y="104"/>
                  </a:lnTo>
                  <a:lnTo>
                    <a:pt x="79081" y="698"/>
                  </a:lnTo>
                  <a:lnTo>
                    <a:pt x="97190" y="1831"/>
                  </a:lnTo>
                  <a:lnTo>
                    <a:pt x="125772" y="3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53305" y="137923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1" y="2933"/>
                  </a:lnTo>
                  <a:lnTo>
                    <a:pt x="109194" y="5716"/>
                  </a:lnTo>
                  <a:lnTo>
                    <a:pt x="100491" y="8615"/>
                  </a:lnTo>
                  <a:lnTo>
                    <a:pt x="91197" y="11656"/>
                  </a:lnTo>
                  <a:lnTo>
                    <a:pt x="81054" y="14821"/>
                  </a:lnTo>
                  <a:lnTo>
                    <a:pt x="70018" y="18080"/>
                  </a:lnTo>
                  <a:lnTo>
                    <a:pt x="58422" y="21257"/>
                  </a:lnTo>
                  <a:lnTo>
                    <a:pt x="45529" y="24345"/>
                  </a:lnTo>
                  <a:lnTo>
                    <a:pt x="2796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32290" y="142134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60"/>
                  </a:lnTo>
                  <a:lnTo>
                    <a:pt x="3694" y="53959"/>
                  </a:lnTo>
                  <a:lnTo>
                    <a:pt x="5545" y="67154"/>
                  </a:lnTo>
                  <a:lnTo>
                    <a:pt x="7712" y="82929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42818" y="13160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25243" y="1389761"/>
              <a:ext cx="138675" cy="169377"/>
            </a:xfrm>
            <a:custGeom>
              <a:avLst/>
              <a:gdLst/>
              <a:ahLst/>
              <a:cxnLst/>
              <a:rect l="0" t="0" r="0" b="0"/>
              <a:pathLst>
                <a:path w="138675" h="169377">
                  <a:moveTo>
                    <a:pt x="86031" y="0"/>
                  </a:moveTo>
                  <a:lnTo>
                    <a:pt x="74363" y="134"/>
                  </a:lnTo>
                  <a:lnTo>
                    <a:pt x="63875" y="1415"/>
                  </a:lnTo>
                  <a:lnTo>
                    <a:pt x="53582" y="4012"/>
                  </a:lnTo>
                  <a:lnTo>
                    <a:pt x="43626" y="7905"/>
                  </a:lnTo>
                  <a:lnTo>
                    <a:pt x="34579" y="13186"/>
                  </a:lnTo>
                  <a:lnTo>
                    <a:pt x="26696" y="19772"/>
                  </a:lnTo>
                  <a:lnTo>
                    <a:pt x="19919" y="27445"/>
                  </a:lnTo>
                  <a:lnTo>
                    <a:pt x="14054" y="35956"/>
                  </a:lnTo>
                  <a:lnTo>
                    <a:pt x="8895" y="45083"/>
                  </a:lnTo>
                  <a:lnTo>
                    <a:pt x="4582" y="54648"/>
                  </a:lnTo>
                  <a:lnTo>
                    <a:pt x="1582" y="64522"/>
                  </a:lnTo>
                  <a:lnTo>
                    <a:pt x="48" y="74607"/>
                  </a:lnTo>
                  <a:lnTo>
                    <a:pt x="0" y="84836"/>
                  </a:lnTo>
                  <a:lnTo>
                    <a:pt x="1488" y="95163"/>
                  </a:lnTo>
                  <a:lnTo>
                    <a:pt x="4380" y="105553"/>
                  </a:lnTo>
                  <a:lnTo>
                    <a:pt x="8423" y="115818"/>
                  </a:lnTo>
                  <a:lnTo>
                    <a:pt x="13346" y="125638"/>
                  </a:lnTo>
                  <a:lnTo>
                    <a:pt x="18915" y="134868"/>
                  </a:lnTo>
                  <a:lnTo>
                    <a:pt x="25111" y="143371"/>
                  </a:lnTo>
                  <a:lnTo>
                    <a:pt x="32100" y="150937"/>
                  </a:lnTo>
                  <a:lnTo>
                    <a:pt x="39914" y="157535"/>
                  </a:lnTo>
                  <a:lnTo>
                    <a:pt x="48450" y="162966"/>
                  </a:lnTo>
                  <a:lnTo>
                    <a:pt x="57558" y="166792"/>
                  </a:lnTo>
                  <a:lnTo>
                    <a:pt x="67093" y="168916"/>
                  </a:lnTo>
                  <a:lnTo>
                    <a:pt x="76937" y="169376"/>
                  </a:lnTo>
                  <a:lnTo>
                    <a:pt x="86998" y="168173"/>
                  </a:lnTo>
                  <a:lnTo>
                    <a:pt x="97197" y="165485"/>
                  </a:lnTo>
                  <a:lnTo>
                    <a:pt x="107028" y="161902"/>
                  </a:lnTo>
                  <a:lnTo>
                    <a:pt x="116535" y="157980"/>
                  </a:lnTo>
                  <a:lnTo>
                    <a:pt x="126551" y="153379"/>
                  </a:lnTo>
                  <a:lnTo>
                    <a:pt x="13867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52017" y="1219445"/>
              <a:ext cx="282663" cy="323734"/>
            </a:xfrm>
            <a:custGeom>
              <a:avLst/>
              <a:gdLst/>
              <a:ahLst/>
              <a:cxnLst/>
              <a:rect l="0" t="0" r="0" b="0"/>
              <a:pathLst>
                <a:path w="282663" h="323734">
                  <a:moveTo>
                    <a:pt x="133040" y="12389"/>
                  </a:moveTo>
                  <a:lnTo>
                    <a:pt x="121439" y="9656"/>
                  </a:lnTo>
                  <a:lnTo>
                    <a:pt x="111590" y="8794"/>
                  </a:lnTo>
                  <a:lnTo>
                    <a:pt x="102580" y="9780"/>
                  </a:lnTo>
                  <a:lnTo>
                    <a:pt x="93966" y="12146"/>
                  </a:lnTo>
                  <a:lnTo>
                    <a:pt x="85290" y="15282"/>
                  </a:lnTo>
                  <a:lnTo>
                    <a:pt x="76318" y="18773"/>
                  </a:lnTo>
                  <a:lnTo>
                    <a:pt x="67161" y="22727"/>
                  </a:lnTo>
                  <a:lnTo>
                    <a:pt x="58162" y="27657"/>
                  </a:lnTo>
                  <a:lnTo>
                    <a:pt x="49520" y="33789"/>
                  </a:lnTo>
                  <a:lnTo>
                    <a:pt x="41428" y="41212"/>
                  </a:lnTo>
                  <a:lnTo>
                    <a:pt x="34147" y="50029"/>
                  </a:lnTo>
                  <a:lnTo>
                    <a:pt x="27734" y="60152"/>
                  </a:lnTo>
                  <a:lnTo>
                    <a:pt x="22090" y="71357"/>
                  </a:lnTo>
                  <a:lnTo>
                    <a:pt x="17057" y="83395"/>
                  </a:lnTo>
                  <a:lnTo>
                    <a:pt x="12487" y="96045"/>
                  </a:lnTo>
                  <a:lnTo>
                    <a:pt x="8416" y="109130"/>
                  </a:lnTo>
                  <a:lnTo>
                    <a:pt x="5053" y="122520"/>
                  </a:lnTo>
                  <a:lnTo>
                    <a:pt x="2461" y="136119"/>
                  </a:lnTo>
                  <a:lnTo>
                    <a:pt x="720" y="149861"/>
                  </a:lnTo>
                  <a:lnTo>
                    <a:pt x="0" y="163700"/>
                  </a:lnTo>
                  <a:lnTo>
                    <a:pt x="296" y="177604"/>
                  </a:lnTo>
                  <a:lnTo>
                    <a:pt x="1461" y="191553"/>
                  </a:lnTo>
                  <a:lnTo>
                    <a:pt x="3305" y="205531"/>
                  </a:lnTo>
                  <a:lnTo>
                    <a:pt x="5660" y="219520"/>
                  </a:lnTo>
                  <a:lnTo>
                    <a:pt x="8544" y="233186"/>
                  </a:lnTo>
                  <a:lnTo>
                    <a:pt x="12157" y="245910"/>
                  </a:lnTo>
                  <a:lnTo>
                    <a:pt x="16555" y="257429"/>
                  </a:lnTo>
                  <a:lnTo>
                    <a:pt x="21814" y="267808"/>
                  </a:lnTo>
                  <a:lnTo>
                    <a:pt x="28102" y="277248"/>
                  </a:lnTo>
                  <a:lnTo>
                    <a:pt x="35413" y="285966"/>
                  </a:lnTo>
                  <a:lnTo>
                    <a:pt x="43763" y="293992"/>
                  </a:lnTo>
                  <a:lnTo>
                    <a:pt x="53272" y="301171"/>
                  </a:lnTo>
                  <a:lnTo>
                    <a:pt x="63891" y="307482"/>
                  </a:lnTo>
                  <a:lnTo>
                    <a:pt x="75446" y="312874"/>
                  </a:lnTo>
                  <a:lnTo>
                    <a:pt x="87725" y="317199"/>
                  </a:lnTo>
                  <a:lnTo>
                    <a:pt x="100535" y="320473"/>
                  </a:lnTo>
                  <a:lnTo>
                    <a:pt x="113560" y="322688"/>
                  </a:lnTo>
                  <a:lnTo>
                    <a:pt x="126376" y="323733"/>
                  </a:lnTo>
                  <a:lnTo>
                    <a:pt x="138773" y="323654"/>
                  </a:lnTo>
                  <a:lnTo>
                    <a:pt x="150724" y="322467"/>
                  </a:lnTo>
                  <a:lnTo>
                    <a:pt x="162289" y="320075"/>
                  </a:lnTo>
                  <a:lnTo>
                    <a:pt x="173554" y="316536"/>
                  </a:lnTo>
                  <a:lnTo>
                    <a:pt x="184594" y="311872"/>
                  </a:lnTo>
                  <a:lnTo>
                    <a:pt x="195475" y="305993"/>
                  </a:lnTo>
                  <a:lnTo>
                    <a:pt x="206239" y="298959"/>
                  </a:lnTo>
                  <a:lnTo>
                    <a:pt x="216757" y="290796"/>
                  </a:lnTo>
                  <a:lnTo>
                    <a:pt x="226747" y="281413"/>
                  </a:lnTo>
                  <a:lnTo>
                    <a:pt x="236092" y="270874"/>
                  </a:lnTo>
                  <a:lnTo>
                    <a:pt x="244672" y="259204"/>
                  </a:lnTo>
                  <a:lnTo>
                    <a:pt x="252288" y="246314"/>
                  </a:lnTo>
                  <a:lnTo>
                    <a:pt x="258930" y="232276"/>
                  </a:lnTo>
                  <a:lnTo>
                    <a:pt x="264729" y="217443"/>
                  </a:lnTo>
                  <a:lnTo>
                    <a:pt x="269866" y="202341"/>
                  </a:lnTo>
                  <a:lnTo>
                    <a:pt x="274502" y="187301"/>
                  </a:lnTo>
                  <a:lnTo>
                    <a:pt x="278448" y="172609"/>
                  </a:lnTo>
                  <a:lnTo>
                    <a:pt x="281195" y="158591"/>
                  </a:lnTo>
                  <a:lnTo>
                    <a:pt x="282559" y="145344"/>
                  </a:lnTo>
                  <a:lnTo>
                    <a:pt x="282662" y="132634"/>
                  </a:lnTo>
                  <a:lnTo>
                    <a:pt x="281742" y="120018"/>
                  </a:lnTo>
                  <a:lnTo>
                    <a:pt x="280045" y="107228"/>
                  </a:lnTo>
                  <a:lnTo>
                    <a:pt x="277619" y="94177"/>
                  </a:lnTo>
                  <a:lnTo>
                    <a:pt x="274321" y="80875"/>
                  </a:lnTo>
                  <a:lnTo>
                    <a:pt x="270137" y="67377"/>
                  </a:lnTo>
                  <a:lnTo>
                    <a:pt x="265024" y="54057"/>
                  </a:lnTo>
                  <a:lnTo>
                    <a:pt x="258835" y="41573"/>
                  </a:lnTo>
                  <a:lnTo>
                    <a:pt x="251586" y="30227"/>
                  </a:lnTo>
                  <a:lnTo>
                    <a:pt x="243106" y="20306"/>
                  </a:lnTo>
                  <a:lnTo>
                    <a:pt x="232979" y="12239"/>
                  </a:lnTo>
                  <a:lnTo>
                    <a:pt x="221140" y="6083"/>
                  </a:lnTo>
                  <a:lnTo>
                    <a:pt x="208292" y="1915"/>
                  </a:lnTo>
                  <a:lnTo>
                    <a:pt x="195670" y="0"/>
                  </a:lnTo>
                  <a:lnTo>
                    <a:pt x="183970" y="261"/>
                  </a:lnTo>
                  <a:lnTo>
                    <a:pt x="173445" y="2239"/>
                  </a:lnTo>
                  <a:lnTo>
                    <a:pt x="163038" y="5570"/>
                  </a:lnTo>
                  <a:lnTo>
                    <a:pt x="150726" y="11662"/>
                  </a:lnTo>
                  <a:lnTo>
                    <a:pt x="133040" y="22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14623" y="1385162"/>
              <a:ext cx="107347" cy="151904"/>
            </a:xfrm>
            <a:custGeom>
              <a:avLst/>
              <a:gdLst/>
              <a:ahLst/>
              <a:cxnLst/>
              <a:rect l="0" t="0" r="0" b="0"/>
              <a:pathLst>
                <a:path w="107347" h="151904">
                  <a:moveTo>
                    <a:pt x="75760" y="4599"/>
                  </a:moveTo>
                  <a:lnTo>
                    <a:pt x="66959" y="1799"/>
                  </a:lnTo>
                  <a:lnTo>
                    <a:pt x="58612" y="298"/>
                  </a:lnTo>
                  <a:lnTo>
                    <a:pt x="49922" y="0"/>
                  </a:lnTo>
                  <a:lnTo>
                    <a:pt x="41147" y="1025"/>
                  </a:lnTo>
                  <a:lnTo>
                    <a:pt x="32949" y="3790"/>
                  </a:lnTo>
                  <a:lnTo>
                    <a:pt x="25664" y="8370"/>
                  </a:lnTo>
                  <a:lnTo>
                    <a:pt x="19301" y="14703"/>
                  </a:lnTo>
                  <a:lnTo>
                    <a:pt x="13720" y="22767"/>
                  </a:lnTo>
                  <a:lnTo>
                    <a:pt x="8754" y="32375"/>
                  </a:lnTo>
                  <a:lnTo>
                    <a:pt x="4572" y="43230"/>
                  </a:lnTo>
                  <a:lnTo>
                    <a:pt x="1660" y="55031"/>
                  </a:lnTo>
                  <a:lnTo>
                    <a:pt x="181" y="67517"/>
                  </a:lnTo>
                  <a:lnTo>
                    <a:pt x="0" y="80322"/>
                  </a:lnTo>
                  <a:lnTo>
                    <a:pt x="867" y="92992"/>
                  </a:lnTo>
                  <a:lnTo>
                    <a:pt x="2532" y="105280"/>
                  </a:lnTo>
                  <a:lnTo>
                    <a:pt x="5107" y="116819"/>
                  </a:lnTo>
                  <a:lnTo>
                    <a:pt x="9037" y="127044"/>
                  </a:lnTo>
                  <a:lnTo>
                    <a:pt x="14459" y="135762"/>
                  </a:lnTo>
                  <a:lnTo>
                    <a:pt x="21218" y="142787"/>
                  </a:lnTo>
                  <a:lnTo>
                    <a:pt x="29049" y="147764"/>
                  </a:lnTo>
                  <a:lnTo>
                    <a:pt x="37689" y="150705"/>
                  </a:lnTo>
                  <a:lnTo>
                    <a:pt x="46914" y="151903"/>
                  </a:lnTo>
                  <a:lnTo>
                    <a:pt x="56551" y="151735"/>
                  </a:lnTo>
                  <a:lnTo>
                    <a:pt x="66460" y="150559"/>
                  </a:lnTo>
                  <a:lnTo>
                    <a:pt x="76097" y="148816"/>
                  </a:lnTo>
                  <a:lnTo>
                    <a:pt x="85451" y="146860"/>
                  </a:lnTo>
                  <a:lnTo>
                    <a:pt x="95343" y="144528"/>
                  </a:lnTo>
                  <a:lnTo>
                    <a:pt x="107346" y="141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67081" y="1355412"/>
              <a:ext cx="112816" cy="183302"/>
            </a:xfrm>
            <a:custGeom>
              <a:avLst/>
              <a:gdLst/>
              <a:ahLst/>
              <a:cxnLst/>
              <a:rect l="0" t="0" r="0" b="0"/>
              <a:pathLst>
                <a:path w="112816" h="183302">
                  <a:moveTo>
                    <a:pt x="28587" y="118577"/>
                  </a:moveTo>
                  <a:lnTo>
                    <a:pt x="34588" y="112844"/>
                  </a:lnTo>
                  <a:lnTo>
                    <a:pt x="41434" y="108559"/>
                  </a:lnTo>
                  <a:lnTo>
                    <a:pt x="49817" y="105344"/>
                  </a:lnTo>
                  <a:lnTo>
                    <a:pt x="59271" y="102638"/>
                  </a:lnTo>
                  <a:lnTo>
                    <a:pt x="68937" y="99644"/>
                  </a:lnTo>
                  <a:lnTo>
                    <a:pt x="78287" y="95938"/>
                  </a:lnTo>
                  <a:lnTo>
                    <a:pt x="86987" y="91285"/>
                  </a:lnTo>
                  <a:lnTo>
                    <a:pt x="94742" y="85476"/>
                  </a:lnTo>
                  <a:lnTo>
                    <a:pt x="101492" y="78524"/>
                  </a:lnTo>
                  <a:lnTo>
                    <a:pt x="106868" y="70600"/>
                  </a:lnTo>
                  <a:lnTo>
                    <a:pt x="110132" y="61918"/>
                  </a:lnTo>
                  <a:lnTo>
                    <a:pt x="111068" y="52680"/>
                  </a:lnTo>
                  <a:lnTo>
                    <a:pt x="109918" y="43208"/>
                  </a:lnTo>
                  <a:lnTo>
                    <a:pt x="107096" y="33931"/>
                  </a:lnTo>
                  <a:lnTo>
                    <a:pt x="103007" y="25073"/>
                  </a:lnTo>
                  <a:lnTo>
                    <a:pt x="97671" y="16991"/>
                  </a:lnTo>
                  <a:lnTo>
                    <a:pt x="90743" y="10241"/>
                  </a:lnTo>
                  <a:lnTo>
                    <a:pt x="82168" y="5008"/>
                  </a:lnTo>
                  <a:lnTo>
                    <a:pt x="72479" y="1478"/>
                  </a:lnTo>
                  <a:lnTo>
                    <a:pt x="62592" y="0"/>
                  </a:lnTo>
                  <a:lnTo>
                    <a:pt x="53055" y="570"/>
                  </a:lnTo>
                  <a:lnTo>
                    <a:pt x="44043" y="3223"/>
                  </a:lnTo>
                  <a:lnTo>
                    <a:pt x="35537" y="8194"/>
                  </a:lnTo>
                  <a:lnTo>
                    <a:pt x="27457" y="15388"/>
                  </a:lnTo>
                  <a:lnTo>
                    <a:pt x="20031" y="24454"/>
                  </a:lnTo>
                  <a:lnTo>
                    <a:pt x="13788" y="34972"/>
                  </a:lnTo>
                  <a:lnTo>
                    <a:pt x="8919" y="46562"/>
                  </a:lnTo>
                  <a:lnTo>
                    <a:pt x="5309" y="58918"/>
                  </a:lnTo>
                  <a:lnTo>
                    <a:pt x="2719" y="71809"/>
                  </a:lnTo>
                  <a:lnTo>
                    <a:pt x="911" y="85061"/>
                  </a:lnTo>
                  <a:lnTo>
                    <a:pt x="0" y="98230"/>
                  </a:lnTo>
                  <a:lnTo>
                    <a:pt x="437" y="110619"/>
                  </a:lnTo>
                  <a:lnTo>
                    <a:pt x="2359" y="121915"/>
                  </a:lnTo>
                  <a:lnTo>
                    <a:pt x="5615" y="132143"/>
                  </a:lnTo>
                  <a:lnTo>
                    <a:pt x="9943" y="141483"/>
                  </a:lnTo>
                  <a:lnTo>
                    <a:pt x="15081" y="150133"/>
                  </a:lnTo>
                  <a:lnTo>
                    <a:pt x="20971" y="158115"/>
                  </a:lnTo>
                  <a:lnTo>
                    <a:pt x="27748" y="165264"/>
                  </a:lnTo>
                  <a:lnTo>
                    <a:pt x="35416" y="171550"/>
                  </a:lnTo>
                  <a:lnTo>
                    <a:pt x="43852" y="176757"/>
                  </a:lnTo>
                  <a:lnTo>
                    <a:pt x="52893" y="180424"/>
                  </a:lnTo>
                  <a:lnTo>
                    <a:pt x="62375" y="182448"/>
                  </a:lnTo>
                  <a:lnTo>
                    <a:pt x="71907" y="183175"/>
                  </a:lnTo>
                  <a:lnTo>
                    <a:pt x="81916" y="183301"/>
                  </a:lnTo>
                  <a:lnTo>
                    <a:pt x="94398" y="182838"/>
                  </a:lnTo>
                  <a:lnTo>
                    <a:pt x="112815" y="181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37024" y="1374028"/>
              <a:ext cx="163971" cy="152605"/>
            </a:xfrm>
            <a:custGeom>
              <a:avLst/>
              <a:gdLst/>
              <a:ahLst/>
              <a:cxnLst/>
              <a:rect l="0" t="0" r="0" b="0"/>
              <a:pathLst>
                <a:path w="163971" h="152605">
                  <a:moveTo>
                    <a:pt x="58685" y="131547"/>
                  </a:moveTo>
                  <a:lnTo>
                    <a:pt x="61619" y="122745"/>
                  </a:lnTo>
                  <a:lnTo>
                    <a:pt x="64401" y="114399"/>
                  </a:lnTo>
                  <a:lnTo>
                    <a:pt x="67296" y="105695"/>
                  </a:lnTo>
                  <a:lnTo>
                    <a:pt x="70164" y="96402"/>
                  </a:lnTo>
                  <a:lnTo>
                    <a:pt x="72681" y="86258"/>
                  </a:lnTo>
                  <a:lnTo>
                    <a:pt x="74682" y="75218"/>
                  </a:lnTo>
                  <a:lnTo>
                    <a:pt x="75849" y="63551"/>
                  </a:lnTo>
                  <a:lnTo>
                    <a:pt x="75647" y="51729"/>
                  </a:lnTo>
                  <a:lnTo>
                    <a:pt x="73909" y="40049"/>
                  </a:lnTo>
                  <a:lnTo>
                    <a:pt x="70621" y="28937"/>
                  </a:lnTo>
                  <a:lnTo>
                    <a:pt x="65748" y="19008"/>
                  </a:lnTo>
                  <a:lnTo>
                    <a:pt x="59438" y="10501"/>
                  </a:lnTo>
                  <a:lnTo>
                    <a:pt x="52118" y="3960"/>
                  </a:lnTo>
                  <a:lnTo>
                    <a:pt x="44375" y="372"/>
                  </a:lnTo>
                  <a:lnTo>
                    <a:pt x="36585" y="0"/>
                  </a:lnTo>
                  <a:lnTo>
                    <a:pt x="29070" y="2495"/>
                  </a:lnTo>
                  <a:lnTo>
                    <a:pt x="22177" y="7284"/>
                  </a:lnTo>
                  <a:lnTo>
                    <a:pt x="16029" y="13805"/>
                  </a:lnTo>
                  <a:lnTo>
                    <a:pt x="10733" y="21907"/>
                  </a:lnTo>
                  <a:lnTo>
                    <a:pt x="6465" y="31837"/>
                  </a:lnTo>
                  <a:lnTo>
                    <a:pt x="3226" y="43577"/>
                  </a:lnTo>
                  <a:lnTo>
                    <a:pt x="1032" y="56543"/>
                  </a:lnTo>
                  <a:lnTo>
                    <a:pt x="0" y="69783"/>
                  </a:lnTo>
                  <a:lnTo>
                    <a:pt x="87" y="82724"/>
                  </a:lnTo>
                  <a:lnTo>
                    <a:pt x="1280" y="95176"/>
                  </a:lnTo>
                  <a:lnTo>
                    <a:pt x="3676" y="107144"/>
                  </a:lnTo>
                  <a:lnTo>
                    <a:pt x="7217" y="118693"/>
                  </a:lnTo>
                  <a:lnTo>
                    <a:pt x="11883" y="129261"/>
                  </a:lnTo>
                  <a:lnTo>
                    <a:pt x="17763" y="137703"/>
                  </a:lnTo>
                  <a:lnTo>
                    <a:pt x="24788" y="143557"/>
                  </a:lnTo>
                  <a:lnTo>
                    <a:pt x="32607" y="146674"/>
                  </a:lnTo>
                  <a:lnTo>
                    <a:pt x="40692" y="146879"/>
                  </a:lnTo>
                  <a:lnTo>
                    <a:pt x="48716" y="144376"/>
                  </a:lnTo>
                  <a:lnTo>
                    <a:pt x="56389" y="139307"/>
                  </a:lnTo>
                  <a:lnTo>
                    <a:pt x="63390" y="131576"/>
                  </a:lnTo>
                  <a:lnTo>
                    <a:pt x="69614" y="121418"/>
                  </a:lnTo>
                  <a:lnTo>
                    <a:pt x="75147" y="110583"/>
                  </a:lnTo>
                  <a:lnTo>
                    <a:pt x="80642" y="102424"/>
                  </a:lnTo>
                  <a:lnTo>
                    <a:pt x="86345" y="98832"/>
                  </a:lnTo>
                  <a:lnTo>
                    <a:pt x="91455" y="99447"/>
                  </a:lnTo>
                  <a:lnTo>
                    <a:pt x="95943" y="103216"/>
                  </a:lnTo>
                  <a:lnTo>
                    <a:pt x="100187" y="109187"/>
                  </a:lnTo>
                  <a:lnTo>
                    <a:pt x="104665" y="116656"/>
                  </a:lnTo>
                  <a:lnTo>
                    <a:pt x="109618" y="125119"/>
                  </a:lnTo>
                  <a:lnTo>
                    <a:pt x="115234" y="133587"/>
                  </a:lnTo>
                  <a:lnTo>
                    <a:pt x="121754" y="140607"/>
                  </a:lnTo>
                  <a:lnTo>
                    <a:pt x="129247" y="145519"/>
                  </a:lnTo>
                  <a:lnTo>
                    <a:pt x="137805" y="149056"/>
                  </a:lnTo>
                  <a:lnTo>
                    <a:pt x="148687" y="151326"/>
                  </a:lnTo>
                  <a:lnTo>
                    <a:pt x="163970" y="152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11523" y="1340271"/>
              <a:ext cx="189514" cy="217947"/>
            </a:xfrm>
            <a:custGeom>
              <a:avLst/>
              <a:gdLst/>
              <a:ahLst/>
              <a:cxnLst/>
              <a:rect l="0" t="0" r="0" b="0"/>
              <a:pathLst>
                <a:path w="189514" h="217947">
                  <a:moveTo>
                    <a:pt x="0" y="60019"/>
                  </a:moveTo>
                  <a:lnTo>
                    <a:pt x="0" y="71754"/>
                  </a:lnTo>
                  <a:lnTo>
                    <a:pt x="0" y="82883"/>
                  </a:lnTo>
                  <a:lnTo>
                    <a:pt x="5" y="94481"/>
                  </a:lnTo>
                  <a:lnTo>
                    <a:pt x="178" y="106642"/>
                  </a:lnTo>
                  <a:lnTo>
                    <a:pt x="825" y="119302"/>
                  </a:lnTo>
                  <a:lnTo>
                    <a:pt x="2078" y="132354"/>
                  </a:lnTo>
                  <a:lnTo>
                    <a:pt x="3904" y="145533"/>
                  </a:lnTo>
                  <a:lnTo>
                    <a:pt x="6201" y="158450"/>
                  </a:lnTo>
                  <a:lnTo>
                    <a:pt x="8861" y="170822"/>
                  </a:lnTo>
                  <a:lnTo>
                    <a:pt x="11939" y="179488"/>
                  </a:lnTo>
                  <a:lnTo>
                    <a:pt x="15018" y="180811"/>
                  </a:lnTo>
                  <a:lnTo>
                    <a:pt x="17261" y="176455"/>
                  </a:lnTo>
                  <a:lnTo>
                    <a:pt x="18693" y="168488"/>
                  </a:lnTo>
                  <a:lnTo>
                    <a:pt x="19575" y="158285"/>
                  </a:lnTo>
                  <a:lnTo>
                    <a:pt x="20119" y="146695"/>
                  </a:lnTo>
                  <a:lnTo>
                    <a:pt x="20456" y="134234"/>
                  </a:lnTo>
                  <a:lnTo>
                    <a:pt x="20669" y="121221"/>
                  </a:lnTo>
                  <a:lnTo>
                    <a:pt x="20804" y="107852"/>
                  </a:lnTo>
                  <a:lnTo>
                    <a:pt x="20896" y="94258"/>
                  </a:lnTo>
                  <a:lnTo>
                    <a:pt x="21125" y="80683"/>
                  </a:lnTo>
                  <a:lnTo>
                    <a:pt x="21811" y="67485"/>
                  </a:lnTo>
                  <a:lnTo>
                    <a:pt x="23093" y="54832"/>
                  </a:lnTo>
                  <a:lnTo>
                    <a:pt x="25108" y="42876"/>
                  </a:lnTo>
                  <a:lnTo>
                    <a:pt x="28063" y="31839"/>
                  </a:lnTo>
                  <a:lnTo>
                    <a:pt x="31984" y="21761"/>
                  </a:lnTo>
                  <a:lnTo>
                    <a:pt x="36905" y="13010"/>
                  </a:lnTo>
                  <a:lnTo>
                    <a:pt x="42958" y="6335"/>
                  </a:lnTo>
                  <a:lnTo>
                    <a:pt x="50098" y="1967"/>
                  </a:lnTo>
                  <a:lnTo>
                    <a:pt x="57994" y="0"/>
                  </a:lnTo>
                  <a:lnTo>
                    <a:pt x="66131" y="642"/>
                  </a:lnTo>
                  <a:lnTo>
                    <a:pt x="74194" y="3745"/>
                  </a:lnTo>
                  <a:lnTo>
                    <a:pt x="82064" y="9064"/>
                  </a:lnTo>
                  <a:lnTo>
                    <a:pt x="89728" y="16438"/>
                  </a:lnTo>
                  <a:lnTo>
                    <a:pt x="97215" y="25578"/>
                  </a:lnTo>
                  <a:lnTo>
                    <a:pt x="104566" y="36118"/>
                  </a:lnTo>
                  <a:lnTo>
                    <a:pt x="111815" y="47708"/>
                  </a:lnTo>
                  <a:lnTo>
                    <a:pt x="118988" y="60061"/>
                  </a:lnTo>
                  <a:lnTo>
                    <a:pt x="125942" y="73117"/>
                  </a:lnTo>
                  <a:lnTo>
                    <a:pt x="132386" y="87020"/>
                  </a:lnTo>
                  <a:lnTo>
                    <a:pt x="138205" y="101768"/>
                  </a:lnTo>
                  <a:lnTo>
                    <a:pt x="143605" y="116756"/>
                  </a:lnTo>
                  <a:lnTo>
                    <a:pt x="148997" y="130906"/>
                  </a:lnTo>
                  <a:lnTo>
                    <a:pt x="154624" y="143685"/>
                  </a:lnTo>
                  <a:lnTo>
                    <a:pt x="160387" y="155230"/>
                  </a:lnTo>
                  <a:lnTo>
                    <a:pt x="165957" y="166060"/>
                  </a:lnTo>
                  <a:lnTo>
                    <a:pt x="171144" y="176555"/>
                  </a:lnTo>
                  <a:lnTo>
                    <a:pt x="175778" y="186473"/>
                  </a:lnTo>
                  <a:lnTo>
                    <a:pt x="180079" y="195989"/>
                  </a:lnTo>
                  <a:lnTo>
                    <a:pt x="184423" y="205947"/>
                  </a:lnTo>
                  <a:lnTo>
                    <a:pt x="189513" y="217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042735" y="2158342"/>
            <a:ext cx="1839468" cy="495176"/>
            <a:chOff x="3042735" y="2158342"/>
            <a:chExt cx="1839468" cy="495176"/>
          </a:xfrm>
        </p:grpSpPr>
        <p:sp>
          <p:nvSpPr>
            <p:cNvPr id="71" name="Freeform 70"/>
            <p:cNvSpPr/>
            <p:nvPr/>
          </p:nvSpPr>
          <p:spPr>
            <a:xfrm>
              <a:off x="3042735" y="240049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6" y="0"/>
                  </a:lnTo>
                  <a:lnTo>
                    <a:pt x="112933" y="0"/>
                  </a:lnTo>
                  <a:lnTo>
                    <a:pt x="100598" y="0"/>
                  </a:lnTo>
                  <a:lnTo>
                    <a:pt x="87290" y="0"/>
                  </a:lnTo>
                  <a:lnTo>
                    <a:pt x="72999" y="0"/>
                  </a:lnTo>
                  <a:lnTo>
                    <a:pt x="58428" y="0"/>
                  </a:lnTo>
                  <a:lnTo>
                    <a:pt x="43348" y="0"/>
                  </a:lnTo>
                  <a:lnTo>
                    <a:pt x="253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42777" y="2158342"/>
              <a:ext cx="210571" cy="495176"/>
            </a:xfrm>
            <a:custGeom>
              <a:avLst/>
              <a:gdLst/>
              <a:ahLst/>
              <a:cxnLst/>
              <a:rect l="0" t="0" r="0" b="0"/>
              <a:pathLst>
                <a:path w="210571" h="495176">
                  <a:moveTo>
                    <a:pt x="0" y="21057"/>
                  </a:moveTo>
                  <a:lnTo>
                    <a:pt x="2867" y="35725"/>
                  </a:lnTo>
                  <a:lnTo>
                    <a:pt x="5009" y="49637"/>
                  </a:lnTo>
                  <a:lnTo>
                    <a:pt x="6616" y="64125"/>
                  </a:lnTo>
                  <a:lnTo>
                    <a:pt x="7969" y="78981"/>
                  </a:lnTo>
                  <a:lnTo>
                    <a:pt x="9466" y="93509"/>
                  </a:lnTo>
                  <a:lnTo>
                    <a:pt x="11317" y="107337"/>
                  </a:lnTo>
                  <a:lnTo>
                    <a:pt x="13557" y="120894"/>
                  </a:lnTo>
                  <a:lnTo>
                    <a:pt x="16138" y="135203"/>
                  </a:lnTo>
                  <a:lnTo>
                    <a:pt x="18987" y="150781"/>
                  </a:lnTo>
                  <a:lnTo>
                    <a:pt x="22036" y="167176"/>
                  </a:lnTo>
                  <a:lnTo>
                    <a:pt x="25229" y="183274"/>
                  </a:lnTo>
                  <a:lnTo>
                    <a:pt x="28522" y="198451"/>
                  </a:lnTo>
                  <a:lnTo>
                    <a:pt x="31885" y="213066"/>
                  </a:lnTo>
                  <a:lnTo>
                    <a:pt x="35296" y="228158"/>
                  </a:lnTo>
                  <a:lnTo>
                    <a:pt x="38739" y="244298"/>
                  </a:lnTo>
                  <a:lnTo>
                    <a:pt x="42204" y="261087"/>
                  </a:lnTo>
                  <a:lnTo>
                    <a:pt x="45683" y="277458"/>
                  </a:lnTo>
                  <a:lnTo>
                    <a:pt x="49173" y="292821"/>
                  </a:lnTo>
                  <a:lnTo>
                    <a:pt x="52669" y="307562"/>
                  </a:lnTo>
                  <a:lnTo>
                    <a:pt x="56170" y="322740"/>
                  </a:lnTo>
                  <a:lnTo>
                    <a:pt x="59674" y="338942"/>
                  </a:lnTo>
                  <a:lnTo>
                    <a:pt x="63179" y="355943"/>
                  </a:lnTo>
                  <a:lnTo>
                    <a:pt x="66686" y="372988"/>
                  </a:lnTo>
                  <a:lnTo>
                    <a:pt x="70189" y="389608"/>
                  </a:lnTo>
                  <a:lnTo>
                    <a:pt x="73524" y="405667"/>
                  </a:lnTo>
                  <a:lnTo>
                    <a:pt x="76385" y="421205"/>
                  </a:lnTo>
                  <a:lnTo>
                    <a:pt x="78645" y="436313"/>
                  </a:lnTo>
                  <a:lnTo>
                    <a:pt x="80501" y="450932"/>
                  </a:lnTo>
                  <a:lnTo>
                    <a:pt x="82363" y="464842"/>
                  </a:lnTo>
                  <a:lnTo>
                    <a:pt x="84482" y="477953"/>
                  </a:lnTo>
                  <a:lnTo>
                    <a:pt x="87361" y="489228"/>
                  </a:lnTo>
                  <a:lnTo>
                    <a:pt x="91543" y="495175"/>
                  </a:lnTo>
                  <a:lnTo>
                    <a:pt x="96354" y="493586"/>
                  </a:lnTo>
                  <a:lnTo>
                    <a:pt x="100822" y="486174"/>
                  </a:lnTo>
                  <a:lnTo>
                    <a:pt x="104860" y="474943"/>
                  </a:lnTo>
                  <a:lnTo>
                    <a:pt x="108626" y="461715"/>
                  </a:lnTo>
                  <a:lnTo>
                    <a:pt x="112251" y="447620"/>
                  </a:lnTo>
                  <a:lnTo>
                    <a:pt x="115808" y="432899"/>
                  </a:lnTo>
                  <a:lnTo>
                    <a:pt x="119334" y="417187"/>
                  </a:lnTo>
                  <a:lnTo>
                    <a:pt x="122847" y="400314"/>
                  </a:lnTo>
                  <a:lnTo>
                    <a:pt x="126355" y="382368"/>
                  </a:lnTo>
                  <a:lnTo>
                    <a:pt x="129862" y="363548"/>
                  </a:lnTo>
                  <a:lnTo>
                    <a:pt x="133369" y="344075"/>
                  </a:lnTo>
                  <a:lnTo>
                    <a:pt x="136876" y="324624"/>
                  </a:lnTo>
                  <a:lnTo>
                    <a:pt x="140384" y="306257"/>
                  </a:lnTo>
                  <a:lnTo>
                    <a:pt x="143892" y="289452"/>
                  </a:lnTo>
                  <a:lnTo>
                    <a:pt x="147401" y="273695"/>
                  </a:lnTo>
                  <a:lnTo>
                    <a:pt x="150910" y="257813"/>
                  </a:lnTo>
                  <a:lnTo>
                    <a:pt x="154419" y="241133"/>
                  </a:lnTo>
                  <a:lnTo>
                    <a:pt x="157928" y="223977"/>
                  </a:lnTo>
                  <a:lnTo>
                    <a:pt x="161437" y="207358"/>
                  </a:lnTo>
                  <a:lnTo>
                    <a:pt x="164946" y="191828"/>
                  </a:lnTo>
                  <a:lnTo>
                    <a:pt x="168456" y="176974"/>
                  </a:lnTo>
                  <a:lnTo>
                    <a:pt x="171965" y="161721"/>
                  </a:lnTo>
                  <a:lnTo>
                    <a:pt x="175475" y="145465"/>
                  </a:lnTo>
                  <a:lnTo>
                    <a:pt x="178984" y="128257"/>
                  </a:lnTo>
                  <a:lnTo>
                    <a:pt x="182494" y="110541"/>
                  </a:lnTo>
                  <a:lnTo>
                    <a:pt x="186003" y="92667"/>
                  </a:lnTo>
                  <a:lnTo>
                    <a:pt x="189554" y="75170"/>
                  </a:lnTo>
                  <a:lnTo>
                    <a:pt x="193681" y="56912"/>
                  </a:lnTo>
                  <a:lnTo>
                    <a:pt x="199863" y="3405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45946" y="2463668"/>
              <a:ext cx="118970" cy="189653"/>
            </a:xfrm>
            <a:custGeom>
              <a:avLst/>
              <a:gdLst/>
              <a:ahLst/>
              <a:cxnLst/>
              <a:rect l="0" t="0" r="0" b="0"/>
              <a:pathLst>
                <a:path w="118970" h="189653">
                  <a:moveTo>
                    <a:pt x="81100" y="10529"/>
                  </a:moveTo>
                  <a:lnTo>
                    <a:pt x="72299" y="13529"/>
                  </a:lnTo>
                  <a:lnTo>
                    <a:pt x="63952" y="16952"/>
                  </a:lnTo>
                  <a:lnTo>
                    <a:pt x="55258" y="21153"/>
                  </a:lnTo>
                  <a:lnTo>
                    <a:pt x="46310" y="26225"/>
                  </a:lnTo>
                  <a:lnTo>
                    <a:pt x="37464" y="32355"/>
                  </a:lnTo>
                  <a:lnTo>
                    <a:pt x="28934" y="39543"/>
                  </a:lnTo>
                  <a:lnTo>
                    <a:pt x="21091" y="47804"/>
                  </a:lnTo>
                  <a:lnTo>
                    <a:pt x="14510" y="57247"/>
                  </a:lnTo>
                  <a:lnTo>
                    <a:pt x="9386" y="67824"/>
                  </a:lnTo>
                  <a:lnTo>
                    <a:pt x="5592" y="79520"/>
                  </a:lnTo>
                  <a:lnTo>
                    <a:pt x="2872" y="92426"/>
                  </a:lnTo>
                  <a:lnTo>
                    <a:pt x="973" y="106466"/>
                  </a:lnTo>
                  <a:lnTo>
                    <a:pt x="0" y="120960"/>
                  </a:lnTo>
                  <a:lnTo>
                    <a:pt x="394" y="134770"/>
                  </a:lnTo>
                  <a:lnTo>
                    <a:pt x="2293" y="147307"/>
                  </a:lnTo>
                  <a:lnTo>
                    <a:pt x="5703" y="158350"/>
                  </a:lnTo>
                  <a:lnTo>
                    <a:pt x="10665" y="167776"/>
                  </a:lnTo>
                  <a:lnTo>
                    <a:pt x="17044" y="175699"/>
                  </a:lnTo>
                  <a:lnTo>
                    <a:pt x="24581" y="182054"/>
                  </a:lnTo>
                  <a:lnTo>
                    <a:pt x="33002" y="186516"/>
                  </a:lnTo>
                  <a:lnTo>
                    <a:pt x="42061" y="189070"/>
                  </a:lnTo>
                  <a:lnTo>
                    <a:pt x="51243" y="189652"/>
                  </a:lnTo>
                  <a:lnTo>
                    <a:pt x="59794" y="187999"/>
                  </a:lnTo>
                  <a:lnTo>
                    <a:pt x="67359" y="184188"/>
                  </a:lnTo>
                  <a:lnTo>
                    <a:pt x="74099" y="178714"/>
                  </a:lnTo>
                  <a:lnTo>
                    <a:pt x="80474" y="172293"/>
                  </a:lnTo>
                  <a:lnTo>
                    <a:pt x="86800" y="165416"/>
                  </a:lnTo>
                  <a:lnTo>
                    <a:pt x="93050" y="158022"/>
                  </a:lnTo>
                  <a:lnTo>
                    <a:pt x="98956" y="149621"/>
                  </a:lnTo>
                  <a:lnTo>
                    <a:pt x="104372" y="140006"/>
                  </a:lnTo>
                  <a:lnTo>
                    <a:pt x="109146" y="129260"/>
                  </a:lnTo>
                  <a:lnTo>
                    <a:pt x="113048" y="117590"/>
                  </a:lnTo>
                  <a:lnTo>
                    <a:pt x="116034" y="105216"/>
                  </a:lnTo>
                  <a:lnTo>
                    <a:pt x="118055" y="92330"/>
                  </a:lnTo>
                  <a:lnTo>
                    <a:pt x="118969" y="79080"/>
                  </a:lnTo>
                  <a:lnTo>
                    <a:pt x="118798" y="65592"/>
                  </a:lnTo>
                  <a:lnTo>
                    <a:pt x="117379" y="52435"/>
                  </a:lnTo>
                  <a:lnTo>
                    <a:pt x="114300" y="40586"/>
                  </a:lnTo>
                  <a:lnTo>
                    <a:pt x="109499" y="30476"/>
                  </a:lnTo>
                  <a:lnTo>
                    <a:pt x="103656" y="22175"/>
                  </a:lnTo>
                  <a:lnTo>
                    <a:pt x="97431" y="14841"/>
                  </a:lnTo>
                  <a:lnTo>
                    <a:pt x="90280" y="7836"/>
                  </a:lnTo>
                  <a:lnTo>
                    <a:pt x="811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84974" y="2179399"/>
              <a:ext cx="1" cy="442197"/>
            </a:xfrm>
            <a:custGeom>
              <a:avLst/>
              <a:gdLst/>
              <a:ahLst/>
              <a:cxnLst/>
              <a:rect l="0" t="0" r="0" b="0"/>
              <a:pathLst>
                <a:path w="1" h="442197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81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1"/>
                  </a:lnTo>
                  <a:lnTo>
                    <a:pt x="0" y="118529"/>
                  </a:lnTo>
                  <a:lnTo>
                    <a:pt x="0" y="137296"/>
                  </a:lnTo>
                  <a:lnTo>
                    <a:pt x="0" y="155178"/>
                  </a:lnTo>
                  <a:lnTo>
                    <a:pt x="0" y="172470"/>
                  </a:lnTo>
                  <a:lnTo>
                    <a:pt x="0" y="189921"/>
                  </a:lnTo>
                  <a:lnTo>
                    <a:pt x="0" y="207959"/>
                  </a:lnTo>
                  <a:lnTo>
                    <a:pt x="0" y="226518"/>
                  </a:lnTo>
                  <a:lnTo>
                    <a:pt x="0" y="245217"/>
                  </a:lnTo>
                  <a:lnTo>
                    <a:pt x="0" y="263802"/>
                  </a:lnTo>
                  <a:lnTo>
                    <a:pt x="0" y="282182"/>
                  </a:lnTo>
                  <a:lnTo>
                    <a:pt x="0" y="300355"/>
                  </a:lnTo>
                  <a:lnTo>
                    <a:pt x="0" y="318351"/>
                  </a:lnTo>
                  <a:lnTo>
                    <a:pt x="0" y="336045"/>
                  </a:lnTo>
                  <a:lnTo>
                    <a:pt x="0" y="353165"/>
                  </a:lnTo>
                  <a:lnTo>
                    <a:pt x="0" y="369598"/>
                  </a:lnTo>
                  <a:lnTo>
                    <a:pt x="0" y="384986"/>
                  </a:lnTo>
                  <a:lnTo>
                    <a:pt x="0" y="400266"/>
                  </a:lnTo>
                  <a:lnTo>
                    <a:pt x="0" y="417899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42301" y="2418340"/>
              <a:ext cx="132187" cy="206089"/>
            </a:xfrm>
            <a:custGeom>
              <a:avLst/>
              <a:gdLst/>
              <a:ahLst/>
              <a:cxnLst/>
              <a:rect l="0" t="0" r="0" b="0"/>
              <a:pathLst>
                <a:path w="132187" h="206089">
                  <a:moveTo>
                    <a:pt x="132186" y="24271"/>
                  </a:moveTo>
                  <a:lnTo>
                    <a:pt x="126117" y="15671"/>
                  </a:lnTo>
                  <a:lnTo>
                    <a:pt x="118632" y="9245"/>
                  </a:lnTo>
                  <a:lnTo>
                    <a:pt x="108952" y="4445"/>
                  </a:lnTo>
                  <a:lnTo>
                    <a:pt x="97639" y="1249"/>
                  </a:lnTo>
                  <a:lnTo>
                    <a:pt x="85656" y="0"/>
                  </a:lnTo>
                  <a:lnTo>
                    <a:pt x="73640" y="718"/>
                  </a:lnTo>
                  <a:lnTo>
                    <a:pt x="62016" y="3299"/>
                  </a:lnTo>
                  <a:lnTo>
                    <a:pt x="51154" y="7688"/>
                  </a:lnTo>
                  <a:lnTo>
                    <a:pt x="41159" y="13673"/>
                  </a:lnTo>
                  <a:lnTo>
                    <a:pt x="32113" y="20943"/>
                  </a:lnTo>
                  <a:lnTo>
                    <a:pt x="24169" y="29184"/>
                  </a:lnTo>
                  <a:lnTo>
                    <a:pt x="17305" y="38134"/>
                  </a:lnTo>
                  <a:lnTo>
                    <a:pt x="11524" y="47753"/>
                  </a:lnTo>
                  <a:lnTo>
                    <a:pt x="6929" y="58194"/>
                  </a:lnTo>
                  <a:lnTo>
                    <a:pt x="3471" y="69483"/>
                  </a:lnTo>
                  <a:lnTo>
                    <a:pt x="1130" y="81675"/>
                  </a:lnTo>
                  <a:lnTo>
                    <a:pt x="0" y="94923"/>
                  </a:lnTo>
                  <a:lnTo>
                    <a:pt x="21" y="109197"/>
                  </a:lnTo>
                  <a:lnTo>
                    <a:pt x="1170" y="123849"/>
                  </a:lnTo>
                  <a:lnTo>
                    <a:pt x="3536" y="137766"/>
                  </a:lnTo>
                  <a:lnTo>
                    <a:pt x="7053" y="150380"/>
                  </a:lnTo>
                  <a:lnTo>
                    <a:pt x="11533" y="161644"/>
                  </a:lnTo>
                  <a:lnTo>
                    <a:pt x="16755" y="171751"/>
                  </a:lnTo>
                  <a:lnTo>
                    <a:pt x="22536" y="180949"/>
                  </a:lnTo>
                  <a:lnTo>
                    <a:pt x="29043" y="189144"/>
                  </a:lnTo>
                  <a:lnTo>
                    <a:pt x="36775" y="195912"/>
                  </a:lnTo>
                  <a:lnTo>
                    <a:pt x="45896" y="201128"/>
                  </a:lnTo>
                  <a:lnTo>
                    <a:pt x="55953" y="204633"/>
                  </a:lnTo>
                  <a:lnTo>
                    <a:pt x="66090" y="206088"/>
                  </a:lnTo>
                  <a:lnTo>
                    <a:pt x="75794" y="205507"/>
                  </a:lnTo>
                  <a:lnTo>
                    <a:pt x="84918" y="203185"/>
                  </a:lnTo>
                  <a:lnTo>
                    <a:pt x="93499" y="199500"/>
                  </a:lnTo>
                  <a:lnTo>
                    <a:pt x="101629" y="194814"/>
                  </a:lnTo>
                  <a:lnTo>
                    <a:pt x="109114" y="189718"/>
                  </a:lnTo>
                  <a:lnTo>
                    <a:pt x="116194" y="184535"/>
                  </a:lnTo>
                  <a:lnTo>
                    <a:pt x="123492" y="178815"/>
                  </a:lnTo>
                  <a:lnTo>
                    <a:pt x="132186" y="171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42202" y="2436497"/>
              <a:ext cx="163913" cy="160931"/>
            </a:xfrm>
            <a:custGeom>
              <a:avLst/>
              <a:gdLst/>
              <a:ahLst/>
              <a:cxnLst/>
              <a:rect l="0" t="0" r="0" b="0"/>
              <a:pathLst>
                <a:path w="163913" h="160931">
                  <a:moveTo>
                    <a:pt x="79684" y="111399"/>
                  </a:moveTo>
                  <a:lnTo>
                    <a:pt x="82551" y="102531"/>
                  </a:lnTo>
                  <a:lnTo>
                    <a:pt x="84693" y="93544"/>
                  </a:lnTo>
                  <a:lnTo>
                    <a:pt x="86296" y="83549"/>
                  </a:lnTo>
                  <a:lnTo>
                    <a:pt x="87476" y="72568"/>
                  </a:lnTo>
                  <a:lnTo>
                    <a:pt x="88325" y="60756"/>
                  </a:lnTo>
                  <a:lnTo>
                    <a:pt x="88908" y="48311"/>
                  </a:lnTo>
                  <a:lnTo>
                    <a:pt x="88804" y="35892"/>
                  </a:lnTo>
                  <a:lnTo>
                    <a:pt x="87143" y="24556"/>
                  </a:lnTo>
                  <a:lnTo>
                    <a:pt x="83577" y="14808"/>
                  </a:lnTo>
                  <a:lnTo>
                    <a:pt x="78232" y="7115"/>
                  </a:lnTo>
                  <a:lnTo>
                    <a:pt x="71430" y="2147"/>
                  </a:lnTo>
                  <a:lnTo>
                    <a:pt x="63525" y="0"/>
                  </a:lnTo>
                  <a:lnTo>
                    <a:pt x="54983" y="473"/>
                  </a:lnTo>
                  <a:lnTo>
                    <a:pt x="46345" y="3358"/>
                  </a:lnTo>
                  <a:lnTo>
                    <a:pt x="37918" y="8296"/>
                  </a:lnTo>
                  <a:lnTo>
                    <a:pt x="29959" y="15013"/>
                  </a:lnTo>
                  <a:lnTo>
                    <a:pt x="22759" y="23406"/>
                  </a:lnTo>
                  <a:lnTo>
                    <a:pt x="16403" y="33270"/>
                  </a:lnTo>
                  <a:lnTo>
                    <a:pt x="10964" y="44314"/>
                  </a:lnTo>
                  <a:lnTo>
                    <a:pt x="6601" y="56251"/>
                  </a:lnTo>
                  <a:lnTo>
                    <a:pt x="3297" y="68831"/>
                  </a:lnTo>
                  <a:lnTo>
                    <a:pt x="1061" y="81701"/>
                  </a:lnTo>
                  <a:lnTo>
                    <a:pt x="0" y="94415"/>
                  </a:lnTo>
                  <a:lnTo>
                    <a:pt x="68" y="106738"/>
                  </a:lnTo>
                  <a:lnTo>
                    <a:pt x="1247" y="118470"/>
                  </a:lnTo>
                  <a:lnTo>
                    <a:pt x="3634" y="129357"/>
                  </a:lnTo>
                  <a:lnTo>
                    <a:pt x="7175" y="139333"/>
                  </a:lnTo>
                  <a:lnTo>
                    <a:pt x="12009" y="148016"/>
                  </a:lnTo>
                  <a:lnTo>
                    <a:pt x="18535" y="154646"/>
                  </a:lnTo>
                  <a:lnTo>
                    <a:pt x="26803" y="158983"/>
                  </a:lnTo>
                  <a:lnTo>
                    <a:pt x="36100" y="160930"/>
                  </a:lnTo>
                  <a:lnTo>
                    <a:pt x="45185" y="160275"/>
                  </a:lnTo>
                  <a:lnTo>
                    <a:pt x="53362" y="157167"/>
                  </a:lnTo>
                  <a:lnTo>
                    <a:pt x="60476" y="152014"/>
                  </a:lnTo>
                  <a:lnTo>
                    <a:pt x="66635" y="145285"/>
                  </a:lnTo>
                  <a:lnTo>
                    <a:pt x="72030" y="137386"/>
                  </a:lnTo>
                  <a:lnTo>
                    <a:pt x="76688" y="128324"/>
                  </a:lnTo>
                  <a:lnTo>
                    <a:pt x="80459" y="117733"/>
                  </a:lnTo>
                  <a:lnTo>
                    <a:pt x="83342" y="105570"/>
                  </a:lnTo>
                  <a:lnTo>
                    <a:pt x="85648" y="93369"/>
                  </a:lnTo>
                  <a:lnTo>
                    <a:pt x="88802" y="85008"/>
                  </a:lnTo>
                  <a:lnTo>
                    <a:pt x="93635" y="82652"/>
                  </a:lnTo>
                  <a:lnTo>
                    <a:pt x="99038" y="84833"/>
                  </a:lnTo>
                  <a:lnTo>
                    <a:pt x="104696" y="89805"/>
                  </a:lnTo>
                  <a:lnTo>
                    <a:pt x="110615" y="96195"/>
                  </a:lnTo>
                  <a:lnTo>
                    <a:pt x="116794" y="103184"/>
                  </a:lnTo>
                  <a:lnTo>
                    <a:pt x="123278" y="110075"/>
                  </a:lnTo>
                  <a:lnTo>
                    <a:pt x="131024" y="116776"/>
                  </a:lnTo>
                  <a:lnTo>
                    <a:pt x="142949" y="123864"/>
                  </a:lnTo>
                  <a:lnTo>
                    <a:pt x="163912" y="132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37699" y="2420684"/>
              <a:ext cx="147400" cy="148270"/>
            </a:xfrm>
            <a:custGeom>
              <a:avLst/>
              <a:gdLst/>
              <a:ahLst/>
              <a:cxnLst/>
              <a:rect l="0" t="0" r="0" b="0"/>
              <a:pathLst>
                <a:path w="147400" h="148270">
                  <a:moveTo>
                    <a:pt x="0" y="53513"/>
                  </a:moveTo>
                  <a:lnTo>
                    <a:pt x="2867" y="62381"/>
                  </a:lnTo>
                  <a:lnTo>
                    <a:pt x="5009" y="71367"/>
                  </a:lnTo>
                  <a:lnTo>
                    <a:pt x="6617" y="81363"/>
                  </a:lnTo>
                  <a:lnTo>
                    <a:pt x="7970" y="92344"/>
                  </a:lnTo>
                  <a:lnTo>
                    <a:pt x="9467" y="104155"/>
                  </a:lnTo>
                  <a:lnTo>
                    <a:pt x="11318" y="116518"/>
                  </a:lnTo>
                  <a:lnTo>
                    <a:pt x="13565" y="125908"/>
                  </a:lnTo>
                  <a:lnTo>
                    <a:pt x="15511" y="128346"/>
                  </a:lnTo>
                  <a:lnTo>
                    <a:pt x="16137" y="125575"/>
                  </a:lnTo>
                  <a:lnTo>
                    <a:pt x="15638" y="119335"/>
                  </a:lnTo>
                  <a:lnTo>
                    <a:pt x="14668" y="110310"/>
                  </a:lnTo>
                  <a:lnTo>
                    <a:pt x="13667" y="99003"/>
                  </a:lnTo>
                  <a:lnTo>
                    <a:pt x="12982" y="86242"/>
                  </a:lnTo>
                  <a:lnTo>
                    <a:pt x="12964" y="73096"/>
                  </a:lnTo>
                  <a:lnTo>
                    <a:pt x="13731" y="60197"/>
                  </a:lnTo>
                  <a:lnTo>
                    <a:pt x="15379" y="47763"/>
                  </a:lnTo>
                  <a:lnTo>
                    <a:pt x="18079" y="35802"/>
                  </a:lnTo>
                  <a:lnTo>
                    <a:pt x="21819" y="24260"/>
                  </a:lnTo>
                  <a:lnTo>
                    <a:pt x="26447" y="13865"/>
                  </a:lnTo>
                  <a:lnTo>
                    <a:pt x="31770" y="6070"/>
                  </a:lnTo>
                  <a:lnTo>
                    <a:pt x="37616" y="1465"/>
                  </a:lnTo>
                  <a:lnTo>
                    <a:pt x="44168" y="0"/>
                  </a:lnTo>
                  <a:lnTo>
                    <a:pt x="51929" y="1442"/>
                  </a:lnTo>
                  <a:lnTo>
                    <a:pt x="61066" y="5339"/>
                  </a:lnTo>
                  <a:lnTo>
                    <a:pt x="70964" y="11155"/>
                  </a:lnTo>
                  <a:lnTo>
                    <a:pt x="80460" y="18397"/>
                  </a:lnTo>
                  <a:lnTo>
                    <a:pt x="88917" y="26663"/>
                  </a:lnTo>
                  <a:lnTo>
                    <a:pt x="96220" y="35647"/>
                  </a:lnTo>
                  <a:lnTo>
                    <a:pt x="102507" y="45129"/>
                  </a:lnTo>
                  <a:lnTo>
                    <a:pt x="107996" y="54950"/>
                  </a:lnTo>
                  <a:lnTo>
                    <a:pt x="113057" y="65004"/>
                  </a:lnTo>
                  <a:lnTo>
                    <a:pt x="118164" y="75213"/>
                  </a:lnTo>
                  <a:lnTo>
                    <a:pt x="123564" y="85524"/>
                  </a:lnTo>
                  <a:lnTo>
                    <a:pt x="129014" y="95831"/>
                  </a:lnTo>
                  <a:lnTo>
                    <a:pt x="134410" y="107197"/>
                  </a:lnTo>
                  <a:lnTo>
                    <a:pt x="140231" y="122857"/>
                  </a:lnTo>
                  <a:lnTo>
                    <a:pt x="147399" y="148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26001" y="2411026"/>
              <a:ext cx="132832" cy="169113"/>
            </a:xfrm>
            <a:custGeom>
              <a:avLst/>
              <a:gdLst/>
              <a:ahLst/>
              <a:cxnLst/>
              <a:rect l="0" t="0" r="0" b="0"/>
              <a:pathLst>
                <a:path w="132832" h="169113">
                  <a:moveTo>
                    <a:pt x="106496" y="10528"/>
                  </a:moveTo>
                  <a:lnTo>
                    <a:pt x="97695" y="7728"/>
                  </a:lnTo>
                  <a:lnTo>
                    <a:pt x="89348" y="6226"/>
                  </a:lnTo>
                  <a:lnTo>
                    <a:pt x="80654" y="5929"/>
                  </a:lnTo>
                  <a:lnTo>
                    <a:pt x="71706" y="6954"/>
                  </a:lnTo>
                  <a:lnTo>
                    <a:pt x="62859" y="9719"/>
                  </a:lnTo>
                  <a:lnTo>
                    <a:pt x="54320" y="14294"/>
                  </a:lnTo>
                  <a:lnTo>
                    <a:pt x="46132" y="20454"/>
                  </a:lnTo>
                  <a:lnTo>
                    <a:pt x="38254" y="27870"/>
                  </a:lnTo>
                  <a:lnTo>
                    <a:pt x="30629" y="36225"/>
                  </a:lnTo>
                  <a:lnTo>
                    <a:pt x="23356" y="45254"/>
                  </a:lnTo>
                  <a:lnTo>
                    <a:pt x="16691" y="54759"/>
                  </a:lnTo>
                  <a:lnTo>
                    <a:pt x="10734" y="64598"/>
                  </a:lnTo>
                  <a:lnTo>
                    <a:pt x="5750" y="74831"/>
                  </a:lnTo>
                  <a:lnTo>
                    <a:pt x="2232" y="85692"/>
                  </a:lnTo>
                  <a:lnTo>
                    <a:pt x="318" y="97253"/>
                  </a:lnTo>
                  <a:lnTo>
                    <a:pt x="0" y="109120"/>
                  </a:lnTo>
                  <a:lnTo>
                    <a:pt x="1299" y="120553"/>
                  </a:lnTo>
                  <a:lnTo>
                    <a:pt x="4065" y="131163"/>
                  </a:lnTo>
                  <a:lnTo>
                    <a:pt x="8192" y="140744"/>
                  </a:lnTo>
                  <a:lnTo>
                    <a:pt x="13703" y="149107"/>
                  </a:lnTo>
                  <a:lnTo>
                    <a:pt x="20480" y="156277"/>
                  </a:lnTo>
                  <a:lnTo>
                    <a:pt x="28301" y="162108"/>
                  </a:lnTo>
                  <a:lnTo>
                    <a:pt x="36920" y="166210"/>
                  </a:lnTo>
                  <a:lnTo>
                    <a:pt x="46120" y="168523"/>
                  </a:lnTo>
                  <a:lnTo>
                    <a:pt x="55567" y="169112"/>
                  </a:lnTo>
                  <a:lnTo>
                    <a:pt x="64829" y="167995"/>
                  </a:lnTo>
                  <a:lnTo>
                    <a:pt x="73686" y="165357"/>
                  </a:lnTo>
                  <a:lnTo>
                    <a:pt x="82107" y="161485"/>
                  </a:lnTo>
                  <a:lnTo>
                    <a:pt x="90149" y="156678"/>
                  </a:lnTo>
                  <a:lnTo>
                    <a:pt x="97890" y="151186"/>
                  </a:lnTo>
                  <a:lnTo>
                    <a:pt x="105242" y="145043"/>
                  </a:lnTo>
                  <a:lnTo>
                    <a:pt x="111961" y="138088"/>
                  </a:lnTo>
                  <a:lnTo>
                    <a:pt x="117960" y="130293"/>
                  </a:lnTo>
                  <a:lnTo>
                    <a:pt x="123142" y="121601"/>
                  </a:lnTo>
                  <a:lnTo>
                    <a:pt x="127325" y="111855"/>
                  </a:lnTo>
                  <a:lnTo>
                    <a:pt x="130498" y="101073"/>
                  </a:lnTo>
                  <a:lnTo>
                    <a:pt x="132476" y="89408"/>
                  </a:lnTo>
                  <a:lnTo>
                    <a:pt x="132831" y="77053"/>
                  </a:lnTo>
                  <a:lnTo>
                    <a:pt x="131475" y="64197"/>
                  </a:lnTo>
                  <a:lnTo>
                    <a:pt x="128616" y="51311"/>
                  </a:lnTo>
                  <a:lnTo>
                    <a:pt x="124564" y="39120"/>
                  </a:lnTo>
                  <a:lnTo>
                    <a:pt x="119613" y="27975"/>
                  </a:lnTo>
                  <a:lnTo>
                    <a:pt x="113850" y="18358"/>
                  </a:lnTo>
                  <a:lnTo>
                    <a:pt x="107159" y="11027"/>
                  </a:lnTo>
                  <a:lnTo>
                    <a:pt x="99515" y="6168"/>
                  </a:lnTo>
                  <a:lnTo>
                    <a:pt x="90822" y="2807"/>
                  </a:lnTo>
                  <a:lnTo>
                    <a:pt x="79809" y="833"/>
                  </a:lnTo>
                  <a:lnTo>
                    <a:pt x="643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95668" y="2387021"/>
              <a:ext cx="126343" cy="192630"/>
            </a:xfrm>
            <a:custGeom>
              <a:avLst/>
              <a:gdLst/>
              <a:ahLst/>
              <a:cxnLst/>
              <a:rect l="0" t="0" r="0" b="0"/>
              <a:pathLst>
                <a:path w="126343" h="192630">
                  <a:moveTo>
                    <a:pt x="0" y="97704"/>
                  </a:moveTo>
                  <a:lnTo>
                    <a:pt x="11802" y="94837"/>
                  </a:lnTo>
                  <a:lnTo>
                    <a:pt x="23571" y="92695"/>
                  </a:lnTo>
                  <a:lnTo>
                    <a:pt x="36453" y="91083"/>
                  </a:lnTo>
                  <a:lnTo>
                    <a:pt x="49955" y="89557"/>
                  </a:lnTo>
                  <a:lnTo>
                    <a:pt x="62987" y="87412"/>
                  </a:lnTo>
                  <a:lnTo>
                    <a:pt x="74949" y="84308"/>
                  </a:lnTo>
                  <a:lnTo>
                    <a:pt x="85748" y="80242"/>
                  </a:lnTo>
                  <a:lnTo>
                    <a:pt x="95531" y="75365"/>
                  </a:lnTo>
                  <a:lnTo>
                    <a:pt x="104500" y="69855"/>
                  </a:lnTo>
                  <a:lnTo>
                    <a:pt x="112369" y="63715"/>
                  </a:lnTo>
                  <a:lnTo>
                    <a:pt x="118386" y="56769"/>
                  </a:lnTo>
                  <a:lnTo>
                    <a:pt x="122283" y="48993"/>
                  </a:lnTo>
                  <a:lnTo>
                    <a:pt x="124088" y="40654"/>
                  </a:lnTo>
                  <a:lnTo>
                    <a:pt x="123863" y="32211"/>
                  </a:lnTo>
                  <a:lnTo>
                    <a:pt x="121849" y="23950"/>
                  </a:lnTo>
                  <a:lnTo>
                    <a:pt x="118075" y="16285"/>
                  </a:lnTo>
                  <a:lnTo>
                    <a:pt x="112276" y="9822"/>
                  </a:lnTo>
                  <a:lnTo>
                    <a:pt x="104494" y="4785"/>
                  </a:lnTo>
                  <a:lnTo>
                    <a:pt x="95186" y="1389"/>
                  </a:lnTo>
                  <a:lnTo>
                    <a:pt x="85030" y="0"/>
                  </a:lnTo>
                  <a:lnTo>
                    <a:pt x="74503" y="631"/>
                  </a:lnTo>
                  <a:lnTo>
                    <a:pt x="64013" y="3325"/>
                  </a:lnTo>
                  <a:lnTo>
                    <a:pt x="53977" y="8323"/>
                  </a:lnTo>
                  <a:lnTo>
                    <a:pt x="44573" y="15535"/>
                  </a:lnTo>
                  <a:lnTo>
                    <a:pt x="36109" y="24614"/>
                  </a:lnTo>
                  <a:lnTo>
                    <a:pt x="29093" y="35140"/>
                  </a:lnTo>
                  <a:lnTo>
                    <a:pt x="23674" y="46730"/>
                  </a:lnTo>
                  <a:lnTo>
                    <a:pt x="19848" y="58917"/>
                  </a:lnTo>
                  <a:lnTo>
                    <a:pt x="17638" y="71163"/>
                  </a:lnTo>
                  <a:lnTo>
                    <a:pt x="16889" y="83172"/>
                  </a:lnTo>
                  <a:lnTo>
                    <a:pt x="17334" y="94862"/>
                  </a:lnTo>
                  <a:lnTo>
                    <a:pt x="18686" y="106252"/>
                  </a:lnTo>
                  <a:lnTo>
                    <a:pt x="20705" y="117399"/>
                  </a:lnTo>
                  <a:lnTo>
                    <a:pt x="23363" y="128360"/>
                  </a:lnTo>
                  <a:lnTo>
                    <a:pt x="26824" y="139188"/>
                  </a:lnTo>
                  <a:lnTo>
                    <a:pt x="31121" y="149913"/>
                  </a:lnTo>
                  <a:lnTo>
                    <a:pt x="36311" y="160234"/>
                  </a:lnTo>
                  <a:lnTo>
                    <a:pt x="42553" y="169560"/>
                  </a:lnTo>
                  <a:lnTo>
                    <a:pt x="49829" y="177637"/>
                  </a:lnTo>
                  <a:lnTo>
                    <a:pt x="57986" y="184211"/>
                  </a:lnTo>
                  <a:lnTo>
                    <a:pt x="66833" y="188878"/>
                  </a:lnTo>
                  <a:lnTo>
                    <a:pt x="76181" y="191607"/>
                  </a:lnTo>
                  <a:lnTo>
                    <a:pt x="85622" y="192629"/>
                  </a:lnTo>
                  <a:lnTo>
                    <a:pt x="95560" y="192249"/>
                  </a:lnTo>
                  <a:lnTo>
                    <a:pt x="107982" y="189318"/>
                  </a:lnTo>
                  <a:lnTo>
                    <a:pt x="126342" y="181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2268" y="2353775"/>
              <a:ext cx="149935" cy="236236"/>
            </a:xfrm>
            <a:custGeom>
              <a:avLst/>
              <a:gdLst/>
              <a:ahLst/>
              <a:cxnLst/>
              <a:rect l="0" t="0" r="0" b="0"/>
              <a:pathLst>
                <a:path w="149935" h="236236">
                  <a:moveTo>
                    <a:pt x="142426" y="4608"/>
                  </a:moveTo>
                  <a:lnTo>
                    <a:pt x="133624" y="1808"/>
                  </a:lnTo>
                  <a:lnTo>
                    <a:pt x="125278" y="307"/>
                  </a:lnTo>
                  <a:lnTo>
                    <a:pt x="116579" y="0"/>
                  </a:lnTo>
                  <a:lnTo>
                    <a:pt x="107458" y="679"/>
                  </a:lnTo>
                  <a:lnTo>
                    <a:pt x="97963" y="2147"/>
                  </a:lnTo>
                  <a:lnTo>
                    <a:pt x="88176" y="4221"/>
                  </a:lnTo>
                  <a:lnTo>
                    <a:pt x="78335" y="6903"/>
                  </a:lnTo>
                  <a:lnTo>
                    <a:pt x="68809" y="10374"/>
                  </a:lnTo>
                  <a:lnTo>
                    <a:pt x="59775" y="14669"/>
                  </a:lnTo>
                  <a:lnTo>
                    <a:pt x="51237" y="19688"/>
                  </a:lnTo>
                  <a:lnTo>
                    <a:pt x="43116" y="25281"/>
                  </a:lnTo>
                  <a:lnTo>
                    <a:pt x="35318" y="31307"/>
                  </a:lnTo>
                  <a:lnTo>
                    <a:pt x="27758" y="37812"/>
                  </a:lnTo>
                  <a:lnTo>
                    <a:pt x="20367" y="45010"/>
                  </a:lnTo>
                  <a:lnTo>
                    <a:pt x="13114" y="52959"/>
                  </a:lnTo>
                  <a:lnTo>
                    <a:pt x="6615" y="61416"/>
                  </a:lnTo>
                  <a:lnTo>
                    <a:pt x="2074" y="69938"/>
                  </a:lnTo>
                  <a:lnTo>
                    <a:pt x="0" y="78254"/>
                  </a:lnTo>
                  <a:lnTo>
                    <a:pt x="577" y="85955"/>
                  </a:lnTo>
                  <a:lnTo>
                    <a:pt x="4006" y="92441"/>
                  </a:lnTo>
                  <a:lnTo>
                    <a:pt x="10094" y="97503"/>
                  </a:lnTo>
                  <a:lnTo>
                    <a:pt x="18383" y="101256"/>
                  </a:lnTo>
                  <a:lnTo>
                    <a:pt x="28365" y="103949"/>
                  </a:lnTo>
                  <a:lnTo>
                    <a:pt x="39582" y="105843"/>
                  </a:lnTo>
                  <a:lnTo>
                    <a:pt x="51516" y="107322"/>
                  </a:lnTo>
                  <a:lnTo>
                    <a:pt x="63591" y="108864"/>
                  </a:lnTo>
                  <a:lnTo>
                    <a:pt x="75485" y="110729"/>
                  </a:lnTo>
                  <a:lnTo>
                    <a:pt x="87098" y="113138"/>
                  </a:lnTo>
                  <a:lnTo>
                    <a:pt x="98436" y="116359"/>
                  </a:lnTo>
                  <a:lnTo>
                    <a:pt x="109538" y="120458"/>
                  </a:lnTo>
                  <a:lnTo>
                    <a:pt x="120132" y="125499"/>
                  </a:lnTo>
                  <a:lnTo>
                    <a:pt x="129648" y="131632"/>
                  </a:lnTo>
                  <a:lnTo>
                    <a:pt x="137850" y="138831"/>
                  </a:lnTo>
                  <a:lnTo>
                    <a:pt x="144341" y="146935"/>
                  </a:lnTo>
                  <a:lnTo>
                    <a:pt x="148421" y="155745"/>
                  </a:lnTo>
                  <a:lnTo>
                    <a:pt x="149934" y="165073"/>
                  </a:lnTo>
                  <a:lnTo>
                    <a:pt x="149016" y="174606"/>
                  </a:lnTo>
                  <a:lnTo>
                    <a:pt x="145825" y="183925"/>
                  </a:lnTo>
                  <a:lnTo>
                    <a:pt x="140683" y="192815"/>
                  </a:lnTo>
                  <a:lnTo>
                    <a:pt x="133996" y="201089"/>
                  </a:lnTo>
                  <a:lnTo>
                    <a:pt x="126155" y="208500"/>
                  </a:lnTo>
                  <a:lnTo>
                    <a:pt x="117475" y="214999"/>
                  </a:lnTo>
                  <a:lnTo>
                    <a:pt x="108041" y="220534"/>
                  </a:lnTo>
                  <a:lnTo>
                    <a:pt x="97723" y="224961"/>
                  </a:lnTo>
                  <a:lnTo>
                    <a:pt x="86531" y="228312"/>
                  </a:lnTo>
                  <a:lnTo>
                    <a:pt x="74811" y="230755"/>
                  </a:lnTo>
                  <a:lnTo>
                    <a:pt x="61812" y="232751"/>
                  </a:lnTo>
                  <a:lnTo>
                    <a:pt x="44156" y="234478"/>
                  </a:lnTo>
                  <a:lnTo>
                    <a:pt x="16084" y="23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913007" y="3098522"/>
            <a:ext cx="2829073" cy="439054"/>
            <a:chOff x="3913007" y="3098522"/>
            <a:chExt cx="2829073" cy="439054"/>
          </a:xfrm>
        </p:grpSpPr>
        <p:sp>
          <p:nvSpPr>
            <p:cNvPr id="82" name="Freeform 81"/>
            <p:cNvSpPr/>
            <p:nvPr/>
          </p:nvSpPr>
          <p:spPr>
            <a:xfrm>
              <a:off x="3913007" y="3252244"/>
              <a:ext cx="214165" cy="72181"/>
            </a:xfrm>
            <a:custGeom>
              <a:avLst/>
              <a:gdLst/>
              <a:ahLst/>
              <a:cxnLst/>
              <a:rect l="0" t="0" r="0" b="0"/>
              <a:pathLst>
                <a:path w="214165" h="72181">
                  <a:moveTo>
                    <a:pt x="3594" y="22118"/>
                  </a:moveTo>
                  <a:lnTo>
                    <a:pt x="861" y="30852"/>
                  </a:lnTo>
                  <a:lnTo>
                    <a:pt x="0" y="38559"/>
                  </a:lnTo>
                  <a:lnTo>
                    <a:pt x="994" y="45957"/>
                  </a:lnTo>
                  <a:lnTo>
                    <a:pt x="3705" y="53045"/>
                  </a:lnTo>
                  <a:lnTo>
                    <a:pt x="8138" y="59575"/>
                  </a:lnTo>
                  <a:lnTo>
                    <a:pt x="14122" y="65429"/>
                  </a:lnTo>
                  <a:lnTo>
                    <a:pt x="21208" y="70003"/>
                  </a:lnTo>
                  <a:lnTo>
                    <a:pt x="28786" y="72180"/>
                  </a:lnTo>
                  <a:lnTo>
                    <a:pt x="36467" y="71562"/>
                  </a:lnTo>
                  <a:lnTo>
                    <a:pt x="44077" y="68382"/>
                  </a:lnTo>
                  <a:lnTo>
                    <a:pt x="51565" y="63124"/>
                  </a:lnTo>
                  <a:lnTo>
                    <a:pt x="58935" y="56300"/>
                  </a:lnTo>
                  <a:lnTo>
                    <a:pt x="66206" y="48501"/>
                  </a:lnTo>
                  <a:lnTo>
                    <a:pt x="73402" y="40370"/>
                  </a:lnTo>
                  <a:lnTo>
                    <a:pt x="80548" y="32288"/>
                  </a:lnTo>
                  <a:lnTo>
                    <a:pt x="87825" y="24561"/>
                  </a:lnTo>
                  <a:lnTo>
                    <a:pt x="95549" y="17519"/>
                  </a:lnTo>
                  <a:lnTo>
                    <a:pt x="103860" y="11272"/>
                  </a:lnTo>
                  <a:lnTo>
                    <a:pt x="112730" y="6077"/>
                  </a:lnTo>
                  <a:lnTo>
                    <a:pt x="122063" y="2409"/>
                  </a:lnTo>
                  <a:lnTo>
                    <a:pt x="131746" y="390"/>
                  </a:lnTo>
                  <a:lnTo>
                    <a:pt x="141518" y="0"/>
                  </a:lnTo>
                  <a:lnTo>
                    <a:pt x="150998" y="1250"/>
                  </a:lnTo>
                  <a:lnTo>
                    <a:pt x="159997" y="3983"/>
                  </a:lnTo>
                  <a:lnTo>
                    <a:pt x="168343" y="8088"/>
                  </a:lnTo>
                  <a:lnTo>
                    <a:pt x="175803" y="13583"/>
                  </a:lnTo>
                  <a:lnTo>
                    <a:pt x="182339" y="20342"/>
                  </a:lnTo>
                  <a:lnTo>
                    <a:pt x="188113" y="27870"/>
                  </a:lnTo>
                  <a:lnTo>
                    <a:pt x="194065" y="36234"/>
                  </a:lnTo>
                  <a:lnTo>
                    <a:pt x="201834" y="47283"/>
                  </a:lnTo>
                  <a:lnTo>
                    <a:pt x="214164" y="64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21927" y="3098522"/>
              <a:ext cx="263214" cy="428525"/>
            </a:xfrm>
            <a:custGeom>
              <a:avLst/>
              <a:gdLst/>
              <a:ahLst/>
              <a:cxnLst/>
              <a:rect l="0" t="0" r="0" b="0"/>
              <a:pathLst>
                <a:path w="263214" h="428525">
                  <a:moveTo>
                    <a:pt x="0" y="417996"/>
                  </a:moveTo>
                  <a:lnTo>
                    <a:pt x="67" y="406260"/>
                  </a:lnTo>
                  <a:lnTo>
                    <a:pt x="707" y="395131"/>
                  </a:lnTo>
                  <a:lnTo>
                    <a:pt x="2004" y="383529"/>
                  </a:lnTo>
                  <a:lnTo>
                    <a:pt x="3864" y="371195"/>
                  </a:lnTo>
                  <a:lnTo>
                    <a:pt x="6180" y="357887"/>
                  </a:lnTo>
                  <a:lnTo>
                    <a:pt x="8847" y="343577"/>
                  </a:lnTo>
                  <a:lnTo>
                    <a:pt x="11771" y="328400"/>
                  </a:lnTo>
                  <a:lnTo>
                    <a:pt x="14877" y="312538"/>
                  </a:lnTo>
                  <a:lnTo>
                    <a:pt x="18108" y="296167"/>
                  </a:lnTo>
                  <a:lnTo>
                    <a:pt x="21259" y="279430"/>
                  </a:lnTo>
                  <a:lnTo>
                    <a:pt x="23995" y="262436"/>
                  </a:lnTo>
                  <a:lnTo>
                    <a:pt x="26172" y="245272"/>
                  </a:lnTo>
                  <a:lnTo>
                    <a:pt x="27972" y="228323"/>
                  </a:lnTo>
                  <a:lnTo>
                    <a:pt x="29796" y="212242"/>
                  </a:lnTo>
                  <a:lnTo>
                    <a:pt x="31878" y="197306"/>
                  </a:lnTo>
                  <a:lnTo>
                    <a:pt x="34277" y="183141"/>
                  </a:lnTo>
                  <a:lnTo>
                    <a:pt x="36968" y="168941"/>
                  </a:lnTo>
                  <a:lnTo>
                    <a:pt x="39891" y="154237"/>
                  </a:lnTo>
                  <a:lnTo>
                    <a:pt x="42991" y="139071"/>
                  </a:lnTo>
                  <a:lnTo>
                    <a:pt x="46217" y="123803"/>
                  </a:lnTo>
                  <a:lnTo>
                    <a:pt x="49539" y="108707"/>
                  </a:lnTo>
                  <a:lnTo>
                    <a:pt x="53113" y="95023"/>
                  </a:lnTo>
                  <a:lnTo>
                    <a:pt x="58020" y="85318"/>
                  </a:lnTo>
                  <a:lnTo>
                    <a:pt x="64453" y="80896"/>
                  </a:lnTo>
                  <a:lnTo>
                    <a:pt x="70709" y="81073"/>
                  </a:lnTo>
                  <a:lnTo>
                    <a:pt x="76279" y="84612"/>
                  </a:lnTo>
                  <a:lnTo>
                    <a:pt x="81230" y="90460"/>
                  </a:lnTo>
                  <a:lnTo>
                    <a:pt x="85723" y="97864"/>
                  </a:lnTo>
                  <a:lnTo>
                    <a:pt x="89897" y="106309"/>
                  </a:lnTo>
                  <a:lnTo>
                    <a:pt x="93853" y="115448"/>
                  </a:lnTo>
                  <a:lnTo>
                    <a:pt x="97662" y="125050"/>
                  </a:lnTo>
                  <a:lnTo>
                    <a:pt x="101377" y="134961"/>
                  </a:lnTo>
                  <a:lnTo>
                    <a:pt x="105193" y="145078"/>
                  </a:lnTo>
                  <a:lnTo>
                    <a:pt x="109440" y="155332"/>
                  </a:lnTo>
                  <a:lnTo>
                    <a:pt x="114272" y="165664"/>
                  </a:lnTo>
                  <a:lnTo>
                    <a:pt x="119993" y="175552"/>
                  </a:lnTo>
                  <a:lnTo>
                    <a:pt x="127123" y="184054"/>
                  </a:lnTo>
                  <a:lnTo>
                    <a:pt x="135803" y="190755"/>
                  </a:lnTo>
                  <a:lnTo>
                    <a:pt x="145548" y="195252"/>
                  </a:lnTo>
                  <a:lnTo>
                    <a:pt x="155467" y="196922"/>
                  </a:lnTo>
                  <a:lnTo>
                    <a:pt x="165021" y="195702"/>
                  </a:lnTo>
                  <a:lnTo>
                    <a:pt x="174043" y="191816"/>
                  </a:lnTo>
                  <a:lnTo>
                    <a:pt x="182554" y="185486"/>
                  </a:lnTo>
                  <a:lnTo>
                    <a:pt x="190642" y="177082"/>
                  </a:lnTo>
                  <a:lnTo>
                    <a:pt x="198243" y="166884"/>
                  </a:lnTo>
                  <a:lnTo>
                    <a:pt x="205135" y="154999"/>
                  </a:lnTo>
                  <a:lnTo>
                    <a:pt x="211258" y="141644"/>
                  </a:lnTo>
                  <a:lnTo>
                    <a:pt x="216695" y="127272"/>
                  </a:lnTo>
                  <a:lnTo>
                    <a:pt x="221582" y="112480"/>
                  </a:lnTo>
                  <a:lnTo>
                    <a:pt x="226051" y="97643"/>
                  </a:lnTo>
                  <a:lnTo>
                    <a:pt x="230053" y="82919"/>
                  </a:lnTo>
                  <a:lnTo>
                    <a:pt x="233369" y="68345"/>
                  </a:lnTo>
                  <a:lnTo>
                    <a:pt x="235938" y="53916"/>
                  </a:lnTo>
                  <a:lnTo>
                    <a:pt x="238004" y="39768"/>
                  </a:lnTo>
                  <a:lnTo>
                    <a:pt x="240006" y="26181"/>
                  </a:lnTo>
                  <a:lnTo>
                    <a:pt x="242232" y="13327"/>
                  </a:lnTo>
                  <a:lnTo>
                    <a:pt x="245625" y="3537"/>
                  </a:lnTo>
                  <a:lnTo>
                    <a:pt x="250240" y="0"/>
                  </a:lnTo>
                  <a:lnTo>
                    <a:pt x="254221" y="2155"/>
                  </a:lnTo>
                  <a:lnTo>
                    <a:pt x="257120" y="8385"/>
                  </a:lnTo>
                  <a:lnTo>
                    <a:pt x="259119" y="17819"/>
                  </a:lnTo>
                  <a:lnTo>
                    <a:pt x="260472" y="30443"/>
                  </a:lnTo>
                  <a:lnTo>
                    <a:pt x="261376" y="46025"/>
                  </a:lnTo>
                  <a:lnTo>
                    <a:pt x="261812" y="63908"/>
                  </a:lnTo>
                  <a:lnTo>
                    <a:pt x="261570" y="83222"/>
                  </a:lnTo>
                  <a:lnTo>
                    <a:pt x="260593" y="103326"/>
                  </a:lnTo>
                  <a:lnTo>
                    <a:pt x="259122" y="123523"/>
                  </a:lnTo>
                  <a:lnTo>
                    <a:pt x="257595" y="142999"/>
                  </a:lnTo>
                  <a:lnTo>
                    <a:pt x="256273" y="161394"/>
                  </a:lnTo>
                  <a:lnTo>
                    <a:pt x="255234" y="178880"/>
                  </a:lnTo>
                  <a:lnTo>
                    <a:pt x="254462" y="195938"/>
                  </a:lnTo>
                  <a:lnTo>
                    <a:pt x="253907" y="212904"/>
                  </a:lnTo>
                  <a:lnTo>
                    <a:pt x="253518" y="229929"/>
                  </a:lnTo>
                  <a:lnTo>
                    <a:pt x="253250" y="247061"/>
                  </a:lnTo>
                  <a:lnTo>
                    <a:pt x="253070" y="264298"/>
                  </a:lnTo>
                  <a:lnTo>
                    <a:pt x="253118" y="281621"/>
                  </a:lnTo>
                  <a:lnTo>
                    <a:pt x="253682" y="299011"/>
                  </a:lnTo>
                  <a:lnTo>
                    <a:pt x="254874" y="316445"/>
                  </a:lnTo>
                  <a:lnTo>
                    <a:pt x="256489" y="333745"/>
                  </a:lnTo>
                  <a:lnTo>
                    <a:pt x="258111" y="350593"/>
                  </a:lnTo>
                  <a:lnTo>
                    <a:pt x="259497" y="366835"/>
                  </a:lnTo>
                  <a:lnTo>
                    <a:pt x="260581" y="381895"/>
                  </a:lnTo>
                  <a:lnTo>
                    <a:pt x="261500" y="396175"/>
                  </a:lnTo>
                  <a:lnTo>
                    <a:pt x="262331" y="410928"/>
                  </a:lnTo>
                  <a:lnTo>
                    <a:pt x="263213" y="428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44120" y="3158549"/>
              <a:ext cx="9477" cy="315856"/>
            </a:xfrm>
            <a:custGeom>
              <a:avLst/>
              <a:gdLst/>
              <a:ahLst/>
              <a:cxnLst/>
              <a:rect l="0" t="0" r="0" b="0"/>
              <a:pathLst>
                <a:path w="9477" h="315856">
                  <a:moveTo>
                    <a:pt x="9476" y="0"/>
                  </a:moveTo>
                  <a:lnTo>
                    <a:pt x="6609" y="9002"/>
                  </a:lnTo>
                  <a:lnTo>
                    <a:pt x="4467" y="19270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2" y="76636"/>
                  </a:lnTo>
                  <a:lnTo>
                    <a:pt x="0" y="91770"/>
                  </a:lnTo>
                  <a:lnTo>
                    <a:pt x="364" y="106672"/>
                  </a:lnTo>
                  <a:lnTo>
                    <a:pt x="1415" y="121348"/>
                  </a:lnTo>
                  <a:lnTo>
                    <a:pt x="2764" y="135674"/>
                  </a:lnTo>
                  <a:lnTo>
                    <a:pt x="3676" y="149388"/>
                  </a:lnTo>
                  <a:lnTo>
                    <a:pt x="3771" y="162401"/>
                  </a:lnTo>
                  <a:lnTo>
                    <a:pt x="3171" y="174939"/>
                  </a:lnTo>
                  <a:lnTo>
                    <a:pt x="2304" y="187433"/>
                  </a:lnTo>
                  <a:lnTo>
                    <a:pt x="1466" y="200134"/>
                  </a:lnTo>
                  <a:lnTo>
                    <a:pt x="939" y="212954"/>
                  </a:lnTo>
                  <a:lnTo>
                    <a:pt x="1051" y="225568"/>
                  </a:lnTo>
                  <a:lnTo>
                    <a:pt x="1908" y="237796"/>
                  </a:lnTo>
                  <a:lnTo>
                    <a:pt x="3289" y="249744"/>
                  </a:lnTo>
                  <a:lnTo>
                    <a:pt x="4891" y="263208"/>
                  </a:lnTo>
                  <a:lnTo>
                    <a:pt x="6855" y="282723"/>
                  </a:lnTo>
                  <a:lnTo>
                    <a:pt x="947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27253" y="3308625"/>
              <a:ext cx="210571" cy="7852"/>
            </a:xfrm>
            <a:custGeom>
              <a:avLst/>
              <a:gdLst/>
              <a:ahLst/>
              <a:cxnLst/>
              <a:rect l="0" t="0" r="0" b="0"/>
              <a:pathLst>
                <a:path w="210571" h="7852">
                  <a:moveTo>
                    <a:pt x="210570" y="7851"/>
                  </a:moveTo>
                  <a:lnTo>
                    <a:pt x="198903" y="7784"/>
                  </a:lnTo>
                  <a:lnTo>
                    <a:pt x="188414" y="7144"/>
                  </a:lnTo>
                  <a:lnTo>
                    <a:pt x="178103" y="5852"/>
                  </a:lnTo>
                  <a:lnTo>
                    <a:pt x="167456" y="4165"/>
                  </a:lnTo>
                  <a:lnTo>
                    <a:pt x="155816" y="2498"/>
                  </a:lnTo>
                  <a:lnTo>
                    <a:pt x="142929" y="1088"/>
                  </a:lnTo>
                  <a:lnTo>
                    <a:pt x="129195" y="163"/>
                  </a:lnTo>
                  <a:lnTo>
                    <a:pt x="115441" y="0"/>
                  </a:lnTo>
                  <a:lnTo>
                    <a:pt x="102151" y="670"/>
                  </a:lnTo>
                  <a:lnTo>
                    <a:pt x="89297" y="1917"/>
                  </a:lnTo>
                  <a:lnTo>
                    <a:pt x="76527" y="3286"/>
                  </a:lnTo>
                  <a:lnTo>
                    <a:pt x="63618" y="4497"/>
                  </a:lnTo>
                  <a:lnTo>
                    <a:pt x="50907" y="5462"/>
                  </a:lnTo>
                  <a:lnTo>
                    <a:pt x="37864" y="6288"/>
                  </a:lnTo>
                  <a:lnTo>
                    <a:pt x="22221" y="7043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58880" y="3474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50309" y="3114225"/>
              <a:ext cx="213285" cy="347779"/>
            </a:xfrm>
            <a:custGeom>
              <a:avLst/>
              <a:gdLst/>
              <a:ahLst/>
              <a:cxnLst/>
              <a:rect l="0" t="0" r="0" b="0"/>
              <a:pathLst>
                <a:path w="213285" h="347779">
                  <a:moveTo>
                    <a:pt x="187639" y="23267"/>
                  </a:moveTo>
                  <a:lnTo>
                    <a:pt x="181704" y="17466"/>
                  </a:lnTo>
                  <a:lnTo>
                    <a:pt x="175500" y="12542"/>
                  </a:lnTo>
                  <a:lnTo>
                    <a:pt x="168395" y="8049"/>
                  </a:lnTo>
                  <a:lnTo>
                    <a:pt x="160109" y="4174"/>
                  </a:lnTo>
                  <a:lnTo>
                    <a:pt x="150166" y="1456"/>
                  </a:lnTo>
                  <a:lnTo>
                    <a:pt x="138474" y="101"/>
                  </a:lnTo>
                  <a:lnTo>
                    <a:pt x="125570" y="0"/>
                  </a:lnTo>
                  <a:lnTo>
                    <a:pt x="112383" y="918"/>
                  </a:lnTo>
                  <a:lnTo>
                    <a:pt x="99489" y="2612"/>
                  </a:lnTo>
                  <a:lnTo>
                    <a:pt x="87243" y="5036"/>
                  </a:lnTo>
                  <a:lnTo>
                    <a:pt x="75946" y="8333"/>
                  </a:lnTo>
                  <a:lnTo>
                    <a:pt x="65648" y="12514"/>
                  </a:lnTo>
                  <a:lnTo>
                    <a:pt x="56225" y="17627"/>
                  </a:lnTo>
                  <a:lnTo>
                    <a:pt x="47494" y="23815"/>
                  </a:lnTo>
                  <a:lnTo>
                    <a:pt x="39280" y="31055"/>
                  </a:lnTo>
                  <a:lnTo>
                    <a:pt x="31437" y="39188"/>
                  </a:lnTo>
                  <a:lnTo>
                    <a:pt x="23856" y="48018"/>
                  </a:lnTo>
                  <a:lnTo>
                    <a:pt x="16469" y="57369"/>
                  </a:lnTo>
                  <a:lnTo>
                    <a:pt x="9710" y="67257"/>
                  </a:lnTo>
                  <a:lnTo>
                    <a:pt x="4463" y="77879"/>
                  </a:lnTo>
                  <a:lnTo>
                    <a:pt x="1102" y="89267"/>
                  </a:lnTo>
                  <a:lnTo>
                    <a:pt x="0" y="100677"/>
                  </a:lnTo>
                  <a:lnTo>
                    <a:pt x="1763" y="110738"/>
                  </a:lnTo>
                  <a:lnTo>
                    <a:pt x="6433" y="118790"/>
                  </a:lnTo>
                  <a:lnTo>
                    <a:pt x="13449" y="124686"/>
                  </a:lnTo>
                  <a:lnTo>
                    <a:pt x="21970" y="128433"/>
                  </a:lnTo>
                  <a:lnTo>
                    <a:pt x="31362" y="130294"/>
                  </a:lnTo>
                  <a:lnTo>
                    <a:pt x="41408" y="130969"/>
                  </a:lnTo>
                  <a:lnTo>
                    <a:pt x="52202" y="131449"/>
                  </a:lnTo>
                  <a:lnTo>
                    <a:pt x="63750" y="132306"/>
                  </a:lnTo>
                  <a:lnTo>
                    <a:pt x="75792" y="133721"/>
                  </a:lnTo>
                  <a:lnTo>
                    <a:pt x="87883" y="135669"/>
                  </a:lnTo>
                  <a:lnTo>
                    <a:pt x="99760" y="138060"/>
                  </a:lnTo>
                  <a:lnTo>
                    <a:pt x="111346" y="140954"/>
                  </a:lnTo>
                  <a:lnTo>
                    <a:pt x="122661" y="144566"/>
                  </a:lnTo>
                  <a:lnTo>
                    <a:pt x="133748" y="148954"/>
                  </a:lnTo>
                  <a:lnTo>
                    <a:pt x="144499" y="154035"/>
                  </a:lnTo>
                  <a:lnTo>
                    <a:pt x="154652" y="159670"/>
                  </a:lnTo>
                  <a:lnTo>
                    <a:pt x="164115" y="165724"/>
                  </a:lnTo>
                  <a:lnTo>
                    <a:pt x="172945" y="172247"/>
                  </a:lnTo>
                  <a:lnTo>
                    <a:pt x="181262" y="179457"/>
                  </a:lnTo>
                  <a:lnTo>
                    <a:pt x="189184" y="187424"/>
                  </a:lnTo>
                  <a:lnTo>
                    <a:pt x="196487" y="196232"/>
                  </a:lnTo>
                  <a:lnTo>
                    <a:pt x="202641" y="206054"/>
                  </a:lnTo>
                  <a:lnTo>
                    <a:pt x="207441" y="216883"/>
                  </a:lnTo>
                  <a:lnTo>
                    <a:pt x="210834" y="228410"/>
                  </a:lnTo>
                  <a:lnTo>
                    <a:pt x="212745" y="240140"/>
                  </a:lnTo>
                  <a:lnTo>
                    <a:pt x="213284" y="251762"/>
                  </a:lnTo>
                  <a:lnTo>
                    <a:pt x="212528" y="263006"/>
                  </a:lnTo>
                  <a:lnTo>
                    <a:pt x="210433" y="273556"/>
                  </a:lnTo>
                  <a:lnTo>
                    <a:pt x="207097" y="283316"/>
                  </a:lnTo>
                  <a:lnTo>
                    <a:pt x="202571" y="292362"/>
                  </a:lnTo>
                  <a:lnTo>
                    <a:pt x="196785" y="300832"/>
                  </a:lnTo>
                  <a:lnTo>
                    <a:pt x="189817" y="308863"/>
                  </a:lnTo>
                  <a:lnTo>
                    <a:pt x="181869" y="316412"/>
                  </a:lnTo>
                  <a:lnTo>
                    <a:pt x="173163" y="323263"/>
                  </a:lnTo>
                  <a:lnTo>
                    <a:pt x="163896" y="329350"/>
                  </a:lnTo>
                  <a:lnTo>
                    <a:pt x="154064" y="334591"/>
                  </a:lnTo>
                  <a:lnTo>
                    <a:pt x="143479" y="338813"/>
                  </a:lnTo>
                  <a:lnTo>
                    <a:pt x="132098" y="342022"/>
                  </a:lnTo>
                  <a:lnTo>
                    <a:pt x="120014" y="344365"/>
                  </a:lnTo>
                  <a:lnTo>
                    <a:pt x="107371" y="346027"/>
                  </a:lnTo>
                  <a:lnTo>
                    <a:pt x="94317" y="347181"/>
                  </a:lnTo>
                  <a:lnTo>
                    <a:pt x="81192" y="347778"/>
                  </a:lnTo>
                  <a:lnTo>
                    <a:pt x="67023" y="347509"/>
                  </a:lnTo>
                  <a:lnTo>
                    <a:pt x="48332" y="345233"/>
                  </a:lnTo>
                  <a:lnTo>
                    <a:pt x="19183" y="339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86400" y="3148020"/>
              <a:ext cx="20005" cy="347442"/>
            </a:xfrm>
            <a:custGeom>
              <a:avLst/>
              <a:gdLst/>
              <a:ahLst/>
              <a:cxnLst/>
              <a:rect l="0" t="0" r="0" b="0"/>
              <a:pathLst>
                <a:path w="20005" h="347442">
                  <a:moveTo>
                    <a:pt x="9475" y="0"/>
                  </a:moveTo>
                  <a:lnTo>
                    <a:pt x="6609" y="8936"/>
                  </a:lnTo>
                  <a:lnTo>
                    <a:pt x="4466" y="18563"/>
                  </a:lnTo>
                  <a:lnTo>
                    <a:pt x="2863" y="29864"/>
                  </a:lnTo>
                  <a:lnTo>
                    <a:pt x="1683" y="43050"/>
                  </a:lnTo>
                  <a:lnTo>
                    <a:pt x="834" y="58474"/>
                  </a:lnTo>
                  <a:lnTo>
                    <a:pt x="241" y="76101"/>
                  </a:lnTo>
                  <a:lnTo>
                    <a:pt x="0" y="95441"/>
                  </a:lnTo>
                  <a:lnTo>
                    <a:pt x="364" y="115774"/>
                  </a:lnTo>
                  <a:lnTo>
                    <a:pt x="1419" y="136585"/>
                  </a:lnTo>
                  <a:lnTo>
                    <a:pt x="2941" y="157435"/>
                  </a:lnTo>
                  <a:lnTo>
                    <a:pt x="4501" y="177886"/>
                  </a:lnTo>
                  <a:lnTo>
                    <a:pt x="5844" y="197745"/>
                  </a:lnTo>
                  <a:lnTo>
                    <a:pt x="6898" y="216859"/>
                  </a:lnTo>
                  <a:lnTo>
                    <a:pt x="7678" y="235016"/>
                  </a:lnTo>
                  <a:lnTo>
                    <a:pt x="8244" y="252193"/>
                  </a:lnTo>
                  <a:lnTo>
                    <a:pt x="8809" y="268358"/>
                  </a:lnTo>
                  <a:lnTo>
                    <a:pt x="9730" y="283383"/>
                  </a:lnTo>
                  <a:lnTo>
                    <a:pt x="11164" y="297295"/>
                  </a:lnTo>
                  <a:lnTo>
                    <a:pt x="12952" y="309816"/>
                  </a:lnTo>
                  <a:lnTo>
                    <a:pt x="14878" y="321512"/>
                  </a:lnTo>
                  <a:lnTo>
                    <a:pt x="17114" y="333411"/>
                  </a:lnTo>
                  <a:lnTo>
                    <a:pt x="2000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9533" y="3277075"/>
              <a:ext cx="221100" cy="18345"/>
            </a:xfrm>
            <a:custGeom>
              <a:avLst/>
              <a:gdLst/>
              <a:ahLst/>
              <a:cxnLst/>
              <a:rect l="0" t="0" r="0" b="0"/>
              <a:pathLst>
                <a:path w="221100" h="18345">
                  <a:moveTo>
                    <a:pt x="221099" y="7816"/>
                  </a:moveTo>
                  <a:lnTo>
                    <a:pt x="212163" y="4949"/>
                  </a:lnTo>
                  <a:lnTo>
                    <a:pt x="202536" y="2807"/>
                  </a:lnTo>
                  <a:lnTo>
                    <a:pt x="191249" y="1209"/>
                  </a:lnTo>
                  <a:lnTo>
                    <a:pt x="178581" y="201"/>
                  </a:lnTo>
                  <a:lnTo>
                    <a:pt x="165102" y="0"/>
                  </a:lnTo>
                  <a:lnTo>
                    <a:pt x="151230" y="651"/>
                  </a:lnTo>
                  <a:lnTo>
                    <a:pt x="137195" y="1890"/>
                  </a:lnTo>
                  <a:lnTo>
                    <a:pt x="123103" y="3254"/>
                  </a:lnTo>
                  <a:lnTo>
                    <a:pt x="109002" y="4468"/>
                  </a:lnTo>
                  <a:lnTo>
                    <a:pt x="94908" y="5602"/>
                  </a:lnTo>
                  <a:lnTo>
                    <a:pt x="80826" y="6971"/>
                  </a:lnTo>
                  <a:lnTo>
                    <a:pt x="66769" y="8739"/>
                  </a:lnTo>
                  <a:lnTo>
                    <a:pt x="53148" y="10766"/>
                  </a:lnTo>
                  <a:lnTo>
                    <a:pt x="39329" y="12886"/>
                  </a:lnTo>
                  <a:lnTo>
                    <a:pt x="22977" y="15287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01160" y="3453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85430" y="3158549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11802"/>
                  </a:lnTo>
                  <a:lnTo>
                    <a:pt x="5520" y="23571"/>
                  </a:lnTo>
                  <a:lnTo>
                    <a:pt x="3917" y="36470"/>
                  </a:lnTo>
                  <a:lnTo>
                    <a:pt x="2736" y="50664"/>
                  </a:lnTo>
                  <a:lnTo>
                    <a:pt x="1887" y="66289"/>
                  </a:lnTo>
                  <a:lnTo>
                    <a:pt x="1290" y="83265"/>
                  </a:lnTo>
                  <a:lnTo>
                    <a:pt x="875" y="101366"/>
                  </a:lnTo>
                  <a:lnTo>
                    <a:pt x="591" y="120334"/>
                  </a:lnTo>
                  <a:lnTo>
                    <a:pt x="398" y="139936"/>
                  </a:lnTo>
                  <a:lnTo>
                    <a:pt x="267" y="159825"/>
                  </a:lnTo>
                  <a:lnTo>
                    <a:pt x="179" y="179556"/>
                  </a:lnTo>
                  <a:lnTo>
                    <a:pt x="120" y="198900"/>
                  </a:lnTo>
                  <a:lnTo>
                    <a:pt x="80" y="217823"/>
                  </a:lnTo>
                  <a:lnTo>
                    <a:pt x="53" y="236375"/>
                  </a:lnTo>
                  <a:lnTo>
                    <a:pt x="35" y="254627"/>
                  </a:lnTo>
                  <a:lnTo>
                    <a:pt x="24" y="272476"/>
                  </a:lnTo>
                  <a:lnTo>
                    <a:pt x="15" y="291702"/>
                  </a:lnTo>
                  <a:lnTo>
                    <a:pt x="7" y="31735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01243" y="316907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83"/>
                  </a:lnTo>
                  <a:lnTo>
                    <a:pt x="10529" y="58457"/>
                  </a:lnTo>
                  <a:lnTo>
                    <a:pt x="10529" y="74930"/>
                  </a:lnTo>
                  <a:lnTo>
                    <a:pt x="10529" y="92504"/>
                  </a:lnTo>
                  <a:lnTo>
                    <a:pt x="10529" y="111020"/>
                  </a:lnTo>
                  <a:lnTo>
                    <a:pt x="10529" y="130272"/>
                  </a:lnTo>
                  <a:lnTo>
                    <a:pt x="10529" y="150073"/>
                  </a:lnTo>
                  <a:lnTo>
                    <a:pt x="10529" y="170265"/>
                  </a:lnTo>
                  <a:lnTo>
                    <a:pt x="10529" y="190732"/>
                  </a:lnTo>
                  <a:lnTo>
                    <a:pt x="10529" y="211384"/>
                  </a:lnTo>
                  <a:lnTo>
                    <a:pt x="10529" y="231999"/>
                  </a:lnTo>
                  <a:lnTo>
                    <a:pt x="10529" y="252226"/>
                  </a:lnTo>
                  <a:lnTo>
                    <a:pt x="10524" y="271894"/>
                  </a:lnTo>
                  <a:lnTo>
                    <a:pt x="10323" y="290648"/>
                  </a:lnTo>
                  <a:lnTo>
                    <a:pt x="9421" y="309910"/>
                  </a:lnTo>
                  <a:lnTo>
                    <a:pt x="6622" y="33360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95958" y="339017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85956" y="18123"/>
                  </a:lnTo>
                  <a:lnTo>
                    <a:pt x="77609" y="15341"/>
                  </a:lnTo>
                  <a:lnTo>
                    <a:pt x="68910" y="12446"/>
                  </a:lnTo>
                  <a:lnTo>
                    <a:pt x="59669" y="9568"/>
                  </a:lnTo>
                  <a:lnTo>
                    <a:pt x="48478" y="6738"/>
                  </a:lnTo>
                  <a:lnTo>
                    <a:pt x="30996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32829" y="3339701"/>
              <a:ext cx="121659" cy="168202"/>
            </a:xfrm>
            <a:custGeom>
              <a:avLst/>
              <a:gdLst/>
              <a:ahLst/>
              <a:cxnLst/>
              <a:rect l="0" t="0" r="0" b="0"/>
              <a:pathLst>
                <a:path w="121659" h="168202">
                  <a:moveTo>
                    <a:pt x="0" y="92589"/>
                  </a:moveTo>
                  <a:lnTo>
                    <a:pt x="8868" y="89722"/>
                  </a:lnTo>
                  <a:lnTo>
                    <a:pt x="17855" y="87580"/>
                  </a:lnTo>
                  <a:lnTo>
                    <a:pt x="27846" y="85968"/>
                  </a:lnTo>
                  <a:lnTo>
                    <a:pt x="38654" y="84441"/>
                  </a:lnTo>
                  <a:lnTo>
                    <a:pt x="49817" y="82297"/>
                  </a:lnTo>
                  <a:lnTo>
                    <a:pt x="61022" y="79193"/>
                  </a:lnTo>
                  <a:lnTo>
                    <a:pt x="72134" y="75127"/>
                  </a:lnTo>
                  <a:lnTo>
                    <a:pt x="83118" y="70250"/>
                  </a:lnTo>
                  <a:lnTo>
                    <a:pt x="93966" y="64740"/>
                  </a:lnTo>
                  <a:lnTo>
                    <a:pt x="104044" y="58600"/>
                  </a:lnTo>
                  <a:lnTo>
                    <a:pt x="112149" y="51654"/>
                  </a:lnTo>
                  <a:lnTo>
                    <a:pt x="117776" y="43878"/>
                  </a:lnTo>
                  <a:lnTo>
                    <a:pt x="120910" y="35539"/>
                  </a:lnTo>
                  <a:lnTo>
                    <a:pt x="121658" y="27096"/>
                  </a:lnTo>
                  <a:lnTo>
                    <a:pt x="120336" y="18839"/>
                  </a:lnTo>
                  <a:lnTo>
                    <a:pt x="117045" y="11347"/>
                  </a:lnTo>
                  <a:lnTo>
                    <a:pt x="111579" y="5532"/>
                  </a:lnTo>
                  <a:lnTo>
                    <a:pt x="104029" y="1745"/>
                  </a:lnTo>
                  <a:lnTo>
                    <a:pt x="95048" y="0"/>
                  </a:lnTo>
                  <a:lnTo>
                    <a:pt x="85645" y="261"/>
                  </a:lnTo>
                  <a:lnTo>
                    <a:pt x="76436" y="2285"/>
                  </a:lnTo>
                  <a:lnTo>
                    <a:pt x="67646" y="5725"/>
                  </a:lnTo>
                  <a:lnTo>
                    <a:pt x="59289" y="10235"/>
                  </a:lnTo>
                  <a:lnTo>
                    <a:pt x="51305" y="15524"/>
                  </a:lnTo>
                  <a:lnTo>
                    <a:pt x="43774" y="21529"/>
                  </a:lnTo>
                  <a:lnTo>
                    <a:pt x="36928" y="28390"/>
                  </a:lnTo>
                  <a:lnTo>
                    <a:pt x="30840" y="36122"/>
                  </a:lnTo>
                  <a:lnTo>
                    <a:pt x="25597" y="44773"/>
                  </a:lnTo>
                  <a:lnTo>
                    <a:pt x="21372" y="54490"/>
                  </a:lnTo>
                  <a:lnTo>
                    <a:pt x="18165" y="65253"/>
                  </a:lnTo>
                  <a:lnTo>
                    <a:pt x="15995" y="76905"/>
                  </a:lnTo>
                  <a:lnTo>
                    <a:pt x="14979" y="89251"/>
                  </a:lnTo>
                  <a:lnTo>
                    <a:pt x="15078" y="102102"/>
                  </a:lnTo>
                  <a:lnTo>
                    <a:pt x="16278" y="114984"/>
                  </a:lnTo>
                  <a:lnTo>
                    <a:pt x="18679" y="127173"/>
                  </a:lnTo>
                  <a:lnTo>
                    <a:pt x="22228" y="138321"/>
                  </a:lnTo>
                  <a:lnTo>
                    <a:pt x="27069" y="148109"/>
                  </a:lnTo>
                  <a:lnTo>
                    <a:pt x="33599" y="156088"/>
                  </a:lnTo>
                  <a:lnTo>
                    <a:pt x="41874" y="162185"/>
                  </a:lnTo>
                  <a:lnTo>
                    <a:pt x="51346" y="166313"/>
                  </a:lnTo>
                  <a:lnTo>
                    <a:pt x="61081" y="168201"/>
                  </a:lnTo>
                  <a:lnTo>
                    <a:pt x="70507" y="167927"/>
                  </a:lnTo>
                  <a:lnTo>
                    <a:pt x="79332" y="166140"/>
                  </a:lnTo>
                  <a:lnTo>
                    <a:pt x="88332" y="163701"/>
                  </a:lnTo>
                  <a:lnTo>
                    <a:pt x="99407" y="160400"/>
                  </a:lnTo>
                  <a:lnTo>
                    <a:pt x="115813" y="155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02338" y="3126963"/>
              <a:ext cx="9476" cy="379027"/>
            </a:xfrm>
            <a:custGeom>
              <a:avLst/>
              <a:gdLst/>
              <a:ahLst/>
              <a:cxnLst/>
              <a:rect l="0" t="0" r="0" b="0"/>
              <a:pathLst>
                <a:path w="9476" h="379027">
                  <a:moveTo>
                    <a:pt x="9475" y="0"/>
                  </a:moveTo>
                  <a:lnTo>
                    <a:pt x="6608" y="11869"/>
                  </a:lnTo>
                  <a:lnTo>
                    <a:pt x="4466" y="24279"/>
                  </a:lnTo>
                  <a:lnTo>
                    <a:pt x="2863" y="38461"/>
                  </a:lnTo>
                  <a:lnTo>
                    <a:pt x="1683" y="53996"/>
                  </a:lnTo>
                  <a:lnTo>
                    <a:pt x="834" y="69993"/>
                  </a:lnTo>
                  <a:lnTo>
                    <a:pt x="241" y="85889"/>
                  </a:lnTo>
                  <a:lnTo>
                    <a:pt x="0" y="101955"/>
                  </a:lnTo>
                  <a:lnTo>
                    <a:pt x="364" y="119087"/>
                  </a:lnTo>
                  <a:lnTo>
                    <a:pt x="1419" y="137716"/>
                  </a:lnTo>
                  <a:lnTo>
                    <a:pt x="2941" y="157650"/>
                  </a:lnTo>
                  <a:lnTo>
                    <a:pt x="4501" y="178341"/>
                  </a:lnTo>
                  <a:lnTo>
                    <a:pt x="5845" y="199372"/>
                  </a:lnTo>
                  <a:lnTo>
                    <a:pt x="6898" y="220360"/>
                  </a:lnTo>
                  <a:lnTo>
                    <a:pt x="7679" y="240897"/>
                  </a:lnTo>
                  <a:lnTo>
                    <a:pt x="8239" y="260811"/>
                  </a:lnTo>
                  <a:lnTo>
                    <a:pt x="8633" y="279961"/>
                  </a:lnTo>
                  <a:lnTo>
                    <a:pt x="8904" y="298142"/>
                  </a:lnTo>
                  <a:lnTo>
                    <a:pt x="9090" y="315321"/>
                  </a:lnTo>
                  <a:lnTo>
                    <a:pt x="9216" y="331030"/>
                  </a:lnTo>
                  <a:lnTo>
                    <a:pt x="9316" y="345826"/>
                  </a:lnTo>
                  <a:lnTo>
                    <a:pt x="9397" y="361008"/>
                  </a:lnTo>
                  <a:lnTo>
                    <a:pt x="947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53927" y="3316301"/>
              <a:ext cx="136872" cy="200954"/>
            </a:xfrm>
            <a:custGeom>
              <a:avLst/>
              <a:gdLst/>
              <a:ahLst/>
              <a:cxnLst/>
              <a:rect l="0" t="0" r="0" b="0"/>
              <a:pathLst>
                <a:path w="136872" h="200954">
                  <a:moveTo>
                    <a:pt x="0" y="115989"/>
                  </a:moveTo>
                  <a:lnTo>
                    <a:pt x="11668" y="115922"/>
                  </a:lnTo>
                  <a:lnTo>
                    <a:pt x="22156" y="115282"/>
                  </a:lnTo>
                  <a:lnTo>
                    <a:pt x="32459" y="113981"/>
                  </a:lnTo>
                  <a:lnTo>
                    <a:pt x="42760" y="111948"/>
                  </a:lnTo>
                  <a:lnTo>
                    <a:pt x="53104" y="108983"/>
                  </a:lnTo>
                  <a:lnTo>
                    <a:pt x="63489" y="105063"/>
                  </a:lnTo>
                  <a:lnTo>
                    <a:pt x="73745" y="100314"/>
                  </a:lnTo>
                  <a:lnTo>
                    <a:pt x="83554" y="94910"/>
                  </a:lnTo>
                  <a:lnTo>
                    <a:pt x="92777" y="89015"/>
                  </a:lnTo>
                  <a:lnTo>
                    <a:pt x="101273" y="82600"/>
                  </a:lnTo>
                  <a:lnTo>
                    <a:pt x="108834" y="75462"/>
                  </a:lnTo>
                  <a:lnTo>
                    <a:pt x="115429" y="67550"/>
                  </a:lnTo>
                  <a:lnTo>
                    <a:pt x="120857" y="58948"/>
                  </a:lnTo>
                  <a:lnTo>
                    <a:pt x="124681" y="49796"/>
                  </a:lnTo>
                  <a:lnTo>
                    <a:pt x="126800" y="40239"/>
                  </a:lnTo>
                  <a:lnTo>
                    <a:pt x="127086" y="30721"/>
                  </a:lnTo>
                  <a:lnTo>
                    <a:pt x="125234" y="21943"/>
                  </a:lnTo>
                  <a:lnTo>
                    <a:pt x="121284" y="14238"/>
                  </a:lnTo>
                  <a:lnTo>
                    <a:pt x="115547" y="7915"/>
                  </a:lnTo>
                  <a:lnTo>
                    <a:pt x="108417" y="3416"/>
                  </a:lnTo>
                  <a:lnTo>
                    <a:pt x="100261" y="805"/>
                  </a:lnTo>
                  <a:lnTo>
                    <a:pt x="91533" y="0"/>
                  </a:lnTo>
                  <a:lnTo>
                    <a:pt x="82762" y="964"/>
                  </a:lnTo>
                  <a:lnTo>
                    <a:pt x="74239" y="3502"/>
                  </a:lnTo>
                  <a:lnTo>
                    <a:pt x="66044" y="7474"/>
                  </a:lnTo>
                  <a:lnTo>
                    <a:pt x="58152" y="12879"/>
                  </a:lnTo>
                  <a:lnTo>
                    <a:pt x="50514" y="19591"/>
                  </a:lnTo>
                  <a:lnTo>
                    <a:pt x="43230" y="27538"/>
                  </a:lnTo>
                  <a:lnTo>
                    <a:pt x="36557" y="36774"/>
                  </a:lnTo>
                  <a:lnTo>
                    <a:pt x="30589" y="47215"/>
                  </a:lnTo>
                  <a:lnTo>
                    <a:pt x="25427" y="58819"/>
                  </a:lnTo>
                  <a:lnTo>
                    <a:pt x="21258" y="71665"/>
                  </a:lnTo>
                  <a:lnTo>
                    <a:pt x="18089" y="85669"/>
                  </a:lnTo>
                  <a:lnTo>
                    <a:pt x="15944" y="100309"/>
                  </a:lnTo>
                  <a:lnTo>
                    <a:pt x="14946" y="114750"/>
                  </a:lnTo>
                  <a:lnTo>
                    <a:pt x="15056" y="128529"/>
                  </a:lnTo>
                  <a:lnTo>
                    <a:pt x="16263" y="141389"/>
                  </a:lnTo>
                  <a:lnTo>
                    <a:pt x="18669" y="153107"/>
                  </a:lnTo>
                  <a:lnTo>
                    <a:pt x="22222" y="163686"/>
                  </a:lnTo>
                  <a:lnTo>
                    <a:pt x="27065" y="173130"/>
                  </a:lnTo>
                  <a:lnTo>
                    <a:pt x="33596" y="181343"/>
                  </a:lnTo>
                  <a:lnTo>
                    <a:pt x="41877" y="188383"/>
                  </a:lnTo>
                  <a:lnTo>
                    <a:pt x="51523" y="194113"/>
                  </a:lnTo>
                  <a:lnTo>
                    <a:pt x="61906" y="198141"/>
                  </a:lnTo>
                  <a:lnTo>
                    <a:pt x="72586" y="200401"/>
                  </a:lnTo>
                  <a:lnTo>
                    <a:pt x="83179" y="200953"/>
                  </a:lnTo>
                  <a:lnTo>
                    <a:pt x="93284" y="199811"/>
                  </a:lnTo>
                  <a:lnTo>
                    <a:pt x="102733" y="197164"/>
                  </a:lnTo>
                  <a:lnTo>
                    <a:pt x="111257" y="193608"/>
                  </a:lnTo>
                  <a:lnTo>
                    <a:pt x="119221" y="189707"/>
                  </a:lnTo>
                  <a:lnTo>
                    <a:pt x="127323" y="185124"/>
                  </a:lnTo>
                  <a:lnTo>
                    <a:pt x="136871" y="179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22383" y="3341362"/>
              <a:ext cx="136871" cy="196214"/>
            </a:xfrm>
            <a:custGeom>
              <a:avLst/>
              <a:gdLst/>
              <a:ahLst/>
              <a:cxnLst/>
              <a:rect l="0" t="0" r="0" b="0"/>
              <a:pathLst>
                <a:path w="136871" h="196214">
                  <a:moveTo>
                    <a:pt x="0" y="48814"/>
                  </a:moveTo>
                  <a:lnTo>
                    <a:pt x="0" y="60549"/>
                  </a:lnTo>
                  <a:lnTo>
                    <a:pt x="0" y="71678"/>
                  </a:lnTo>
                  <a:lnTo>
                    <a:pt x="0" y="83276"/>
                  </a:lnTo>
                  <a:lnTo>
                    <a:pt x="0" y="95437"/>
                  </a:lnTo>
                  <a:lnTo>
                    <a:pt x="0" y="108097"/>
                  </a:lnTo>
                  <a:lnTo>
                    <a:pt x="4" y="121149"/>
                  </a:lnTo>
                  <a:lnTo>
                    <a:pt x="177" y="134328"/>
                  </a:lnTo>
                  <a:lnTo>
                    <a:pt x="826" y="147244"/>
                  </a:lnTo>
                  <a:lnTo>
                    <a:pt x="2081" y="159639"/>
                  </a:lnTo>
                  <a:lnTo>
                    <a:pt x="3990" y="169100"/>
                  </a:lnTo>
                  <a:lnTo>
                    <a:pt x="6119" y="172396"/>
                  </a:lnTo>
                  <a:lnTo>
                    <a:pt x="7724" y="170085"/>
                  </a:lnTo>
                  <a:lnTo>
                    <a:pt x="8765" y="163777"/>
                  </a:lnTo>
                  <a:lnTo>
                    <a:pt x="9415" y="154807"/>
                  </a:lnTo>
                  <a:lnTo>
                    <a:pt x="9818" y="144097"/>
                  </a:lnTo>
                  <a:lnTo>
                    <a:pt x="10076" y="132246"/>
                  </a:lnTo>
                  <a:lnTo>
                    <a:pt x="10410" y="119483"/>
                  </a:lnTo>
                  <a:lnTo>
                    <a:pt x="11161" y="105754"/>
                  </a:lnTo>
                  <a:lnTo>
                    <a:pt x="12481" y="91107"/>
                  </a:lnTo>
                  <a:lnTo>
                    <a:pt x="14350" y="76011"/>
                  </a:lnTo>
                  <a:lnTo>
                    <a:pt x="16674" y="61253"/>
                  </a:lnTo>
                  <a:lnTo>
                    <a:pt x="19358" y="47262"/>
                  </a:lnTo>
                  <a:lnTo>
                    <a:pt x="22634" y="34426"/>
                  </a:lnTo>
                  <a:lnTo>
                    <a:pt x="27044" y="23256"/>
                  </a:lnTo>
                  <a:lnTo>
                    <a:pt x="32790" y="13871"/>
                  </a:lnTo>
                  <a:lnTo>
                    <a:pt x="39768" y="6553"/>
                  </a:lnTo>
                  <a:lnTo>
                    <a:pt x="47748" y="1902"/>
                  </a:lnTo>
                  <a:lnTo>
                    <a:pt x="56478" y="0"/>
                  </a:lnTo>
                  <a:lnTo>
                    <a:pt x="65422" y="652"/>
                  </a:lnTo>
                  <a:lnTo>
                    <a:pt x="73807" y="3665"/>
                  </a:lnTo>
                  <a:lnTo>
                    <a:pt x="81253" y="8692"/>
                  </a:lnTo>
                  <a:lnTo>
                    <a:pt x="87742" y="15471"/>
                  </a:lnTo>
                  <a:lnTo>
                    <a:pt x="93415" y="23906"/>
                  </a:lnTo>
                  <a:lnTo>
                    <a:pt x="98451" y="33798"/>
                  </a:lnTo>
                  <a:lnTo>
                    <a:pt x="102852" y="44861"/>
                  </a:lnTo>
                  <a:lnTo>
                    <a:pt x="106444" y="56811"/>
                  </a:lnTo>
                  <a:lnTo>
                    <a:pt x="109203" y="69399"/>
                  </a:lnTo>
                  <a:lnTo>
                    <a:pt x="111398" y="82275"/>
                  </a:lnTo>
                  <a:lnTo>
                    <a:pt x="113487" y="94993"/>
                  </a:lnTo>
                  <a:lnTo>
                    <a:pt x="115741" y="107328"/>
                  </a:lnTo>
                  <a:lnTo>
                    <a:pt x="118087" y="119407"/>
                  </a:lnTo>
                  <a:lnTo>
                    <a:pt x="120209" y="131592"/>
                  </a:lnTo>
                  <a:lnTo>
                    <a:pt x="121938" y="144070"/>
                  </a:lnTo>
                  <a:lnTo>
                    <a:pt x="123453" y="156278"/>
                  </a:lnTo>
                  <a:lnTo>
                    <a:pt x="125452" y="168178"/>
                  </a:lnTo>
                  <a:lnTo>
                    <a:pt x="129227" y="180818"/>
                  </a:lnTo>
                  <a:lnTo>
                    <a:pt x="136870" y="196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22425" y="3284891"/>
              <a:ext cx="119655" cy="200042"/>
            </a:xfrm>
            <a:custGeom>
              <a:avLst/>
              <a:gdLst/>
              <a:ahLst/>
              <a:cxnLst/>
              <a:rect l="0" t="0" r="0" b="0"/>
              <a:pathLst>
                <a:path w="119655" h="200042">
                  <a:moveTo>
                    <a:pt x="105285" y="0"/>
                  </a:moveTo>
                  <a:lnTo>
                    <a:pt x="93616" y="134"/>
                  </a:lnTo>
                  <a:lnTo>
                    <a:pt x="83127" y="1414"/>
                  </a:lnTo>
                  <a:lnTo>
                    <a:pt x="72831" y="4012"/>
                  </a:lnTo>
                  <a:lnTo>
                    <a:pt x="62702" y="7904"/>
                  </a:lnTo>
                  <a:lnTo>
                    <a:pt x="53007" y="13185"/>
                  </a:lnTo>
                  <a:lnTo>
                    <a:pt x="43875" y="19771"/>
                  </a:lnTo>
                  <a:lnTo>
                    <a:pt x="35445" y="27444"/>
                  </a:lnTo>
                  <a:lnTo>
                    <a:pt x="27931" y="35955"/>
                  </a:lnTo>
                  <a:lnTo>
                    <a:pt x="21370" y="45087"/>
                  </a:lnTo>
                  <a:lnTo>
                    <a:pt x="15965" y="54826"/>
                  </a:lnTo>
                  <a:lnTo>
                    <a:pt x="12156" y="65347"/>
                  </a:lnTo>
                  <a:lnTo>
                    <a:pt x="10050" y="76662"/>
                  </a:lnTo>
                  <a:lnTo>
                    <a:pt x="9769" y="87853"/>
                  </a:lnTo>
                  <a:lnTo>
                    <a:pt x="11625" y="97235"/>
                  </a:lnTo>
                  <a:lnTo>
                    <a:pt x="15585" y="104024"/>
                  </a:lnTo>
                  <a:lnTo>
                    <a:pt x="21496" y="108425"/>
                  </a:lnTo>
                  <a:lnTo>
                    <a:pt x="29275" y="111164"/>
                  </a:lnTo>
                  <a:lnTo>
                    <a:pt x="38687" y="112864"/>
                  </a:lnTo>
                  <a:lnTo>
                    <a:pt x="49241" y="114095"/>
                  </a:lnTo>
                  <a:lnTo>
                    <a:pt x="60308" y="115412"/>
                  </a:lnTo>
                  <a:lnTo>
                    <a:pt x="71483" y="117097"/>
                  </a:lnTo>
                  <a:lnTo>
                    <a:pt x="82425" y="119371"/>
                  </a:lnTo>
                  <a:lnTo>
                    <a:pt x="92772" y="122495"/>
                  </a:lnTo>
                  <a:lnTo>
                    <a:pt x="102378" y="126526"/>
                  </a:lnTo>
                  <a:lnTo>
                    <a:pt x="110641" y="131520"/>
                  </a:lnTo>
                  <a:lnTo>
                    <a:pt x="116457" y="137620"/>
                  </a:lnTo>
                  <a:lnTo>
                    <a:pt x="119434" y="144788"/>
                  </a:lnTo>
                  <a:lnTo>
                    <a:pt x="119654" y="152531"/>
                  </a:lnTo>
                  <a:lnTo>
                    <a:pt x="117300" y="160034"/>
                  </a:lnTo>
                  <a:lnTo>
                    <a:pt x="112752" y="166848"/>
                  </a:lnTo>
                  <a:lnTo>
                    <a:pt x="106311" y="172725"/>
                  </a:lnTo>
                  <a:lnTo>
                    <a:pt x="98110" y="177449"/>
                  </a:lnTo>
                  <a:lnTo>
                    <a:pt x="88380" y="181035"/>
                  </a:lnTo>
                  <a:lnTo>
                    <a:pt x="77426" y="183816"/>
                  </a:lnTo>
                  <a:lnTo>
                    <a:pt x="65551" y="186314"/>
                  </a:lnTo>
                  <a:lnTo>
                    <a:pt x="53027" y="188851"/>
                  </a:lnTo>
                  <a:lnTo>
                    <a:pt x="40655" y="191399"/>
                  </a:lnTo>
                  <a:lnTo>
                    <a:pt x="28563" y="193928"/>
                  </a:lnTo>
                  <a:lnTo>
                    <a:pt x="15691" y="19666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2883163" y="4342626"/>
            <a:ext cx="168457" cy="7816"/>
          </a:xfrm>
          <a:custGeom>
            <a:avLst/>
            <a:gdLst/>
            <a:ahLst/>
            <a:cxnLst/>
            <a:rect l="0" t="0" r="0" b="0"/>
            <a:pathLst>
              <a:path w="168457" h="7816">
                <a:moveTo>
                  <a:pt x="168456" y="7815"/>
                </a:moveTo>
                <a:lnTo>
                  <a:pt x="159520" y="4948"/>
                </a:lnTo>
                <a:lnTo>
                  <a:pt x="149893" y="2806"/>
                </a:lnTo>
                <a:lnTo>
                  <a:pt x="138606" y="1208"/>
                </a:lnTo>
                <a:lnTo>
                  <a:pt x="125938" y="200"/>
                </a:lnTo>
                <a:lnTo>
                  <a:pt x="112459" y="0"/>
                </a:lnTo>
                <a:lnTo>
                  <a:pt x="98587" y="651"/>
                </a:lnTo>
                <a:lnTo>
                  <a:pt x="84551" y="1889"/>
                </a:lnTo>
                <a:lnTo>
                  <a:pt x="70460" y="3253"/>
                </a:lnTo>
                <a:lnTo>
                  <a:pt x="56377" y="4462"/>
                </a:lnTo>
                <a:lnTo>
                  <a:pt x="42926" y="5427"/>
                </a:lnTo>
                <a:lnTo>
                  <a:pt x="29976" y="6252"/>
                </a:lnTo>
                <a:lnTo>
                  <a:pt x="16391" y="7007"/>
                </a:lnTo>
                <a:lnTo>
                  <a:pt x="0" y="781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3146375" y="4110803"/>
            <a:ext cx="2210986" cy="629193"/>
            <a:chOff x="3146375" y="4110803"/>
            <a:chExt cx="2210986" cy="629193"/>
          </a:xfrm>
        </p:grpSpPr>
        <p:sp>
          <p:nvSpPr>
            <p:cNvPr id="101" name="Freeform 100"/>
            <p:cNvSpPr/>
            <p:nvPr/>
          </p:nvSpPr>
          <p:spPr>
            <a:xfrm>
              <a:off x="3272717" y="4224099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21057" y="0"/>
                  </a:moveTo>
                  <a:lnTo>
                    <a:pt x="18191" y="11936"/>
                  </a:lnTo>
                  <a:lnTo>
                    <a:pt x="16048" y="24985"/>
                  </a:lnTo>
                  <a:lnTo>
                    <a:pt x="14446" y="40460"/>
                  </a:lnTo>
                  <a:lnTo>
                    <a:pt x="13265" y="57681"/>
                  </a:lnTo>
                  <a:lnTo>
                    <a:pt x="12416" y="75346"/>
                  </a:lnTo>
                  <a:lnTo>
                    <a:pt x="11819" y="92641"/>
                  </a:lnTo>
                  <a:lnTo>
                    <a:pt x="11405" y="109288"/>
                  </a:lnTo>
                  <a:lnTo>
                    <a:pt x="11120" y="125285"/>
                  </a:lnTo>
                  <a:lnTo>
                    <a:pt x="10927" y="140752"/>
                  </a:lnTo>
                  <a:lnTo>
                    <a:pt x="10796" y="156306"/>
                  </a:lnTo>
                  <a:lnTo>
                    <a:pt x="10708" y="172981"/>
                  </a:lnTo>
                  <a:lnTo>
                    <a:pt x="10644" y="191249"/>
                  </a:lnTo>
                  <a:lnTo>
                    <a:pt x="10431" y="210913"/>
                  </a:lnTo>
                  <a:lnTo>
                    <a:pt x="9757" y="231411"/>
                  </a:lnTo>
                  <a:lnTo>
                    <a:pt x="8490" y="252306"/>
                  </a:lnTo>
                  <a:lnTo>
                    <a:pt x="6826" y="273199"/>
                  </a:lnTo>
                  <a:lnTo>
                    <a:pt x="5170" y="293672"/>
                  </a:lnTo>
                  <a:lnTo>
                    <a:pt x="3762" y="313539"/>
                  </a:lnTo>
                  <a:lnTo>
                    <a:pt x="2662" y="332638"/>
                  </a:lnTo>
                  <a:lnTo>
                    <a:pt x="1731" y="352920"/>
                  </a:lnTo>
                  <a:lnTo>
                    <a:pt x="891" y="379520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46375" y="4110803"/>
              <a:ext cx="311826" cy="334395"/>
            </a:xfrm>
            <a:custGeom>
              <a:avLst/>
              <a:gdLst/>
              <a:ahLst/>
              <a:cxnLst/>
              <a:rect l="0" t="0" r="0" b="0"/>
              <a:pathLst>
                <a:path w="311826" h="334395">
                  <a:moveTo>
                    <a:pt x="0" y="71182"/>
                  </a:moveTo>
                  <a:lnTo>
                    <a:pt x="3068" y="62447"/>
                  </a:lnTo>
                  <a:lnTo>
                    <a:pt x="7131" y="54741"/>
                  </a:lnTo>
                  <a:lnTo>
                    <a:pt x="12624" y="47339"/>
                  </a:lnTo>
                  <a:lnTo>
                    <a:pt x="19383" y="40078"/>
                  </a:lnTo>
                  <a:lnTo>
                    <a:pt x="27181" y="32899"/>
                  </a:lnTo>
                  <a:lnTo>
                    <a:pt x="35783" y="25782"/>
                  </a:lnTo>
                  <a:lnTo>
                    <a:pt x="45141" y="19038"/>
                  </a:lnTo>
                  <a:lnTo>
                    <a:pt x="55395" y="13268"/>
                  </a:lnTo>
                  <a:lnTo>
                    <a:pt x="66552" y="8723"/>
                  </a:lnTo>
                  <a:lnTo>
                    <a:pt x="78653" y="5334"/>
                  </a:lnTo>
                  <a:lnTo>
                    <a:pt x="91839" y="2894"/>
                  </a:lnTo>
                  <a:lnTo>
                    <a:pt x="106074" y="1182"/>
                  </a:lnTo>
                  <a:lnTo>
                    <a:pt x="120872" y="166"/>
                  </a:lnTo>
                  <a:lnTo>
                    <a:pt x="135418" y="0"/>
                  </a:lnTo>
                  <a:lnTo>
                    <a:pt x="149271" y="704"/>
                  </a:lnTo>
                  <a:lnTo>
                    <a:pt x="162352" y="2328"/>
                  </a:lnTo>
                  <a:lnTo>
                    <a:pt x="174750" y="5021"/>
                  </a:lnTo>
                  <a:lnTo>
                    <a:pt x="186608" y="8761"/>
                  </a:lnTo>
                  <a:lnTo>
                    <a:pt x="198065" y="13391"/>
                  </a:lnTo>
                  <a:lnTo>
                    <a:pt x="209232" y="18716"/>
                  </a:lnTo>
                  <a:lnTo>
                    <a:pt x="220197" y="24560"/>
                  </a:lnTo>
                  <a:lnTo>
                    <a:pt x="231021" y="30941"/>
                  </a:lnTo>
                  <a:lnTo>
                    <a:pt x="241750" y="38054"/>
                  </a:lnTo>
                  <a:lnTo>
                    <a:pt x="252403" y="45952"/>
                  </a:lnTo>
                  <a:lnTo>
                    <a:pt x="262676" y="54543"/>
                  </a:lnTo>
                  <a:lnTo>
                    <a:pt x="271968" y="63689"/>
                  </a:lnTo>
                  <a:lnTo>
                    <a:pt x="280030" y="73250"/>
                  </a:lnTo>
                  <a:lnTo>
                    <a:pt x="286935" y="83111"/>
                  </a:lnTo>
                  <a:lnTo>
                    <a:pt x="292889" y="93183"/>
                  </a:lnTo>
                  <a:lnTo>
                    <a:pt x="298112" y="103406"/>
                  </a:lnTo>
                  <a:lnTo>
                    <a:pt x="302640" y="113899"/>
                  </a:lnTo>
                  <a:lnTo>
                    <a:pt x="306316" y="124935"/>
                  </a:lnTo>
                  <a:lnTo>
                    <a:pt x="309122" y="136618"/>
                  </a:lnTo>
                  <a:lnTo>
                    <a:pt x="311008" y="148736"/>
                  </a:lnTo>
                  <a:lnTo>
                    <a:pt x="311825" y="160871"/>
                  </a:lnTo>
                  <a:lnTo>
                    <a:pt x="311591" y="172773"/>
                  </a:lnTo>
                  <a:lnTo>
                    <a:pt x="310298" y="184375"/>
                  </a:lnTo>
                  <a:lnTo>
                    <a:pt x="307834" y="195700"/>
                  </a:lnTo>
                  <a:lnTo>
                    <a:pt x="304251" y="206798"/>
                  </a:lnTo>
                  <a:lnTo>
                    <a:pt x="299727" y="217725"/>
                  </a:lnTo>
                  <a:lnTo>
                    <a:pt x="294475" y="228529"/>
                  </a:lnTo>
                  <a:lnTo>
                    <a:pt x="288679" y="239246"/>
                  </a:lnTo>
                  <a:lnTo>
                    <a:pt x="282331" y="249903"/>
                  </a:lnTo>
                  <a:lnTo>
                    <a:pt x="275239" y="260518"/>
                  </a:lnTo>
                  <a:lnTo>
                    <a:pt x="267356" y="271096"/>
                  </a:lnTo>
                  <a:lnTo>
                    <a:pt x="258774" y="281318"/>
                  </a:lnTo>
                  <a:lnTo>
                    <a:pt x="249635" y="290576"/>
                  </a:lnTo>
                  <a:lnTo>
                    <a:pt x="240079" y="298615"/>
                  </a:lnTo>
                  <a:lnTo>
                    <a:pt x="230221" y="305504"/>
                  </a:lnTo>
                  <a:lnTo>
                    <a:pt x="220150" y="311448"/>
                  </a:lnTo>
                  <a:lnTo>
                    <a:pt x="209942" y="316665"/>
                  </a:lnTo>
                  <a:lnTo>
                    <a:pt x="199904" y="321202"/>
                  </a:lnTo>
                  <a:lnTo>
                    <a:pt x="189492" y="325370"/>
                  </a:lnTo>
                  <a:lnTo>
                    <a:pt x="176675" y="329539"/>
                  </a:lnTo>
                  <a:lnTo>
                    <a:pt x="157928" y="334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40270" y="4465527"/>
              <a:ext cx="174604" cy="197465"/>
            </a:xfrm>
            <a:custGeom>
              <a:avLst/>
              <a:gdLst/>
              <a:ahLst/>
              <a:cxnLst/>
              <a:rect l="0" t="0" r="0" b="0"/>
              <a:pathLst>
                <a:path w="174604" h="197465">
                  <a:moveTo>
                    <a:pt x="100903" y="84955"/>
                  </a:moveTo>
                  <a:lnTo>
                    <a:pt x="106637" y="78953"/>
                  </a:lnTo>
                  <a:lnTo>
                    <a:pt x="110921" y="72109"/>
                  </a:lnTo>
                  <a:lnTo>
                    <a:pt x="114122" y="63721"/>
                  </a:lnTo>
                  <a:lnTo>
                    <a:pt x="116310" y="54094"/>
                  </a:lnTo>
                  <a:lnTo>
                    <a:pt x="117359" y="43779"/>
                  </a:lnTo>
                  <a:lnTo>
                    <a:pt x="117287" y="33185"/>
                  </a:lnTo>
                  <a:lnTo>
                    <a:pt x="115772" y="23006"/>
                  </a:lnTo>
                  <a:lnTo>
                    <a:pt x="112099" y="14250"/>
                  </a:lnTo>
                  <a:lnTo>
                    <a:pt x="106079" y="7346"/>
                  </a:lnTo>
                  <a:lnTo>
                    <a:pt x="98292" y="2530"/>
                  </a:lnTo>
                  <a:lnTo>
                    <a:pt x="89771" y="107"/>
                  </a:lnTo>
                  <a:lnTo>
                    <a:pt x="81194" y="0"/>
                  </a:lnTo>
                  <a:lnTo>
                    <a:pt x="72846" y="2010"/>
                  </a:lnTo>
                  <a:lnTo>
                    <a:pt x="64795" y="6009"/>
                  </a:lnTo>
                  <a:lnTo>
                    <a:pt x="57015" y="11730"/>
                  </a:lnTo>
                  <a:lnTo>
                    <a:pt x="49453" y="18820"/>
                  </a:lnTo>
                  <a:lnTo>
                    <a:pt x="42054" y="26941"/>
                  </a:lnTo>
                  <a:lnTo>
                    <a:pt x="34777" y="35811"/>
                  </a:lnTo>
                  <a:lnTo>
                    <a:pt x="27752" y="45375"/>
                  </a:lnTo>
                  <a:lnTo>
                    <a:pt x="21260" y="55780"/>
                  </a:lnTo>
                  <a:lnTo>
                    <a:pt x="15417" y="67040"/>
                  </a:lnTo>
                  <a:lnTo>
                    <a:pt x="10341" y="79043"/>
                  </a:lnTo>
                  <a:lnTo>
                    <a:pt x="6229" y="91633"/>
                  </a:lnTo>
                  <a:lnTo>
                    <a:pt x="3099" y="104654"/>
                  </a:lnTo>
                  <a:lnTo>
                    <a:pt x="980" y="117823"/>
                  </a:lnTo>
                  <a:lnTo>
                    <a:pt x="0" y="130736"/>
                  </a:lnTo>
                  <a:lnTo>
                    <a:pt x="121" y="143194"/>
                  </a:lnTo>
                  <a:lnTo>
                    <a:pt x="1337" y="155016"/>
                  </a:lnTo>
                  <a:lnTo>
                    <a:pt x="3748" y="165963"/>
                  </a:lnTo>
                  <a:lnTo>
                    <a:pt x="7304" y="175979"/>
                  </a:lnTo>
                  <a:lnTo>
                    <a:pt x="12150" y="184689"/>
                  </a:lnTo>
                  <a:lnTo>
                    <a:pt x="18683" y="191337"/>
                  </a:lnTo>
                  <a:lnTo>
                    <a:pt x="26961" y="195682"/>
                  </a:lnTo>
                  <a:lnTo>
                    <a:pt x="36434" y="197464"/>
                  </a:lnTo>
                  <a:lnTo>
                    <a:pt x="46169" y="196165"/>
                  </a:lnTo>
                  <a:lnTo>
                    <a:pt x="55596" y="191812"/>
                  </a:lnTo>
                  <a:lnTo>
                    <a:pt x="64363" y="185010"/>
                  </a:lnTo>
                  <a:lnTo>
                    <a:pt x="72172" y="176633"/>
                  </a:lnTo>
                  <a:lnTo>
                    <a:pt x="78974" y="167342"/>
                  </a:lnTo>
                  <a:lnTo>
                    <a:pt x="84898" y="157533"/>
                  </a:lnTo>
                  <a:lnTo>
                    <a:pt x="90126" y="147431"/>
                  </a:lnTo>
                  <a:lnTo>
                    <a:pt x="94831" y="137156"/>
                  </a:lnTo>
                  <a:lnTo>
                    <a:pt x="98994" y="126613"/>
                  </a:lnTo>
                  <a:lnTo>
                    <a:pt x="102420" y="115536"/>
                  </a:lnTo>
                  <a:lnTo>
                    <a:pt x="105035" y="103890"/>
                  </a:lnTo>
                  <a:lnTo>
                    <a:pt x="106104" y="94333"/>
                  </a:lnTo>
                  <a:lnTo>
                    <a:pt x="105373" y="90738"/>
                  </a:lnTo>
                  <a:lnTo>
                    <a:pt x="104243" y="92925"/>
                  </a:lnTo>
                  <a:lnTo>
                    <a:pt x="103441" y="99099"/>
                  </a:lnTo>
                  <a:lnTo>
                    <a:pt x="103361" y="107523"/>
                  </a:lnTo>
                  <a:lnTo>
                    <a:pt x="104102" y="117086"/>
                  </a:lnTo>
                  <a:lnTo>
                    <a:pt x="105741" y="127030"/>
                  </a:lnTo>
                  <a:lnTo>
                    <a:pt x="108440" y="136751"/>
                  </a:lnTo>
                  <a:lnTo>
                    <a:pt x="112187" y="145973"/>
                  </a:lnTo>
                  <a:lnTo>
                    <a:pt x="116991" y="154499"/>
                  </a:lnTo>
                  <a:lnTo>
                    <a:pt x="122964" y="162094"/>
                  </a:lnTo>
                  <a:lnTo>
                    <a:pt x="130047" y="168718"/>
                  </a:lnTo>
                  <a:lnTo>
                    <a:pt x="137795" y="174158"/>
                  </a:lnTo>
                  <a:lnTo>
                    <a:pt x="146330" y="178361"/>
                  </a:lnTo>
                  <a:lnTo>
                    <a:pt x="157519" y="180580"/>
                  </a:lnTo>
                  <a:lnTo>
                    <a:pt x="174603" y="179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27418" y="4463040"/>
              <a:ext cx="124326" cy="182951"/>
            </a:xfrm>
            <a:custGeom>
              <a:avLst/>
              <a:gdLst/>
              <a:ahLst/>
              <a:cxnLst/>
              <a:rect l="0" t="0" r="0" b="0"/>
              <a:pathLst>
                <a:path w="124326" h="182951">
                  <a:moveTo>
                    <a:pt x="103268" y="24271"/>
                  </a:moveTo>
                  <a:lnTo>
                    <a:pt x="100133" y="15671"/>
                  </a:lnTo>
                  <a:lnTo>
                    <a:pt x="95430" y="9245"/>
                  </a:lnTo>
                  <a:lnTo>
                    <a:pt x="88650" y="4445"/>
                  </a:lnTo>
                  <a:lnTo>
                    <a:pt x="80376" y="1249"/>
                  </a:lnTo>
                  <a:lnTo>
                    <a:pt x="71559" y="0"/>
                  </a:lnTo>
                  <a:lnTo>
                    <a:pt x="62802" y="718"/>
                  </a:lnTo>
                  <a:lnTo>
                    <a:pt x="54344" y="3299"/>
                  </a:lnTo>
                  <a:lnTo>
                    <a:pt x="46225" y="7688"/>
                  </a:lnTo>
                  <a:lnTo>
                    <a:pt x="38406" y="13673"/>
                  </a:lnTo>
                  <a:lnTo>
                    <a:pt x="30989" y="20943"/>
                  </a:lnTo>
                  <a:lnTo>
                    <a:pt x="24221" y="29184"/>
                  </a:lnTo>
                  <a:lnTo>
                    <a:pt x="18186" y="38134"/>
                  </a:lnTo>
                  <a:lnTo>
                    <a:pt x="12979" y="47753"/>
                  </a:lnTo>
                  <a:lnTo>
                    <a:pt x="8778" y="58194"/>
                  </a:lnTo>
                  <a:lnTo>
                    <a:pt x="5583" y="69478"/>
                  </a:lnTo>
                  <a:lnTo>
                    <a:pt x="3250" y="81497"/>
                  </a:lnTo>
                  <a:lnTo>
                    <a:pt x="1594" y="94097"/>
                  </a:lnTo>
                  <a:lnTo>
                    <a:pt x="449" y="107122"/>
                  </a:lnTo>
                  <a:lnTo>
                    <a:pt x="0" y="120122"/>
                  </a:lnTo>
                  <a:lnTo>
                    <a:pt x="755" y="132391"/>
                  </a:lnTo>
                  <a:lnTo>
                    <a:pt x="2898" y="143598"/>
                  </a:lnTo>
                  <a:lnTo>
                    <a:pt x="6474" y="153596"/>
                  </a:lnTo>
                  <a:lnTo>
                    <a:pt x="11548" y="162247"/>
                  </a:lnTo>
                  <a:lnTo>
                    <a:pt x="18002" y="169612"/>
                  </a:lnTo>
                  <a:lnTo>
                    <a:pt x="25589" y="175578"/>
                  </a:lnTo>
                  <a:lnTo>
                    <a:pt x="34044" y="179770"/>
                  </a:lnTo>
                  <a:lnTo>
                    <a:pt x="43135" y="182147"/>
                  </a:lnTo>
                  <a:lnTo>
                    <a:pt x="52678" y="182950"/>
                  </a:lnTo>
                  <a:lnTo>
                    <a:pt x="62535" y="182509"/>
                  </a:lnTo>
                  <a:lnTo>
                    <a:pt x="72601" y="181142"/>
                  </a:lnTo>
                  <a:lnTo>
                    <a:pt x="82543" y="179070"/>
                  </a:lnTo>
                  <a:lnTo>
                    <a:pt x="92880" y="176113"/>
                  </a:lnTo>
                  <a:lnTo>
                    <a:pt x="105636" y="170901"/>
                  </a:lnTo>
                  <a:lnTo>
                    <a:pt x="124325" y="161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14914" y="4539953"/>
              <a:ext cx="2" cy="126344"/>
            </a:xfrm>
            <a:custGeom>
              <a:avLst/>
              <a:gdLst/>
              <a:ahLst/>
              <a:cxnLst/>
              <a:rect l="0" t="0" r="0" b="0"/>
              <a:pathLst>
                <a:path w="2" h="126344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63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22"/>
                  </a:lnTo>
                  <a:lnTo>
                    <a:pt x="1" y="85030"/>
                  </a:lnTo>
                  <a:lnTo>
                    <a:pt x="1" y="97381"/>
                  </a:lnTo>
                  <a:lnTo>
                    <a:pt x="0" y="110458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25443" y="438202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42557" y="4294164"/>
              <a:ext cx="125042" cy="372133"/>
            </a:xfrm>
            <a:custGeom>
              <a:avLst/>
              <a:gdLst/>
              <a:ahLst/>
              <a:cxnLst/>
              <a:rect l="0" t="0" r="0" b="0"/>
              <a:pathLst>
                <a:path w="125042" h="372133">
                  <a:moveTo>
                    <a:pt x="19756" y="372132"/>
                  </a:moveTo>
                  <a:lnTo>
                    <a:pt x="19756" y="360329"/>
                  </a:lnTo>
                  <a:lnTo>
                    <a:pt x="19756" y="348560"/>
                  </a:lnTo>
                  <a:lnTo>
                    <a:pt x="19756" y="335670"/>
                  </a:lnTo>
                  <a:lnTo>
                    <a:pt x="19756" y="321822"/>
                  </a:lnTo>
                  <a:lnTo>
                    <a:pt x="19756" y="307494"/>
                  </a:lnTo>
                  <a:lnTo>
                    <a:pt x="19751" y="293024"/>
                  </a:lnTo>
                  <a:lnTo>
                    <a:pt x="19579" y="278575"/>
                  </a:lnTo>
                  <a:lnTo>
                    <a:pt x="18930" y="264199"/>
                  </a:lnTo>
                  <a:lnTo>
                    <a:pt x="17682" y="249900"/>
                  </a:lnTo>
                  <a:lnTo>
                    <a:pt x="16029" y="235502"/>
                  </a:lnTo>
                  <a:lnTo>
                    <a:pt x="14381" y="220684"/>
                  </a:lnTo>
                  <a:lnTo>
                    <a:pt x="12973" y="205305"/>
                  </a:lnTo>
                  <a:lnTo>
                    <a:pt x="11708" y="189551"/>
                  </a:lnTo>
                  <a:lnTo>
                    <a:pt x="10251" y="173822"/>
                  </a:lnTo>
                  <a:lnTo>
                    <a:pt x="8424" y="158353"/>
                  </a:lnTo>
                  <a:lnTo>
                    <a:pt x="6367" y="143203"/>
                  </a:lnTo>
                  <a:lnTo>
                    <a:pt x="4439" y="128343"/>
                  </a:lnTo>
                  <a:lnTo>
                    <a:pt x="2846" y="113718"/>
                  </a:lnTo>
                  <a:lnTo>
                    <a:pt x="1623" y="99269"/>
                  </a:lnTo>
                  <a:lnTo>
                    <a:pt x="728" y="84948"/>
                  </a:lnTo>
                  <a:lnTo>
                    <a:pt x="99" y="70725"/>
                  </a:lnTo>
                  <a:lnTo>
                    <a:pt x="0" y="56901"/>
                  </a:lnTo>
                  <a:lnTo>
                    <a:pt x="991" y="44071"/>
                  </a:lnTo>
                  <a:lnTo>
                    <a:pt x="3298" y="32489"/>
                  </a:lnTo>
                  <a:lnTo>
                    <a:pt x="7153" y="22408"/>
                  </a:lnTo>
                  <a:lnTo>
                    <a:pt x="12947" y="14233"/>
                  </a:lnTo>
                  <a:lnTo>
                    <a:pt x="20702" y="7999"/>
                  </a:lnTo>
                  <a:lnTo>
                    <a:pt x="30146" y="3610"/>
                  </a:lnTo>
                  <a:lnTo>
                    <a:pt x="40919" y="1014"/>
                  </a:lnTo>
                  <a:lnTo>
                    <a:pt x="52671" y="0"/>
                  </a:lnTo>
                  <a:lnTo>
                    <a:pt x="64899" y="100"/>
                  </a:lnTo>
                  <a:lnTo>
                    <a:pt x="78359" y="692"/>
                  </a:lnTo>
                  <a:lnTo>
                    <a:pt x="96464" y="1822"/>
                  </a:lnTo>
                  <a:lnTo>
                    <a:pt x="125041" y="3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99142" y="4518897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3"/>
                  </a:lnTo>
                  <a:lnTo>
                    <a:pt x="73054" y="3863"/>
                  </a:lnTo>
                  <a:lnTo>
                    <a:pt x="62711" y="6179"/>
                  </a:lnTo>
                  <a:lnTo>
                    <a:pt x="52330" y="8842"/>
                  </a:lnTo>
                  <a:lnTo>
                    <a:pt x="42182" y="11603"/>
                  </a:lnTo>
                  <a:lnTo>
                    <a:pt x="31687" y="14361"/>
                  </a:lnTo>
                  <a:lnTo>
                    <a:pt x="18805" y="1735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78126" y="452942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57"/>
                  </a:lnTo>
                  <a:lnTo>
                    <a:pt x="2734" y="50272"/>
                  </a:lnTo>
                  <a:lnTo>
                    <a:pt x="1756" y="66142"/>
                  </a:lnTo>
                  <a:lnTo>
                    <a:pt x="895" y="8882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88655" y="44030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60918" y="4525697"/>
              <a:ext cx="127780" cy="161816"/>
            </a:xfrm>
            <a:custGeom>
              <a:avLst/>
              <a:gdLst/>
              <a:ahLst/>
              <a:cxnLst/>
              <a:rect l="0" t="0" r="0" b="0"/>
              <a:pathLst>
                <a:path w="127780" h="161816">
                  <a:moveTo>
                    <a:pt x="85664" y="14256"/>
                  </a:moveTo>
                  <a:lnTo>
                    <a:pt x="82239" y="5829"/>
                  </a:lnTo>
                  <a:lnTo>
                    <a:pt x="75900" y="1175"/>
                  </a:lnTo>
                  <a:lnTo>
                    <a:pt x="68128" y="0"/>
                  </a:lnTo>
                  <a:lnTo>
                    <a:pt x="60192" y="1389"/>
                  </a:lnTo>
                  <a:lnTo>
                    <a:pt x="52414" y="4583"/>
                  </a:lnTo>
                  <a:lnTo>
                    <a:pt x="44830" y="9185"/>
                  </a:lnTo>
                  <a:lnTo>
                    <a:pt x="37408" y="15109"/>
                  </a:lnTo>
                  <a:lnTo>
                    <a:pt x="30113" y="22215"/>
                  </a:lnTo>
                  <a:lnTo>
                    <a:pt x="23074" y="30448"/>
                  </a:lnTo>
                  <a:lnTo>
                    <a:pt x="16572" y="39887"/>
                  </a:lnTo>
                  <a:lnTo>
                    <a:pt x="10726" y="50459"/>
                  </a:lnTo>
                  <a:lnTo>
                    <a:pt x="5819" y="61815"/>
                  </a:lnTo>
                  <a:lnTo>
                    <a:pt x="2352" y="73430"/>
                  </a:lnTo>
                  <a:lnTo>
                    <a:pt x="468" y="84982"/>
                  </a:lnTo>
                  <a:lnTo>
                    <a:pt x="0" y="96347"/>
                  </a:lnTo>
                  <a:lnTo>
                    <a:pt x="667" y="107512"/>
                  </a:lnTo>
                  <a:lnTo>
                    <a:pt x="2195" y="118493"/>
                  </a:lnTo>
                  <a:lnTo>
                    <a:pt x="4676" y="129004"/>
                  </a:lnTo>
                  <a:lnTo>
                    <a:pt x="8543" y="138464"/>
                  </a:lnTo>
                  <a:lnTo>
                    <a:pt x="13922" y="146633"/>
                  </a:lnTo>
                  <a:lnTo>
                    <a:pt x="20651" y="153272"/>
                  </a:lnTo>
                  <a:lnTo>
                    <a:pt x="28464" y="157983"/>
                  </a:lnTo>
                  <a:lnTo>
                    <a:pt x="37096" y="160742"/>
                  </a:lnTo>
                  <a:lnTo>
                    <a:pt x="46484" y="161815"/>
                  </a:lnTo>
                  <a:lnTo>
                    <a:pt x="56764" y="161563"/>
                  </a:lnTo>
                  <a:lnTo>
                    <a:pt x="67923" y="160327"/>
                  </a:lnTo>
                  <a:lnTo>
                    <a:pt x="79421" y="158343"/>
                  </a:lnTo>
                  <a:lnTo>
                    <a:pt x="91501" y="155457"/>
                  </a:lnTo>
                  <a:lnTo>
                    <a:pt x="106343" y="150302"/>
                  </a:lnTo>
                  <a:lnTo>
                    <a:pt x="127779" y="140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84963" y="4300180"/>
              <a:ext cx="156460" cy="366227"/>
            </a:xfrm>
            <a:custGeom>
              <a:avLst/>
              <a:gdLst/>
              <a:ahLst/>
              <a:cxnLst/>
              <a:rect l="0" t="0" r="0" b="0"/>
              <a:pathLst>
                <a:path w="156460" h="366227">
                  <a:moveTo>
                    <a:pt x="145931" y="50261"/>
                  </a:moveTo>
                  <a:lnTo>
                    <a:pt x="145796" y="38659"/>
                  </a:lnTo>
                  <a:lnTo>
                    <a:pt x="144516" y="28811"/>
                  </a:lnTo>
                  <a:lnTo>
                    <a:pt x="141914" y="19820"/>
                  </a:lnTo>
                  <a:lnTo>
                    <a:pt x="137849" y="11897"/>
                  </a:lnTo>
                  <a:lnTo>
                    <a:pt x="131919" y="5814"/>
                  </a:lnTo>
                  <a:lnTo>
                    <a:pt x="124084" y="1855"/>
                  </a:lnTo>
                  <a:lnTo>
                    <a:pt x="114758" y="0"/>
                  </a:lnTo>
                  <a:lnTo>
                    <a:pt x="104600" y="187"/>
                  </a:lnTo>
                  <a:lnTo>
                    <a:pt x="94075" y="2169"/>
                  </a:lnTo>
                  <a:lnTo>
                    <a:pt x="83589" y="5751"/>
                  </a:lnTo>
                  <a:lnTo>
                    <a:pt x="73556" y="10888"/>
                  </a:lnTo>
                  <a:lnTo>
                    <a:pt x="64151" y="17411"/>
                  </a:lnTo>
                  <a:lnTo>
                    <a:pt x="55514" y="25060"/>
                  </a:lnTo>
                  <a:lnTo>
                    <a:pt x="47853" y="33563"/>
                  </a:lnTo>
                  <a:lnTo>
                    <a:pt x="41177" y="42694"/>
                  </a:lnTo>
                  <a:lnTo>
                    <a:pt x="35353" y="52434"/>
                  </a:lnTo>
                  <a:lnTo>
                    <a:pt x="30198" y="62958"/>
                  </a:lnTo>
                  <a:lnTo>
                    <a:pt x="25541" y="74303"/>
                  </a:lnTo>
                  <a:lnTo>
                    <a:pt x="21242" y="86532"/>
                  </a:lnTo>
                  <a:lnTo>
                    <a:pt x="17193" y="99806"/>
                  </a:lnTo>
                  <a:lnTo>
                    <a:pt x="13323" y="114104"/>
                  </a:lnTo>
                  <a:lnTo>
                    <a:pt x="9739" y="129114"/>
                  </a:lnTo>
                  <a:lnTo>
                    <a:pt x="6712" y="144335"/>
                  </a:lnTo>
                  <a:lnTo>
                    <a:pt x="4344" y="159461"/>
                  </a:lnTo>
                  <a:lnTo>
                    <a:pt x="2586" y="174378"/>
                  </a:lnTo>
                  <a:lnTo>
                    <a:pt x="1323" y="189082"/>
                  </a:lnTo>
                  <a:lnTo>
                    <a:pt x="441" y="203601"/>
                  </a:lnTo>
                  <a:lnTo>
                    <a:pt x="0" y="217980"/>
                  </a:lnTo>
                  <a:lnTo>
                    <a:pt x="228" y="232254"/>
                  </a:lnTo>
                  <a:lnTo>
                    <a:pt x="1196" y="246450"/>
                  </a:lnTo>
                  <a:lnTo>
                    <a:pt x="2829" y="260426"/>
                  </a:lnTo>
                  <a:lnTo>
                    <a:pt x="4996" y="273890"/>
                  </a:lnTo>
                  <a:lnTo>
                    <a:pt x="7569" y="286725"/>
                  </a:lnTo>
                  <a:lnTo>
                    <a:pt x="10602" y="298972"/>
                  </a:lnTo>
                  <a:lnTo>
                    <a:pt x="14316" y="310736"/>
                  </a:lnTo>
                  <a:lnTo>
                    <a:pt x="18782" y="322123"/>
                  </a:lnTo>
                  <a:lnTo>
                    <a:pt x="24086" y="332908"/>
                  </a:lnTo>
                  <a:lnTo>
                    <a:pt x="30403" y="342551"/>
                  </a:lnTo>
                  <a:lnTo>
                    <a:pt x="37734" y="350844"/>
                  </a:lnTo>
                  <a:lnTo>
                    <a:pt x="46099" y="357565"/>
                  </a:lnTo>
                  <a:lnTo>
                    <a:pt x="55616" y="362331"/>
                  </a:lnTo>
                  <a:lnTo>
                    <a:pt x="66236" y="365127"/>
                  </a:lnTo>
                  <a:lnTo>
                    <a:pt x="77622" y="366226"/>
                  </a:lnTo>
                  <a:lnTo>
                    <a:pt x="89256" y="365991"/>
                  </a:lnTo>
                  <a:lnTo>
                    <a:pt x="100810" y="364765"/>
                  </a:lnTo>
                  <a:lnTo>
                    <a:pt x="111906" y="362789"/>
                  </a:lnTo>
                  <a:lnTo>
                    <a:pt x="123215" y="359907"/>
                  </a:lnTo>
                  <a:lnTo>
                    <a:pt x="136847" y="354757"/>
                  </a:lnTo>
                  <a:lnTo>
                    <a:pt x="156459" y="345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91809" y="4514303"/>
              <a:ext cx="129722" cy="172922"/>
            </a:xfrm>
            <a:custGeom>
              <a:avLst/>
              <a:gdLst/>
              <a:ahLst/>
              <a:cxnLst/>
              <a:rect l="0" t="0" r="0" b="0"/>
              <a:pathLst>
                <a:path w="129722" h="172922">
                  <a:moveTo>
                    <a:pt x="97012" y="4594"/>
                  </a:moveTo>
                  <a:lnTo>
                    <a:pt x="88211" y="1794"/>
                  </a:lnTo>
                  <a:lnTo>
                    <a:pt x="79864" y="292"/>
                  </a:lnTo>
                  <a:lnTo>
                    <a:pt x="71170" y="0"/>
                  </a:lnTo>
                  <a:lnTo>
                    <a:pt x="62222" y="1197"/>
                  </a:lnTo>
                  <a:lnTo>
                    <a:pt x="53375" y="4610"/>
                  </a:lnTo>
                  <a:lnTo>
                    <a:pt x="44841" y="10434"/>
                  </a:lnTo>
                  <a:lnTo>
                    <a:pt x="36825" y="18247"/>
                  </a:lnTo>
                  <a:lnTo>
                    <a:pt x="29596" y="27311"/>
                  </a:lnTo>
                  <a:lnTo>
                    <a:pt x="23219" y="37068"/>
                  </a:lnTo>
                  <a:lnTo>
                    <a:pt x="17599" y="47191"/>
                  </a:lnTo>
                  <a:lnTo>
                    <a:pt x="12582" y="57503"/>
                  </a:lnTo>
                  <a:lnTo>
                    <a:pt x="8027" y="67916"/>
                  </a:lnTo>
                  <a:lnTo>
                    <a:pt x="4136" y="78381"/>
                  </a:lnTo>
                  <a:lnTo>
                    <a:pt x="1427" y="88873"/>
                  </a:lnTo>
                  <a:lnTo>
                    <a:pt x="86" y="99382"/>
                  </a:lnTo>
                  <a:lnTo>
                    <a:pt x="0" y="109898"/>
                  </a:lnTo>
                  <a:lnTo>
                    <a:pt x="930" y="120419"/>
                  </a:lnTo>
                  <a:lnTo>
                    <a:pt x="2639" y="130934"/>
                  </a:lnTo>
                  <a:lnTo>
                    <a:pt x="5243" y="141114"/>
                  </a:lnTo>
                  <a:lnTo>
                    <a:pt x="9193" y="150344"/>
                  </a:lnTo>
                  <a:lnTo>
                    <a:pt x="14632" y="158356"/>
                  </a:lnTo>
                  <a:lnTo>
                    <a:pt x="21572" y="164886"/>
                  </a:lnTo>
                  <a:lnTo>
                    <a:pt x="30058" y="169525"/>
                  </a:lnTo>
                  <a:lnTo>
                    <a:pt x="39946" y="172226"/>
                  </a:lnTo>
                  <a:lnTo>
                    <a:pt x="50653" y="172921"/>
                  </a:lnTo>
                  <a:lnTo>
                    <a:pt x="61291" y="171350"/>
                  </a:lnTo>
                  <a:lnTo>
                    <a:pt x="71366" y="167593"/>
                  </a:lnTo>
                  <a:lnTo>
                    <a:pt x="80753" y="161986"/>
                  </a:lnTo>
                  <a:lnTo>
                    <a:pt x="89518" y="154945"/>
                  </a:lnTo>
                  <a:lnTo>
                    <a:pt x="97780" y="146843"/>
                  </a:lnTo>
                  <a:lnTo>
                    <a:pt x="105498" y="137982"/>
                  </a:lnTo>
                  <a:lnTo>
                    <a:pt x="112471" y="128590"/>
                  </a:lnTo>
                  <a:lnTo>
                    <a:pt x="118639" y="118832"/>
                  </a:lnTo>
                  <a:lnTo>
                    <a:pt x="123766" y="108822"/>
                  </a:lnTo>
                  <a:lnTo>
                    <a:pt x="127380" y="98643"/>
                  </a:lnTo>
                  <a:lnTo>
                    <a:pt x="129359" y="88354"/>
                  </a:lnTo>
                  <a:lnTo>
                    <a:pt x="129721" y="78155"/>
                  </a:lnTo>
                  <a:lnTo>
                    <a:pt x="128451" y="68380"/>
                  </a:lnTo>
                  <a:lnTo>
                    <a:pt x="125718" y="59179"/>
                  </a:lnTo>
                  <a:lnTo>
                    <a:pt x="122104" y="50639"/>
                  </a:lnTo>
                  <a:lnTo>
                    <a:pt x="118159" y="41925"/>
                  </a:lnTo>
                  <a:lnTo>
                    <a:pt x="113539" y="31158"/>
                  </a:lnTo>
                  <a:lnTo>
                    <a:pt x="107541" y="15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74896" y="4481129"/>
              <a:ext cx="82382" cy="181731"/>
            </a:xfrm>
            <a:custGeom>
              <a:avLst/>
              <a:gdLst/>
              <a:ahLst/>
              <a:cxnLst/>
              <a:rect l="0" t="0" r="0" b="0"/>
              <a:pathLst>
                <a:path w="82382" h="181731">
                  <a:moveTo>
                    <a:pt x="82381" y="48296"/>
                  </a:moveTo>
                  <a:lnTo>
                    <a:pt x="79448" y="39495"/>
                  </a:lnTo>
                  <a:lnTo>
                    <a:pt x="76665" y="31148"/>
                  </a:lnTo>
                  <a:lnTo>
                    <a:pt x="73756" y="22468"/>
                  </a:lnTo>
                  <a:lnTo>
                    <a:pt x="70370" y="14038"/>
                  </a:lnTo>
                  <a:lnTo>
                    <a:pt x="65909" y="7136"/>
                  </a:lnTo>
                  <a:lnTo>
                    <a:pt x="60143" y="2367"/>
                  </a:lnTo>
                  <a:lnTo>
                    <a:pt x="53326" y="0"/>
                  </a:lnTo>
                  <a:lnTo>
                    <a:pt x="45990" y="309"/>
                  </a:lnTo>
                  <a:lnTo>
                    <a:pt x="38507" y="3158"/>
                  </a:lnTo>
                  <a:lnTo>
                    <a:pt x="31214" y="8291"/>
                  </a:lnTo>
                  <a:lnTo>
                    <a:pt x="24478" y="15532"/>
                  </a:lnTo>
                  <a:lnTo>
                    <a:pt x="18439" y="24580"/>
                  </a:lnTo>
                  <a:lnTo>
                    <a:pt x="13216" y="35057"/>
                  </a:lnTo>
                  <a:lnTo>
                    <a:pt x="8999" y="46603"/>
                  </a:lnTo>
                  <a:lnTo>
                    <a:pt x="5790" y="58923"/>
                  </a:lnTo>
                  <a:lnTo>
                    <a:pt x="3446" y="71786"/>
                  </a:lnTo>
                  <a:lnTo>
                    <a:pt x="1782" y="85027"/>
                  </a:lnTo>
                  <a:lnTo>
                    <a:pt x="626" y="98522"/>
                  </a:lnTo>
                  <a:lnTo>
                    <a:pt x="0" y="112025"/>
                  </a:lnTo>
                  <a:lnTo>
                    <a:pt x="104" y="125171"/>
                  </a:lnTo>
                  <a:lnTo>
                    <a:pt x="997" y="137783"/>
                  </a:lnTo>
                  <a:lnTo>
                    <a:pt x="2919" y="149541"/>
                  </a:lnTo>
                  <a:lnTo>
                    <a:pt x="6344" y="159913"/>
                  </a:lnTo>
                  <a:lnTo>
                    <a:pt x="11390" y="168726"/>
                  </a:lnTo>
                  <a:lnTo>
                    <a:pt x="17711" y="175644"/>
                  </a:lnTo>
                  <a:lnTo>
                    <a:pt x="24710" y="180018"/>
                  </a:lnTo>
                  <a:lnTo>
                    <a:pt x="31965" y="181730"/>
                  </a:lnTo>
                  <a:lnTo>
                    <a:pt x="39104" y="180949"/>
                  </a:lnTo>
                  <a:lnTo>
                    <a:pt x="45737" y="177850"/>
                  </a:lnTo>
                  <a:lnTo>
                    <a:pt x="51711" y="172765"/>
                  </a:lnTo>
                  <a:lnTo>
                    <a:pt x="57060" y="165947"/>
                  </a:lnTo>
                  <a:lnTo>
                    <a:pt x="61895" y="157485"/>
                  </a:lnTo>
                  <a:lnTo>
                    <a:pt x="66331" y="147575"/>
                  </a:lnTo>
                  <a:lnTo>
                    <a:pt x="70314" y="136500"/>
                  </a:lnTo>
                  <a:lnTo>
                    <a:pt x="73617" y="124543"/>
                  </a:lnTo>
                  <a:lnTo>
                    <a:pt x="76174" y="111945"/>
                  </a:lnTo>
                  <a:lnTo>
                    <a:pt x="78062" y="98892"/>
                  </a:lnTo>
                  <a:lnTo>
                    <a:pt x="79412" y="85524"/>
                  </a:lnTo>
                  <a:lnTo>
                    <a:pt x="80357" y="71953"/>
                  </a:lnTo>
                  <a:lnTo>
                    <a:pt x="81011" y="58660"/>
                  </a:lnTo>
                  <a:lnTo>
                    <a:pt x="81529" y="45098"/>
                  </a:lnTo>
                  <a:lnTo>
                    <a:pt x="81960" y="28956"/>
                  </a:lnTo>
                  <a:lnTo>
                    <a:pt x="82381" y="6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78334" y="4634710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3067" y="11597"/>
                  </a:lnTo>
                  <a:lnTo>
                    <a:pt x="7244" y="22322"/>
                  </a:lnTo>
                  <a:lnTo>
                    <a:pt x="15358" y="34661"/>
                  </a:ln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23195" y="4494245"/>
              <a:ext cx="132409" cy="206392"/>
            </a:xfrm>
            <a:custGeom>
              <a:avLst/>
              <a:gdLst/>
              <a:ahLst/>
              <a:cxnLst/>
              <a:rect l="0" t="0" r="0" b="0"/>
              <a:pathLst>
                <a:path w="132409" h="206392">
                  <a:moveTo>
                    <a:pt x="92009" y="3595"/>
                  </a:moveTo>
                  <a:lnTo>
                    <a:pt x="83208" y="862"/>
                  </a:lnTo>
                  <a:lnTo>
                    <a:pt x="74862" y="0"/>
                  </a:lnTo>
                  <a:lnTo>
                    <a:pt x="66163" y="990"/>
                  </a:lnTo>
                  <a:lnTo>
                    <a:pt x="57042" y="3529"/>
                  </a:lnTo>
                  <a:lnTo>
                    <a:pt x="47547" y="7313"/>
                  </a:lnTo>
                  <a:lnTo>
                    <a:pt x="37764" y="12053"/>
                  </a:lnTo>
                  <a:lnTo>
                    <a:pt x="28096" y="17659"/>
                  </a:lnTo>
                  <a:lnTo>
                    <a:pt x="19219" y="24238"/>
                  </a:lnTo>
                  <a:lnTo>
                    <a:pt x="11452" y="31764"/>
                  </a:lnTo>
                  <a:lnTo>
                    <a:pt x="5257" y="39934"/>
                  </a:lnTo>
                  <a:lnTo>
                    <a:pt x="1378" y="48263"/>
                  </a:lnTo>
                  <a:lnTo>
                    <a:pt x="0" y="56452"/>
                  </a:lnTo>
                  <a:lnTo>
                    <a:pt x="1008" y="64239"/>
                  </a:lnTo>
                  <a:lnTo>
                    <a:pt x="4260" y="71315"/>
                  </a:lnTo>
                  <a:lnTo>
                    <a:pt x="9448" y="77586"/>
                  </a:lnTo>
                  <a:lnTo>
                    <a:pt x="16334" y="82966"/>
                  </a:lnTo>
                  <a:lnTo>
                    <a:pt x="24842" y="87289"/>
                  </a:lnTo>
                  <a:lnTo>
                    <a:pt x="34778" y="90573"/>
                  </a:lnTo>
                  <a:lnTo>
                    <a:pt x="45700" y="93138"/>
                  </a:lnTo>
                  <a:lnTo>
                    <a:pt x="57023" y="95483"/>
                  </a:lnTo>
                  <a:lnTo>
                    <a:pt x="68372" y="97922"/>
                  </a:lnTo>
                  <a:lnTo>
                    <a:pt x="79433" y="100734"/>
                  </a:lnTo>
                  <a:lnTo>
                    <a:pt x="89861" y="104233"/>
                  </a:lnTo>
                  <a:lnTo>
                    <a:pt x="99535" y="108523"/>
                  </a:lnTo>
                  <a:lnTo>
                    <a:pt x="108353" y="113693"/>
                  </a:lnTo>
                  <a:lnTo>
                    <a:pt x="116138" y="119912"/>
                  </a:lnTo>
                  <a:lnTo>
                    <a:pt x="122882" y="127170"/>
                  </a:lnTo>
                  <a:lnTo>
                    <a:pt x="128244" y="135314"/>
                  </a:lnTo>
                  <a:lnTo>
                    <a:pt x="131490" y="144150"/>
                  </a:lnTo>
                  <a:lnTo>
                    <a:pt x="132408" y="153495"/>
                  </a:lnTo>
                  <a:lnTo>
                    <a:pt x="131075" y="163040"/>
                  </a:lnTo>
                  <a:lnTo>
                    <a:pt x="127597" y="172367"/>
                  </a:lnTo>
                  <a:lnTo>
                    <a:pt x="122253" y="181258"/>
                  </a:lnTo>
                  <a:lnTo>
                    <a:pt x="115261" y="189363"/>
                  </a:lnTo>
                  <a:lnTo>
                    <a:pt x="106681" y="196128"/>
                  </a:lnTo>
                  <a:lnTo>
                    <a:pt x="96697" y="201371"/>
                  </a:lnTo>
                  <a:lnTo>
                    <a:pt x="85742" y="204908"/>
                  </a:lnTo>
                  <a:lnTo>
                    <a:pt x="74397" y="206391"/>
                  </a:lnTo>
                  <a:lnTo>
                    <a:pt x="63042" y="205842"/>
                  </a:lnTo>
                  <a:lnTo>
                    <a:pt x="52280" y="203867"/>
                  </a:lnTo>
                  <a:lnTo>
                    <a:pt x="41972" y="201283"/>
                  </a:lnTo>
                  <a:lnTo>
                    <a:pt x="31222" y="197862"/>
                  </a:lnTo>
                  <a:lnTo>
                    <a:pt x="18310" y="193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41546" y="4276741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7663" y="14669"/>
                  </a:lnTo>
                  <a:lnTo>
                    <a:pt x="5520" y="28581"/>
                  </a:lnTo>
                  <a:lnTo>
                    <a:pt x="3917" y="43074"/>
                  </a:lnTo>
                  <a:lnTo>
                    <a:pt x="2736" y="58102"/>
                  </a:lnTo>
                  <a:lnTo>
                    <a:pt x="1888" y="73279"/>
                  </a:lnTo>
                  <a:lnTo>
                    <a:pt x="1290" y="88360"/>
                  </a:lnTo>
                  <a:lnTo>
                    <a:pt x="876" y="103742"/>
                  </a:lnTo>
                  <a:lnTo>
                    <a:pt x="592" y="120347"/>
                  </a:lnTo>
                  <a:lnTo>
                    <a:pt x="399" y="138581"/>
                  </a:lnTo>
                  <a:lnTo>
                    <a:pt x="268" y="157894"/>
                  </a:lnTo>
                  <a:lnTo>
                    <a:pt x="179" y="177097"/>
                  </a:lnTo>
                  <a:lnTo>
                    <a:pt x="120" y="195509"/>
                  </a:lnTo>
                  <a:lnTo>
                    <a:pt x="80" y="213446"/>
                  </a:lnTo>
                  <a:lnTo>
                    <a:pt x="54" y="231922"/>
                  </a:lnTo>
                  <a:lnTo>
                    <a:pt x="36" y="251492"/>
                  </a:lnTo>
                  <a:lnTo>
                    <a:pt x="24" y="271907"/>
                  </a:lnTo>
                  <a:lnTo>
                    <a:pt x="16" y="292398"/>
                  </a:lnTo>
                  <a:lnTo>
                    <a:pt x="11" y="312485"/>
                  </a:lnTo>
                  <a:lnTo>
                    <a:pt x="7" y="332026"/>
                  </a:lnTo>
                  <a:lnTo>
                    <a:pt x="4" y="351053"/>
                  </a:lnTo>
                  <a:lnTo>
                    <a:pt x="3" y="369649"/>
                  </a:lnTo>
                  <a:lnTo>
                    <a:pt x="2" y="387544"/>
                  </a:lnTo>
                  <a:lnTo>
                    <a:pt x="1" y="406068"/>
                  </a:lnTo>
                  <a:lnTo>
                    <a:pt x="1" y="42908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52033" y="4403083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31586"/>
                  </a:moveTo>
                  <a:lnTo>
                    <a:pt x="296459" y="28719"/>
                  </a:lnTo>
                  <a:lnTo>
                    <a:pt x="287472" y="26577"/>
                  </a:lnTo>
                  <a:lnTo>
                    <a:pt x="277476" y="24969"/>
                  </a:lnTo>
                  <a:lnTo>
                    <a:pt x="266496" y="23616"/>
                  </a:lnTo>
                  <a:lnTo>
                    <a:pt x="254684" y="22119"/>
                  </a:lnTo>
                  <a:lnTo>
                    <a:pt x="242216" y="20273"/>
                  </a:lnTo>
                  <a:lnTo>
                    <a:pt x="228933" y="18206"/>
                  </a:lnTo>
                  <a:lnTo>
                    <a:pt x="214356" y="16274"/>
                  </a:lnTo>
                  <a:lnTo>
                    <a:pt x="198327" y="14677"/>
                  </a:lnTo>
                  <a:lnTo>
                    <a:pt x="180988" y="13454"/>
                  </a:lnTo>
                  <a:lnTo>
                    <a:pt x="162593" y="12557"/>
                  </a:lnTo>
                  <a:lnTo>
                    <a:pt x="143416" y="11915"/>
                  </a:lnTo>
                  <a:lnTo>
                    <a:pt x="124166" y="11297"/>
                  </a:lnTo>
                  <a:lnTo>
                    <a:pt x="105935" y="10343"/>
                  </a:lnTo>
                  <a:lnTo>
                    <a:pt x="89236" y="8886"/>
                  </a:lnTo>
                  <a:lnTo>
                    <a:pt x="73927" y="7083"/>
                  </a:lnTo>
                  <a:lnTo>
                    <a:pt x="57671" y="5145"/>
                  </a:lnTo>
                  <a:lnTo>
                    <a:pt x="35690" y="29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599515" y="4255684"/>
            <a:ext cx="3621805" cy="736996"/>
            <a:chOff x="5599515" y="4255684"/>
            <a:chExt cx="3621805" cy="736996"/>
          </a:xfrm>
        </p:grpSpPr>
        <p:sp>
          <p:nvSpPr>
            <p:cNvPr id="120" name="Freeform 119"/>
            <p:cNvSpPr/>
            <p:nvPr/>
          </p:nvSpPr>
          <p:spPr>
            <a:xfrm>
              <a:off x="5599515" y="449784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0" y="0"/>
                  </a:moveTo>
                  <a:lnTo>
                    <a:pt x="11694" y="95"/>
                  </a:lnTo>
                  <a:lnTo>
                    <a:pt x="23272" y="950"/>
                  </a:lnTo>
                  <a:lnTo>
                    <a:pt x="38486" y="3824"/>
                  </a:lnTo>
                  <a:lnTo>
                    <a:pt x="6317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22163" y="4398379"/>
              <a:ext cx="166908" cy="280517"/>
            </a:xfrm>
            <a:custGeom>
              <a:avLst/>
              <a:gdLst/>
              <a:ahLst/>
              <a:cxnLst/>
              <a:rect l="0" t="0" r="0" b="0"/>
              <a:pathLst>
                <a:path w="166908" h="280517">
                  <a:moveTo>
                    <a:pt x="166907" y="46818"/>
                  </a:moveTo>
                  <a:lnTo>
                    <a:pt x="163906" y="38084"/>
                  </a:lnTo>
                  <a:lnTo>
                    <a:pt x="160483" y="30377"/>
                  </a:lnTo>
                  <a:lnTo>
                    <a:pt x="156278" y="22984"/>
                  </a:lnTo>
                  <a:lnTo>
                    <a:pt x="151033" y="16069"/>
                  </a:lnTo>
                  <a:lnTo>
                    <a:pt x="144254" y="10187"/>
                  </a:lnTo>
                  <a:lnTo>
                    <a:pt x="135822" y="5572"/>
                  </a:lnTo>
                  <a:lnTo>
                    <a:pt x="126082" y="2306"/>
                  </a:lnTo>
                  <a:lnTo>
                    <a:pt x="115640" y="481"/>
                  </a:lnTo>
                  <a:lnTo>
                    <a:pt x="104920" y="0"/>
                  </a:lnTo>
                  <a:lnTo>
                    <a:pt x="94303" y="794"/>
                  </a:lnTo>
                  <a:lnTo>
                    <a:pt x="84182" y="2914"/>
                  </a:lnTo>
                  <a:lnTo>
                    <a:pt x="74713" y="6268"/>
                  </a:lnTo>
                  <a:lnTo>
                    <a:pt x="65865" y="10806"/>
                  </a:lnTo>
                  <a:lnTo>
                    <a:pt x="57528" y="16599"/>
                  </a:lnTo>
                  <a:lnTo>
                    <a:pt x="49586" y="23572"/>
                  </a:lnTo>
                  <a:lnTo>
                    <a:pt x="42098" y="31524"/>
                  </a:lnTo>
                  <a:lnTo>
                    <a:pt x="35287" y="40232"/>
                  </a:lnTo>
                  <a:lnTo>
                    <a:pt x="29221" y="49496"/>
                  </a:lnTo>
                  <a:lnTo>
                    <a:pt x="23826" y="59156"/>
                  </a:lnTo>
                  <a:lnTo>
                    <a:pt x="18967" y="69094"/>
                  </a:lnTo>
                  <a:lnTo>
                    <a:pt x="14517" y="79226"/>
                  </a:lnTo>
                  <a:lnTo>
                    <a:pt x="10527" y="89657"/>
                  </a:lnTo>
                  <a:lnTo>
                    <a:pt x="7220" y="100653"/>
                  </a:lnTo>
                  <a:lnTo>
                    <a:pt x="4661" y="112313"/>
                  </a:lnTo>
                  <a:lnTo>
                    <a:pt x="2772" y="124586"/>
                  </a:lnTo>
                  <a:lnTo>
                    <a:pt x="1421" y="137356"/>
                  </a:lnTo>
                  <a:lnTo>
                    <a:pt x="480" y="150509"/>
                  </a:lnTo>
                  <a:lnTo>
                    <a:pt x="0" y="164104"/>
                  </a:lnTo>
                  <a:lnTo>
                    <a:pt x="202" y="178369"/>
                  </a:lnTo>
                  <a:lnTo>
                    <a:pt x="1157" y="193365"/>
                  </a:lnTo>
                  <a:lnTo>
                    <a:pt x="2950" y="208690"/>
                  </a:lnTo>
                  <a:lnTo>
                    <a:pt x="5758" y="223598"/>
                  </a:lnTo>
                  <a:lnTo>
                    <a:pt x="9583" y="237684"/>
                  </a:lnTo>
                  <a:lnTo>
                    <a:pt x="14610" y="250412"/>
                  </a:lnTo>
                  <a:lnTo>
                    <a:pt x="21266" y="260977"/>
                  </a:lnTo>
                  <a:lnTo>
                    <a:pt x="29630" y="269147"/>
                  </a:lnTo>
                  <a:lnTo>
                    <a:pt x="39332" y="275005"/>
                  </a:lnTo>
                  <a:lnTo>
                    <a:pt x="49753" y="278668"/>
                  </a:lnTo>
                  <a:lnTo>
                    <a:pt x="60462" y="280430"/>
                  </a:lnTo>
                  <a:lnTo>
                    <a:pt x="71245" y="280516"/>
                  </a:lnTo>
                  <a:lnTo>
                    <a:pt x="82009" y="278995"/>
                  </a:lnTo>
                  <a:lnTo>
                    <a:pt x="92715" y="276057"/>
                  </a:lnTo>
                  <a:lnTo>
                    <a:pt x="102905" y="272092"/>
                  </a:lnTo>
                  <a:lnTo>
                    <a:pt x="112699" y="267120"/>
                  </a:lnTo>
                  <a:lnTo>
                    <a:pt x="122958" y="259593"/>
                  </a:lnTo>
                  <a:lnTo>
                    <a:pt x="135321" y="246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82331" y="4466254"/>
              <a:ext cx="127177" cy="238702"/>
            </a:xfrm>
            <a:custGeom>
              <a:avLst/>
              <a:gdLst/>
              <a:ahLst/>
              <a:cxnLst/>
              <a:rect l="0" t="0" r="0" b="0"/>
              <a:pathLst>
                <a:path w="127177" h="238702">
                  <a:moveTo>
                    <a:pt x="101495" y="0"/>
                  </a:moveTo>
                  <a:lnTo>
                    <a:pt x="89894" y="134"/>
                  </a:lnTo>
                  <a:lnTo>
                    <a:pt x="80046" y="1414"/>
                  </a:lnTo>
                  <a:lnTo>
                    <a:pt x="71040" y="4008"/>
                  </a:lnTo>
                  <a:lnTo>
                    <a:pt x="62599" y="7727"/>
                  </a:lnTo>
                  <a:lnTo>
                    <a:pt x="54572" y="12360"/>
                  </a:lnTo>
                  <a:lnTo>
                    <a:pt x="46853" y="17702"/>
                  </a:lnTo>
                  <a:lnTo>
                    <a:pt x="39521" y="23895"/>
                  </a:lnTo>
                  <a:lnTo>
                    <a:pt x="32818" y="31406"/>
                  </a:lnTo>
                  <a:lnTo>
                    <a:pt x="26828" y="40383"/>
                  </a:lnTo>
                  <a:lnTo>
                    <a:pt x="21482" y="50683"/>
                  </a:lnTo>
                  <a:lnTo>
                    <a:pt x="16657" y="62044"/>
                  </a:lnTo>
                  <a:lnTo>
                    <a:pt x="12230" y="74207"/>
                  </a:lnTo>
                  <a:lnTo>
                    <a:pt x="8256" y="86949"/>
                  </a:lnTo>
                  <a:lnTo>
                    <a:pt x="4959" y="100102"/>
                  </a:lnTo>
                  <a:lnTo>
                    <a:pt x="2411" y="113538"/>
                  </a:lnTo>
                  <a:lnTo>
                    <a:pt x="700" y="127170"/>
                  </a:lnTo>
                  <a:lnTo>
                    <a:pt x="0" y="140935"/>
                  </a:lnTo>
                  <a:lnTo>
                    <a:pt x="314" y="154784"/>
                  </a:lnTo>
                  <a:lnTo>
                    <a:pt x="1661" y="168527"/>
                  </a:lnTo>
                  <a:lnTo>
                    <a:pt x="4160" y="181834"/>
                  </a:lnTo>
                  <a:lnTo>
                    <a:pt x="7771" y="194554"/>
                  </a:lnTo>
                  <a:lnTo>
                    <a:pt x="12484" y="206385"/>
                  </a:lnTo>
                  <a:lnTo>
                    <a:pt x="18395" y="216805"/>
                  </a:lnTo>
                  <a:lnTo>
                    <a:pt x="25446" y="225650"/>
                  </a:lnTo>
                  <a:lnTo>
                    <a:pt x="33452" y="232589"/>
                  </a:lnTo>
                  <a:lnTo>
                    <a:pt x="42196" y="236978"/>
                  </a:lnTo>
                  <a:lnTo>
                    <a:pt x="51479" y="238701"/>
                  </a:lnTo>
                  <a:lnTo>
                    <a:pt x="60983" y="237926"/>
                  </a:lnTo>
                  <a:lnTo>
                    <a:pt x="70282" y="234831"/>
                  </a:lnTo>
                  <a:lnTo>
                    <a:pt x="79164" y="229748"/>
                  </a:lnTo>
                  <a:lnTo>
                    <a:pt x="87601" y="222933"/>
                  </a:lnTo>
                  <a:lnTo>
                    <a:pt x="95655" y="214472"/>
                  </a:lnTo>
                  <a:lnTo>
                    <a:pt x="103399" y="204563"/>
                  </a:lnTo>
                  <a:lnTo>
                    <a:pt x="110583" y="193488"/>
                  </a:lnTo>
                  <a:lnTo>
                    <a:pt x="116657" y="181531"/>
                  </a:lnTo>
                  <a:lnTo>
                    <a:pt x="121404" y="168933"/>
                  </a:lnTo>
                  <a:lnTo>
                    <a:pt x="124762" y="155881"/>
                  </a:lnTo>
                  <a:lnTo>
                    <a:pt x="126649" y="142513"/>
                  </a:lnTo>
                  <a:lnTo>
                    <a:pt x="127176" y="128932"/>
                  </a:lnTo>
                  <a:lnTo>
                    <a:pt x="126582" y="115372"/>
                  </a:lnTo>
                  <a:lnTo>
                    <a:pt x="125129" y="102187"/>
                  </a:lnTo>
                  <a:lnTo>
                    <a:pt x="123042" y="89549"/>
                  </a:lnTo>
                  <a:lnTo>
                    <a:pt x="120269" y="77705"/>
                  </a:lnTo>
                  <a:lnTo>
                    <a:pt x="116015" y="65802"/>
                  </a:lnTo>
                  <a:lnTo>
                    <a:pt x="107674" y="51679"/>
                  </a:lnTo>
                  <a:lnTo>
                    <a:pt x="9096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40087" y="4487447"/>
              <a:ext cx="154310" cy="199907"/>
            </a:xfrm>
            <a:custGeom>
              <a:avLst/>
              <a:gdLst/>
              <a:ahLst/>
              <a:cxnLst/>
              <a:rect l="0" t="0" r="0" b="0"/>
              <a:pathLst>
                <a:path w="154310" h="199907">
                  <a:moveTo>
                    <a:pt x="17439" y="63035"/>
                  </a:moveTo>
                  <a:lnTo>
                    <a:pt x="20373" y="77570"/>
                  </a:lnTo>
                  <a:lnTo>
                    <a:pt x="23155" y="90201"/>
                  </a:lnTo>
                  <a:lnTo>
                    <a:pt x="26050" y="102110"/>
                  </a:lnTo>
                  <a:lnTo>
                    <a:pt x="28918" y="113765"/>
                  </a:lnTo>
                  <a:lnTo>
                    <a:pt x="31434" y="125605"/>
                  </a:lnTo>
                  <a:lnTo>
                    <a:pt x="33445" y="137845"/>
                  </a:lnTo>
                  <a:lnTo>
                    <a:pt x="34957" y="150514"/>
                  </a:lnTo>
                  <a:lnTo>
                    <a:pt x="36052" y="163553"/>
                  </a:lnTo>
                  <a:lnTo>
                    <a:pt x="36801" y="176851"/>
                  </a:lnTo>
                  <a:lnTo>
                    <a:pt x="36437" y="189183"/>
                  </a:lnTo>
                  <a:lnTo>
                    <a:pt x="33564" y="196922"/>
                  </a:lnTo>
                  <a:lnTo>
                    <a:pt x="28786" y="197903"/>
                  </a:lnTo>
                  <a:lnTo>
                    <a:pt x="23886" y="193869"/>
                  </a:lnTo>
                  <a:lnTo>
                    <a:pt x="19361" y="186505"/>
                  </a:lnTo>
                  <a:lnTo>
                    <a:pt x="15178" y="176924"/>
                  </a:lnTo>
                  <a:lnTo>
                    <a:pt x="11238" y="165856"/>
                  </a:lnTo>
                  <a:lnTo>
                    <a:pt x="7620" y="153632"/>
                  </a:lnTo>
                  <a:lnTo>
                    <a:pt x="4577" y="140272"/>
                  </a:lnTo>
                  <a:lnTo>
                    <a:pt x="2205" y="125874"/>
                  </a:lnTo>
                  <a:lnTo>
                    <a:pt x="616" y="110947"/>
                  </a:lnTo>
                  <a:lnTo>
                    <a:pt x="0" y="96302"/>
                  </a:lnTo>
                  <a:lnTo>
                    <a:pt x="366" y="82377"/>
                  </a:lnTo>
                  <a:lnTo>
                    <a:pt x="1578" y="69247"/>
                  </a:lnTo>
                  <a:lnTo>
                    <a:pt x="3454" y="56814"/>
                  </a:lnTo>
                  <a:lnTo>
                    <a:pt x="5834" y="44941"/>
                  </a:lnTo>
                  <a:lnTo>
                    <a:pt x="8905" y="33814"/>
                  </a:lnTo>
                  <a:lnTo>
                    <a:pt x="13176" y="23932"/>
                  </a:lnTo>
                  <a:lnTo>
                    <a:pt x="18830" y="15476"/>
                  </a:lnTo>
                  <a:lnTo>
                    <a:pt x="25746" y="8644"/>
                  </a:lnTo>
                  <a:lnTo>
                    <a:pt x="33684" y="3802"/>
                  </a:lnTo>
                  <a:lnTo>
                    <a:pt x="42390" y="960"/>
                  </a:lnTo>
                  <a:lnTo>
                    <a:pt x="51490" y="0"/>
                  </a:lnTo>
                  <a:lnTo>
                    <a:pt x="60510" y="861"/>
                  </a:lnTo>
                  <a:lnTo>
                    <a:pt x="69202" y="3334"/>
                  </a:lnTo>
                  <a:lnTo>
                    <a:pt x="77510" y="7432"/>
                  </a:lnTo>
                  <a:lnTo>
                    <a:pt x="85476" y="13456"/>
                  </a:lnTo>
                  <a:lnTo>
                    <a:pt x="93166" y="21396"/>
                  </a:lnTo>
                  <a:lnTo>
                    <a:pt x="100484" y="30982"/>
                  </a:lnTo>
                  <a:lnTo>
                    <a:pt x="107179" y="41856"/>
                  </a:lnTo>
                  <a:lnTo>
                    <a:pt x="113166" y="53685"/>
                  </a:lnTo>
                  <a:lnTo>
                    <a:pt x="118511" y="66032"/>
                  </a:lnTo>
                  <a:lnTo>
                    <a:pt x="123335" y="78386"/>
                  </a:lnTo>
                  <a:lnTo>
                    <a:pt x="127762" y="90474"/>
                  </a:lnTo>
                  <a:lnTo>
                    <a:pt x="131736" y="102386"/>
                  </a:lnTo>
                  <a:lnTo>
                    <a:pt x="135033" y="114457"/>
                  </a:lnTo>
                  <a:lnTo>
                    <a:pt x="137589" y="126870"/>
                  </a:lnTo>
                  <a:lnTo>
                    <a:pt x="139679" y="139430"/>
                  </a:lnTo>
                  <a:lnTo>
                    <a:pt x="142135" y="153093"/>
                  </a:lnTo>
                  <a:lnTo>
                    <a:pt x="146292" y="171298"/>
                  </a:lnTo>
                  <a:lnTo>
                    <a:pt x="154309" y="19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78624" y="4255684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4" y="43073"/>
                  </a:lnTo>
                  <a:lnTo>
                    <a:pt x="10351" y="58102"/>
                  </a:lnTo>
                  <a:lnTo>
                    <a:pt x="9703" y="73278"/>
                  </a:lnTo>
                  <a:lnTo>
                    <a:pt x="8455" y="88355"/>
                  </a:lnTo>
                  <a:lnTo>
                    <a:pt x="6801" y="103565"/>
                  </a:lnTo>
                  <a:lnTo>
                    <a:pt x="5153" y="119521"/>
                  </a:lnTo>
                  <a:lnTo>
                    <a:pt x="3750" y="136506"/>
                  </a:lnTo>
                  <a:lnTo>
                    <a:pt x="2658" y="154167"/>
                  </a:lnTo>
                  <a:lnTo>
                    <a:pt x="1850" y="171722"/>
                  </a:lnTo>
                  <a:lnTo>
                    <a:pt x="1272" y="188725"/>
                  </a:lnTo>
                  <a:lnTo>
                    <a:pt x="867" y="205398"/>
                  </a:lnTo>
                  <a:lnTo>
                    <a:pt x="588" y="222419"/>
                  </a:lnTo>
                  <a:lnTo>
                    <a:pt x="397" y="240161"/>
                  </a:lnTo>
                  <a:lnTo>
                    <a:pt x="268" y="258519"/>
                  </a:lnTo>
                  <a:lnTo>
                    <a:pt x="179" y="277081"/>
                  </a:lnTo>
                  <a:lnTo>
                    <a:pt x="120" y="295570"/>
                  </a:lnTo>
                  <a:lnTo>
                    <a:pt x="80" y="313716"/>
                  </a:lnTo>
                  <a:lnTo>
                    <a:pt x="54" y="331199"/>
                  </a:lnTo>
                  <a:lnTo>
                    <a:pt x="36" y="347909"/>
                  </a:lnTo>
                  <a:lnTo>
                    <a:pt x="23" y="363697"/>
                  </a:lnTo>
                  <a:lnTo>
                    <a:pt x="15" y="380040"/>
                  </a:lnTo>
                  <a:lnTo>
                    <a:pt x="7" y="40060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262811" y="4434669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06496" y="66"/>
                  </a:lnTo>
                  <a:lnTo>
                    <a:pt x="193225" y="707"/>
                  </a:lnTo>
                  <a:lnTo>
                    <a:pt x="180019" y="1999"/>
                  </a:lnTo>
                  <a:lnTo>
                    <a:pt x="166505" y="3686"/>
                  </a:lnTo>
                  <a:lnTo>
                    <a:pt x="152349" y="5354"/>
                  </a:lnTo>
                  <a:lnTo>
                    <a:pt x="137446" y="6767"/>
                  </a:lnTo>
                  <a:lnTo>
                    <a:pt x="122027" y="7866"/>
                  </a:lnTo>
                  <a:lnTo>
                    <a:pt x="106529" y="8676"/>
                  </a:lnTo>
                  <a:lnTo>
                    <a:pt x="91223" y="9255"/>
                  </a:lnTo>
                  <a:lnTo>
                    <a:pt x="76216" y="9662"/>
                  </a:lnTo>
                  <a:lnTo>
                    <a:pt x="59751" y="9986"/>
                  </a:lnTo>
                  <a:lnTo>
                    <a:pt x="3703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76094" y="4539953"/>
              <a:ext cx="7816" cy="157929"/>
            </a:xfrm>
            <a:custGeom>
              <a:avLst/>
              <a:gdLst/>
              <a:ahLst/>
              <a:cxnLst/>
              <a:rect l="0" t="0" r="0" b="0"/>
              <a:pathLst>
                <a:path w="7816" h="157929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795"/>
                  </a:lnTo>
                  <a:lnTo>
                    <a:pt x="1890" y="80178"/>
                  </a:lnTo>
                  <a:lnTo>
                    <a:pt x="3254" y="92621"/>
                  </a:lnTo>
                  <a:lnTo>
                    <a:pt x="4463" y="105301"/>
                  </a:lnTo>
                  <a:lnTo>
                    <a:pt x="5428" y="117658"/>
                  </a:lnTo>
                  <a:lnTo>
                    <a:pt x="6253" y="129679"/>
                  </a:lnTo>
                  <a:lnTo>
                    <a:pt x="7007" y="142425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94438" y="44136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68137" y="4483787"/>
              <a:ext cx="115814" cy="193038"/>
            </a:xfrm>
            <a:custGeom>
              <a:avLst/>
              <a:gdLst/>
              <a:ahLst/>
              <a:cxnLst/>
              <a:rect l="0" t="0" r="0" b="0"/>
              <a:pathLst>
                <a:path w="115814" h="193038">
                  <a:moveTo>
                    <a:pt x="0" y="66695"/>
                  </a:moveTo>
                  <a:lnTo>
                    <a:pt x="67" y="81364"/>
                  </a:lnTo>
                  <a:lnTo>
                    <a:pt x="707" y="95275"/>
                  </a:lnTo>
                  <a:lnTo>
                    <a:pt x="1999" y="109768"/>
                  </a:lnTo>
                  <a:lnTo>
                    <a:pt x="3686" y="124797"/>
                  </a:lnTo>
                  <a:lnTo>
                    <a:pt x="5354" y="139974"/>
                  </a:lnTo>
                  <a:lnTo>
                    <a:pt x="6741" y="154940"/>
                  </a:lnTo>
                  <a:lnTo>
                    <a:pt x="6909" y="166064"/>
                  </a:lnTo>
                  <a:lnTo>
                    <a:pt x="5495" y="168871"/>
                  </a:lnTo>
                  <a:lnTo>
                    <a:pt x="3924" y="164690"/>
                  </a:lnTo>
                  <a:lnTo>
                    <a:pt x="2698" y="155782"/>
                  </a:lnTo>
                  <a:lnTo>
                    <a:pt x="1827" y="143822"/>
                  </a:lnTo>
                  <a:lnTo>
                    <a:pt x="1235" y="129906"/>
                  </a:lnTo>
                  <a:lnTo>
                    <a:pt x="1003" y="114733"/>
                  </a:lnTo>
                  <a:lnTo>
                    <a:pt x="1379" y="98743"/>
                  </a:lnTo>
                  <a:lnTo>
                    <a:pt x="2454" y="82232"/>
                  </a:lnTo>
                  <a:lnTo>
                    <a:pt x="4330" y="65709"/>
                  </a:lnTo>
                  <a:lnTo>
                    <a:pt x="7192" y="49908"/>
                  </a:lnTo>
                  <a:lnTo>
                    <a:pt x="11052" y="35184"/>
                  </a:lnTo>
                  <a:lnTo>
                    <a:pt x="15931" y="22176"/>
                  </a:lnTo>
                  <a:lnTo>
                    <a:pt x="21956" y="11947"/>
                  </a:lnTo>
                  <a:lnTo>
                    <a:pt x="29078" y="4821"/>
                  </a:lnTo>
                  <a:lnTo>
                    <a:pt x="36960" y="817"/>
                  </a:lnTo>
                  <a:lnTo>
                    <a:pt x="45091" y="0"/>
                  </a:lnTo>
                  <a:lnTo>
                    <a:pt x="53143" y="2077"/>
                  </a:lnTo>
                  <a:lnTo>
                    <a:pt x="60836" y="6518"/>
                  </a:lnTo>
                  <a:lnTo>
                    <a:pt x="67849" y="12761"/>
                  </a:lnTo>
                  <a:lnTo>
                    <a:pt x="74082" y="20324"/>
                  </a:lnTo>
                  <a:lnTo>
                    <a:pt x="79606" y="28991"/>
                  </a:lnTo>
                  <a:lnTo>
                    <a:pt x="84559" y="38783"/>
                  </a:lnTo>
                  <a:lnTo>
                    <a:pt x="89080" y="49624"/>
                  </a:lnTo>
                  <a:lnTo>
                    <a:pt x="93288" y="61174"/>
                  </a:lnTo>
                  <a:lnTo>
                    <a:pt x="97276" y="72927"/>
                  </a:lnTo>
                  <a:lnTo>
                    <a:pt x="101105" y="84579"/>
                  </a:lnTo>
                  <a:lnTo>
                    <a:pt x="104661" y="96183"/>
                  </a:lnTo>
                  <a:lnTo>
                    <a:pt x="107669" y="108041"/>
                  </a:lnTo>
                  <a:lnTo>
                    <a:pt x="110025" y="120306"/>
                  </a:lnTo>
                  <a:lnTo>
                    <a:pt x="111779" y="132766"/>
                  </a:lnTo>
                  <a:lnTo>
                    <a:pt x="113228" y="146351"/>
                  </a:lnTo>
                  <a:lnTo>
                    <a:pt x="114501" y="164492"/>
                  </a:lnTo>
                  <a:lnTo>
                    <a:pt x="115813" y="193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27118" y="4466254"/>
              <a:ext cx="129215" cy="245850"/>
            </a:xfrm>
            <a:custGeom>
              <a:avLst/>
              <a:gdLst/>
              <a:ahLst/>
              <a:cxnLst/>
              <a:rect l="0" t="0" r="0" b="0"/>
              <a:pathLst>
                <a:path w="129215" h="245850">
                  <a:moveTo>
                    <a:pt x="9475" y="0"/>
                  </a:moveTo>
                  <a:lnTo>
                    <a:pt x="6608" y="11802"/>
                  </a:lnTo>
                  <a:lnTo>
                    <a:pt x="4467" y="23571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5" y="107933"/>
                  </a:lnTo>
                  <a:lnTo>
                    <a:pt x="1424" y="122232"/>
                  </a:lnTo>
                  <a:lnTo>
                    <a:pt x="3119" y="136630"/>
                  </a:lnTo>
                  <a:lnTo>
                    <a:pt x="5328" y="151448"/>
                  </a:lnTo>
                  <a:lnTo>
                    <a:pt x="7925" y="166822"/>
                  </a:lnTo>
                  <a:lnTo>
                    <a:pt x="10803" y="182403"/>
                  </a:lnTo>
                  <a:lnTo>
                    <a:pt x="13881" y="197484"/>
                  </a:lnTo>
                  <a:lnTo>
                    <a:pt x="17106" y="211682"/>
                  </a:lnTo>
                  <a:lnTo>
                    <a:pt x="20763" y="224315"/>
                  </a:lnTo>
                  <a:lnTo>
                    <a:pt x="25436" y="234285"/>
                  </a:lnTo>
                  <a:lnTo>
                    <a:pt x="31362" y="241232"/>
                  </a:lnTo>
                  <a:lnTo>
                    <a:pt x="38462" y="245115"/>
                  </a:lnTo>
                  <a:lnTo>
                    <a:pt x="46525" y="245849"/>
                  </a:lnTo>
                  <a:lnTo>
                    <a:pt x="55315" y="243711"/>
                  </a:lnTo>
                  <a:lnTo>
                    <a:pt x="64471" y="239060"/>
                  </a:lnTo>
                  <a:lnTo>
                    <a:pt x="73528" y="232144"/>
                  </a:lnTo>
                  <a:lnTo>
                    <a:pt x="82240" y="223319"/>
                  </a:lnTo>
                  <a:lnTo>
                    <a:pt x="90392" y="213162"/>
                  </a:lnTo>
                  <a:lnTo>
                    <a:pt x="97721" y="202362"/>
                  </a:lnTo>
                  <a:lnTo>
                    <a:pt x="104165" y="191358"/>
                  </a:lnTo>
                  <a:lnTo>
                    <a:pt x="109663" y="180191"/>
                  </a:lnTo>
                  <a:lnTo>
                    <a:pt x="114065" y="168628"/>
                  </a:lnTo>
                  <a:lnTo>
                    <a:pt x="117403" y="156551"/>
                  </a:lnTo>
                  <a:lnTo>
                    <a:pt x="120003" y="143981"/>
                  </a:lnTo>
                  <a:lnTo>
                    <a:pt x="122373" y="131002"/>
                  </a:lnTo>
                  <a:lnTo>
                    <a:pt x="124815" y="117716"/>
                  </a:lnTo>
                  <a:lnTo>
                    <a:pt x="127119" y="104369"/>
                  </a:lnTo>
                  <a:lnTo>
                    <a:pt x="128679" y="91334"/>
                  </a:lnTo>
                  <a:lnTo>
                    <a:pt x="129214" y="78795"/>
                  </a:lnTo>
                  <a:lnTo>
                    <a:pt x="128906" y="66821"/>
                  </a:lnTo>
                  <a:lnTo>
                    <a:pt x="128207" y="54073"/>
                  </a:lnTo>
                  <a:lnTo>
                    <a:pt x="127055" y="37199"/>
                  </a:lnTo>
                  <a:lnTo>
                    <a:pt x="12528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73464" y="4501761"/>
              <a:ext cx="157928" cy="179158"/>
            </a:xfrm>
            <a:custGeom>
              <a:avLst/>
              <a:gdLst/>
              <a:ahLst/>
              <a:cxnLst/>
              <a:rect l="0" t="0" r="0" b="0"/>
              <a:pathLst>
                <a:path w="157928" h="179158">
                  <a:moveTo>
                    <a:pt x="0" y="59250"/>
                  </a:moveTo>
                  <a:lnTo>
                    <a:pt x="5868" y="65117"/>
                  </a:lnTo>
                  <a:lnTo>
                    <a:pt x="11432" y="70681"/>
                  </a:lnTo>
                  <a:lnTo>
                    <a:pt x="17240" y="76472"/>
                  </a:lnTo>
                  <a:lnTo>
                    <a:pt x="23666" y="82207"/>
                  </a:lnTo>
                  <a:lnTo>
                    <a:pt x="31292" y="87240"/>
                  </a:lnTo>
                  <a:lnTo>
                    <a:pt x="40322" y="91257"/>
                  </a:lnTo>
                  <a:lnTo>
                    <a:pt x="50476" y="94109"/>
                  </a:lnTo>
                  <a:lnTo>
                    <a:pt x="61204" y="95650"/>
                  </a:lnTo>
                  <a:lnTo>
                    <a:pt x="72116" y="95938"/>
                  </a:lnTo>
                  <a:lnTo>
                    <a:pt x="82864" y="95013"/>
                  </a:lnTo>
                  <a:lnTo>
                    <a:pt x="93072" y="92804"/>
                  </a:lnTo>
                  <a:lnTo>
                    <a:pt x="102597" y="89391"/>
                  </a:lnTo>
                  <a:lnTo>
                    <a:pt x="111312" y="84814"/>
                  </a:lnTo>
                  <a:lnTo>
                    <a:pt x="119027" y="78993"/>
                  </a:lnTo>
                  <a:lnTo>
                    <a:pt x="125729" y="71998"/>
                  </a:lnTo>
                  <a:lnTo>
                    <a:pt x="131231" y="63861"/>
                  </a:lnTo>
                  <a:lnTo>
                    <a:pt x="135105" y="54497"/>
                  </a:lnTo>
                  <a:lnTo>
                    <a:pt x="137257" y="43988"/>
                  </a:lnTo>
                  <a:lnTo>
                    <a:pt x="137567" y="33017"/>
                  </a:lnTo>
                  <a:lnTo>
                    <a:pt x="135730" y="22726"/>
                  </a:lnTo>
                  <a:lnTo>
                    <a:pt x="131791" y="13714"/>
                  </a:lnTo>
                  <a:lnTo>
                    <a:pt x="126062" y="6531"/>
                  </a:lnTo>
                  <a:lnTo>
                    <a:pt x="118937" y="1913"/>
                  </a:lnTo>
                  <a:lnTo>
                    <a:pt x="110782" y="0"/>
                  </a:lnTo>
                  <a:lnTo>
                    <a:pt x="102055" y="461"/>
                  </a:lnTo>
                  <a:lnTo>
                    <a:pt x="93288" y="2806"/>
                  </a:lnTo>
                  <a:lnTo>
                    <a:pt x="84765" y="6563"/>
                  </a:lnTo>
                  <a:lnTo>
                    <a:pt x="76570" y="11503"/>
                  </a:lnTo>
                  <a:lnTo>
                    <a:pt x="68679" y="17633"/>
                  </a:lnTo>
                  <a:lnTo>
                    <a:pt x="61041" y="24862"/>
                  </a:lnTo>
                  <a:lnTo>
                    <a:pt x="53757" y="33003"/>
                  </a:lnTo>
                  <a:lnTo>
                    <a:pt x="47084" y="41844"/>
                  </a:lnTo>
                  <a:lnTo>
                    <a:pt x="41117" y="51206"/>
                  </a:lnTo>
                  <a:lnTo>
                    <a:pt x="35956" y="61103"/>
                  </a:lnTo>
                  <a:lnTo>
                    <a:pt x="31787" y="71731"/>
                  </a:lnTo>
                  <a:lnTo>
                    <a:pt x="28617" y="83138"/>
                  </a:lnTo>
                  <a:lnTo>
                    <a:pt x="26472" y="95070"/>
                  </a:lnTo>
                  <a:lnTo>
                    <a:pt x="25473" y="107079"/>
                  </a:lnTo>
                  <a:lnTo>
                    <a:pt x="25583" y="118893"/>
                  </a:lnTo>
                  <a:lnTo>
                    <a:pt x="26791" y="130266"/>
                  </a:lnTo>
                  <a:lnTo>
                    <a:pt x="29197" y="140904"/>
                  </a:lnTo>
                  <a:lnTo>
                    <a:pt x="32750" y="150715"/>
                  </a:lnTo>
                  <a:lnTo>
                    <a:pt x="37593" y="159454"/>
                  </a:lnTo>
                  <a:lnTo>
                    <a:pt x="44125" y="166654"/>
                  </a:lnTo>
                  <a:lnTo>
                    <a:pt x="52406" y="172196"/>
                  </a:lnTo>
                  <a:lnTo>
                    <a:pt x="62050" y="176106"/>
                  </a:lnTo>
                  <a:lnTo>
                    <a:pt x="72435" y="178372"/>
                  </a:lnTo>
                  <a:lnTo>
                    <a:pt x="83119" y="179157"/>
                  </a:lnTo>
                  <a:lnTo>
                    <a:pt x="93884" y="178738"/>
                  </a:lnTo>
                  <a:lnTo>
                    <a:pt x="104638" y="177401"/>
                  </a:lnTo>
                  <a:lnTo>
                    <a:pt x="115336" y="175402"/>
                  </a:lnTo>
                  <a:lnTo>
                    <a:pt x="125521" y="173086"/>
                  </a:lnTo>
                  <a:lnTo>
                    <a:pt x="135312" y="170676"/>
                  </a:lnTo>
                  <a:lnTo>
                    <a:pt x="145568" y="167965"/>
                  </a:lnTo>
                  <a:lnTo>
                    <a:pt x="157927" y="164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20118" y="4487311"/>
              <a:ext cx="177473" cy="225763"/>
            </a:xfrm>
            <a:custGeom>
              <a:avLst/>
              <a:gdLst/>
              <a:ahLst/>
              <a:cxnLst/>
              <a:rect l="0" t="0" r="0" b="0"/>
              <a:pathLst>
                <a:path w="177473" h="225763">
                  <a:moveTo>
                    <a:pt x="127086" y="0"/>
                  </a:moveTo>
                  <a:lnTo>
                    <a:pt x="115418" y="67"/>
                  </a:lnTo>
                  <a:lnTo>
                    <a:pt x="104929" y="708"/>
                  </a:lnTo>
                  <a:lnTo>
                    <a:pt x="94627" y="2009"/>
                  </a:lnTo>
                  <a:lnTo>
                    <a:pt x="84325" y="4041"/>
                  </a:lnTo>
                  <a:lnTo>
                    <a:pt x="73982" y="7006"/>
                  </a:lnTo>
                  <a:lnTo>
                    <a:pt x="63598" y="10926"/>
                  </a:lnTo>
                  <a:lnTo>
                    <a:pt x="53342" y="15675"/>
                  </a:lnTo>
                  <a:lnTo>
                    <a:pt x="43533" y="21078"/>
                  </a:lnTo>
                  <a:lnTo>
                    <a:pt x="34311" y="26974"/>
                  </a:lnTo>
                  <a:lnTo>
                    <a:pt x="25813" y="33389"/>
                  </a:lnTo>
                  <a:lnTo>
                    <a:pt x="18253" y="40526"/>
                  </a:lnTo>
                  <a:lnTo>
                    <a:pt x="11658" y="48439"/>
                  </a:lnTo>
                  <a:lnTo>
                    <a:pt x="6229" y="57041"/>
                  </a:lnTo>
                  <a:lnTo>
                    <a:pt x="2405" y="66194"/>
                  </a:lnTo>
                  <a:lnTo>
                    <a:pt x="287" y="75750"/>
                  </a:lnTo>
                  <a:lnTo>
                    <a:pt x="0" y="85268"/>
                  </a:lnTo>
                  <a:lnTo>
                    <a:pt x="1851" y="94046"/>
                  </a:lnTo>
                  <a:lnTo>
                    <a:pt x="5802" y="101750"/>
                  </a:lnTo>
                  <a:lnTo>
                    <a:pt x="11539" y="108074"/>
                  </a:lnTo>
                  <a:lnTo>
                    <a:pt x="18669" y="112573"/>
                  </a:lnTo>
                  <a:lnTo>
                    <a:pt x="26835" y="115193"/>
                  </a:lnTo>
                  <a:lnTo>
                    <a:pt x="35909" y="116344"/>
                  </a:lnTo>
                  <a:lnTo>
                    <a:pt x="45976" y="116676"/>
                  </a:lnTo>
                  <a:lnTo>
                    <a:pt x="57005" y="116650"/>
                  </a:lnTo>
                  <a:lnTo>
                    <a:pt x="68852" y="116502"/>
                  </a:lnTo>
                  <a:lnTo>
                    <a:pt x="81336" y="116337"/>
                  </a:lnTo>
                  <a:lnTo>
                    <a:pt x="94284" y="116204"/>
                  </a:lnTo>
                  <a:lnTo>
                    <a:pt x="107231" y="116438"/>
                  </a:lnTo>
                  <a:lnTo>
                    <a:pt x="119465" y="117652"/>
                  </a:lnTo>
                  <a:lnTo>
                    <a:pt x="130652" y="120100"/>
                  </a:lnTo>
                  <a:lnTo>
                    <a:pt x="140807" y="123710"/>
                  </a:lnTo>
                  <a:lnTo>
                    <a:pt x="150096" y="128275"/>
                  </a:lnTo>
                  <a:lnTo>
                    <a:pt x="158703" y="133573"/>
                  </a:lnTo>
                  <a:lnTo>
                    <a:pt x="166316" y="139569"/>
                  </a:lnTo>
                  <a:lnTo>
                    <a:pt x="172153" y="146417"/>
                  </a:lnTo>
                  <a:lnTo>
                    <a:pt x="175922" y="154128"/>
                  </a:lnTo>
                  <a:lnTo>
                    <a:pt x="177472" y="162424"/>
                  </a:lnTo>
                  <a:lnTo>
                    <a:pt x="176541" y="170837"/>
                  </a:lnTo>
                  <a:lnTo>
                    <a:pt x="173244" y="179088"/>
                  </a:lnTo>
                  <a:lnTo>
                    <a:pt x="167964" y="187086"/>
                  </a:lnTo>
                  <a:lnTo>
                    <a:pt x="161149" y="194836"/>
                  </a:lnTo>
                  <a:lnTo>
                    <a:pt x="153196" y="202373"/>
                  </a:lnTo>
                  <a:lnTo>
                    <a:pt x="144268" y="209417"/>
                  </a:lnTo>
                  <a:lnTo>
                    <a:pt x="134298" y="215396"/>
                  </a:lnTo>
                  <a:lnTo>
                    <a:pt x="123335" y="220080"/>
                  </a:lnTo>
                  <a:lnTo>
                    <a:pt x="111532" y="223395"/>
                  </a:lnTo>
                  <a:lnTo>
                    <a:pt x="99077" y="225254"/>
                  </a:lnTo>
                  <a:lnTo>
                    <a:pt x="86152" y="225762"/>
                  </a:lnTo>
                  <a:lnTo>
                    <a:pt x="73111" y="225120"/>
                  </a:lnTo>
                  <a:lnTo>
                    <a:pt x="59009" y="223360"/>
                  </a:lnTo>
                  <a:lnTo>
                    <a:pt x="40371" y="219214"/>
                  </a:lnTo>
                  <a:lnTo>
                    <a:pt x="1127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84519" y="4297798"/>
              <a:ext cx="10127" cy="452726"/>
            </a:xfrm>
            <a:custGeom>
              <a:avLst/>
              <a:gdLst/>
              <a:ahLst/>
              <a:cxnLst/>
              <a:rect l="0" t="0" r="0" b="0"/>
              <a:pathLst>
                <a:path w="10127" h="452726">
                  <a:moveTo>
                    <a:pt x="10126" y="0"/>
                  </a:moveTo>
                  <a:lnTo>
                    <a:pt x="7260" y="8936"/>
                  </a:lnTo>
                  <a:lnTo>
                    <a:pt x="5119" y="18562"/>
                  </a:lnTo>
                  <a:lnTo>
                    <a:pt x="3514" y="29859"/>
                  </a:lnTo>
                  <a:lnTo>
                    <a:pt x="2334" y="42873"/>
                  </a:lnTo>
                  <a:lnTo>
                    <a:pt x="1485" y="57648"/>
                  </a:lnTo>
                  <a:lnTo>
                    <a:pt x="888" y="74018"/>
                  </a:lnTo>
                  <a:lnTo>
                    <a:pt x="472" y="91359"/>
                  </a:lnTo>
                  <a:lnTo>
                    <a:pt x="189" y="108747"/>
                  </a:lnTo>
                  <a:lnTo>
                    <a:pt x="0" y="125649"/>
                  </a:lnTo>
                  <a:lnTo>
                    <a:pt x="42" y="141755"/>
                  </a:lnTo>
                  <a:lnTo>
                    <a:pt x="603" y="156805"/>
                  </a:lnTo>
                  <a:lnTo>
                    <a:pt x="1793" y="170783"/>
                  </a:lnTo>
                  <a:lnTo>
                    <a:pt x="3405" y="184001"/>
                  </a:lnTo>
                  <a:lnTo>
                    <a:pt x="5026" y="196966"/>
                  </a:lnTo>
                  <a:lnTo>
                    <a:pt x="6412" y="209995"/>
                  </a:lnTo>
                  <a:lnTo>
                    <a:pt x="7492" y="223208"/>
                  </a:lnTo>
                  <a:lnTo>
                    <a:pt x="8292" y="236618"/>
                  </a:lnTo>
                  <a:lnTo>
                    <a:pt x="8865" y="250209"/>
                  </a:lnTo>
                  <a:lnTo>
                    <a:pt x="9266" y="264269"/>
                  </a:lnTo>
                  <a:lnTo>
                    <a:pt x="9544" y="279379"/>
                  </a:lnTo>
                  <a:lnTo>
                    <a:pt x="9733" y="295759"/>
                  </a:lnTo>
                  <a:lnTo>
                    <a:pt x="9861" y="312998"/>
                  </a:lnTo>
                  <a:lnTo>
                    <a:pt x="9949" y="330261"/>
                  </a:lnTo>
                  <a:lnTo>
                    <a:pt x="10008" y="347056"/>
                  </a:lnTo>
                  <a:lnTo>
                    <a:pt x="10046" y="363248"/>
                  </a:lnTo>
                  <a:lnTo>
                    <a:pt x="10073" y="378880"/>
                  </a:lnTo>
                  <a:lnTo>
                    <a:pt x="10090" y="394041"/>
                  </a:lnTo>
                  <a:lnTo>
                    <a:pt x="10102" y="408239"/>
                  </a:lnTo>
                  <a:lnTo>
                    <a:pt x="10111" y="421779"/>
                  </a:lnTo>
                  <a:lnTo>
                    <a:pt x="10119" y="435854"/>
                  </a:lnTo>
                  <a:lnTo>
                    <a:pt x="1012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47246" y="4455726"/>
              <a:ext cx="252685" cy="84228"/>
            </a:xfrm>
            <a:custGeom>
              <a:avLst/>
              <a:gdLst/>
              <a:ahLst/>
              <a:cxnLst/>
              <a:rect l="0" t="0" r="0" b="0"/>
              <a:pathLst>
                <a:path w="252685" h="84228">
                  <a:moveTo>
                    <a:pt x="252684" y="0"/>
                  </a:moveTo>
                  <a:lnTo>
                    <a:pt x="243817" y="2934"/>
                  </a:lnTo>
                  <a:lnTo>
                    <a:pt x="234829" y="5716"/>
                  </a:lnTo>
                  <a:lnTo>
                    <a:pt x="224833" y="8616"/>
                  </a:lnTo>
                  <a:lnTo>
                    <a:pt x="213852" y="11655"/>
                  </a:lnTo>
                  <a:lnTo>
                    <a:pt x="202042" y="14821"/>
                  </a:lnTo>
                  <a:lnTo>
                    <a:pt x="189583" y="18085"/>
                  </a:lnTo>
                  <a:lnTo>
                    <a:pt x="176646" y="21423"/>
                  </a:lnTo>
                  <a:lnTo>
                    <a:pt x="163365" y="24814"/>
                  </a:lnTo>
                  <a:lnTo>
                    <a:pt x="149843" y="28243"/>
                  </a:lnTo>
                  <a:lnTo>
                    <a:pt x="136154" y="31698"/>
                  </a:lnTo>
                  <a:lnTo>
                    <a:pt x="122353" y="35170"/>
                  </a:lnTo>
                  <a:lnTo>
                    <a:pt x="108477" y="38660"/>
                  </a:lnTo>
                  <a:lnTo>
                    <a:pt x="94719" y="42325"/>
                  </a:lnTo>
                  <a:lnTo>
                    <a:pt x="81400" y="46471"/>
                  </a:lnTo>
                  <a:lnTo>
                    <a:pt x="68668" y="51222"/>
                  </a:lnTo>
                  <a:lnTo>
                    <a:pt x="56561" y="56429"/>
                  </a:lnTo>
                  <a:lnTo>
                    <a:pt x="43712" y="62378"/>
                  </a:lnTo>
                  <a:lnTo>
                    <a:pt x="26751" y="70712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55665" y="4582067"/>
              <a:ext cx="146504" cy="155336"/>
            </a:xfrm>
            <a:custGeom>
              <a:avLst/>
              <a:gdLst/>
              <a:ahLst/>
              <a:cxnLst/>
              <a:rect l="0" t="0" r="0" b="0"/>
              <a:pathLst>
                <a:path w="146504" h="155336">
                  <a:moveTo>
                    <a:pt x="75850" y="0"/>
                  </a:moveTo>
                  <a:lnTo>
                    <a:pt x="64249" y="135"/>
                  </a:lnTo>
                  <a:lnTo>
                    <a:pt x="54400" y="1415"/>
                  </a:lnTo>
                  <a:lnTo>
                    <a:pt x="45401" y="4013"/>
                  </a:lnTo>
                  <a:lnTo>
                    <a:pt x="37132" y="7905"/>
                  </a:lnTo>
                  <a:lnTo>
                    <a:pt x="29752" y="13186"/>
                  </a:lnTo>
                  <a:lnTo>
                    <a:pt x="23282" y="19772"/>
                  </a:lnTo>
                  <a:lnTo>
                    <a:pt x="17602" y="27445"/>
                  </a:lnTo>
                  <a:lnTo>
                    <a:pt x="12549" y="35956"/>
                  </a:lnTo>
                  <a:lnTo>
                    <a:pt x="7970" y="45083"/>
                  </a:lnTo>
                  <a:lnTo>
                    <a:pt x="4062" y="54649"/>
                  </a:lnTo>
                  <a:lnTo>
                    <a:pt x="1341" y="64522"/>
                  </a:lnTo>
                  <a:lnTo>
                    <a:pt x="0" y="74607"/>
                  </a:lnTo>
                  <a:lnTo>
                    <a:pt x="81" y="84836"/>
                  </a:lnTo>
                  <a:lnTo>
                    <a:pt x="1657" y="95164"/>
                  </a:lnTo>
                  <a:lnTo>
                    <a:pt x="4613" y="105553"/>
                  </a:lnTo>
                  <a:lnTo>
                    <a:pt x="8868" y="115818"/>
                  </a:lnTo>
                  <a:lnTo>
                    <a:pt x="14465" y="125638"/>
                  </a:lnTo>
                  <a:lnTo>
                    <a:pt x="21311" y="134859"/>
                  </a:lnTo>
                  <a:lnTo>
                    <a:pt x="29516" y="143017"/>
                  </a:lnTo>
                  <a:lnTo>
                    <a:pt x="39458" y="149286"/>
                  </a:lnTo>
                  <a:lnTo>
                    <a:pt x="51177" y="153383"/>
                  </a:lnTo>
                  <a:lnTo>
                    <a:pt x="64114" y="155335"/>
                  </a:lnTo>
                  <a:lnTo>
                    <a:pt x="77329" y="155215"/>
                  </a:lnTo>
                  <a:lnTo>
                    <a:pt x="90245" y="153276"/>
                  </a:lnTo>
                  <a:lnTo>
                    <a:pt x="102509" y="149553"/>
                  </a:lnTo>
                  <a:lnTo>
                    <a:pt x="113817" y="143789"/>
                  </a:lnTo>
                  <a:lnTo>
                    <a:pt x="124110" y="136031"/>
                  </a:lnTo>
                  <a:lnTo>
                    <a:pt x="133021" y="126740"/>
                  </a:lnTo>
                  <a:lnTo>
                    <a:pt x="139811" y="116595"/>
                  </a:lnTo>
                  <a:lnTo>
                    <a:pt x="144263" y="106075"/>
                  </a:lnTo>
                  <a:lnTo>
                    <a:pt x="146459" y="95590"/>
                  </a:lnTo>
                  <a:lnTo>
                    <a:pt x="146503" y="85557"/>
                  </a:lnTo>
                  <a:lnTo>
                    <a:pt x="144684" y="76147"/>
                  </a:lnTo>
                  <a:lnTo>
                    <a:pt x="141380" y="67337"/>
                  </a:lnTo>
                  <a:lnTo>
                    <a:pt x="136962" y="59026"/>
                  </a:lnTo>
                  <a:lnTo>
                    <a:pt x="131734" y="51101"/>
                  </a:lnTo>
                  <a:lnTo>
                    <a:pt x="125770" y="43624"/>
                  </a:lnTo>
                  <a:lnTo>
                    <a:pt x="118937" y="36821"/>
                  </a:lnTo>
                  <a:lnTo>
                    <a:pt x="111238" y="30765"/>
                  </a:lnTo>
                  <a:lnTo>
                    <a:pt x="103056" y="25530"/>
                  </a:lnTo>
                  <a:lnTo>
                    <a:pt x="94175" y="20750"/>
                  </a:lnTo>
                  <a:lnTo>
                    <a:pt x="82695" y="16009"/>
                  </a:lnTo>
                  <a:lnTo>
                    <a:pt x="6532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10541" y="4350441"/>
              <a:ext cx="2" cy="463254"/>
            </a:xfrm>
            <a:custGeom>
              <a:avLst/>
              <a:gdLst/>
              <a:ahLst/>
              <a:cxnLst/>
              <a:rect l="0" t="0" r="0" b="0"/>
              <a:pathLst>
                <a:path w="2" h="463254">
                  <a:moveTo>
                    <a:pt x="1" y="0"/>
                  </a:moveTo>
                  <a:lnTo>
                    <a:pt x="1" y="8677"/>
                  </a:lnTo>
                  <a:lnTo>
                    <a:pt x="1" y="21198"/>
                  </a:lnTo>
                  <a:lnTo>
                    <a:pt x="1" y="36025"/>
                  </a:lnTo>
                  <a:lnTo>
                    <a:pt x="1" y="52532"/>
                  </a:lnTo>
                  <a:lnTo>
                    <a:pt x="1" y="69997"/>
                  </a:lnTo>
                  <a:lnTo>
                    <a:pt x="1" y="87479"/>
                  </a:lnTo>
                  <a:lnTo>
                    <a:pt x="1" y="104470"/>
                  </a:lnTo>
                  <a:lnTo>
                    <a:pt x="1" y="121487"/>
                  </a:lnTo>
                  <a:lnTo>
                    <a:pt x="1" y="139810"/>
                  </a:lnTo>
                  <a:lnTo>
                    <a:pt x="1" y="160067"/>
                  </a:lnTo>
                  <a:lnTo>
                    <a:pt x="1" y="182081"/>
                  </a:lnTo>
                  <a:lnTo>
                    <a:pt x="1" y="205242"/>
                  </a:lnTo>
                  <a:lnTo>
                    <a:pt x="1" y="229047"/>
                  </a:lnTo>
                  <a:lnTo>
                    <a:pt x="1" y="253032"/>
                  </a:lnTo>
                  <a:lnTo>
                    <a:pt x="1" y="276726"/>
                  </a:lnTo>
                  <a:lnTo>
                    <a:pt x="1" y="299906"/>
                  </a:lnTo>
                  <a:lnTo>
                    <a:pt x="1" y="322230"/>
                  </a:lnTo>
                  <a:lnTo>
                    <a:pt x="1" y="343162"/>
                  </a:lnTo>
                  <a:lnTo>
                    <a:pt x="1" y="362537"/>
                  </a:lnTo>
                  <a:lnTo>
                    <a:pt x="1" y="380490"/>
                  </a:lnTo>
                  <a:lnTo>
                    <a:pt x="0" y="399350"/>
                  </a:lnTo>
                  <a:lnTo>
                    <a:pt x="1" y="424126"/>
                  </a:lnTo>
                  <a:lnTo>
                    <a:pt x="1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84200" y="4582067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0"/>
                  </a:moveTo>
                  <a:lnTo>
                    <a:pt x="209363" y="2867"/>
                  </a:lnTo>
                  <a:lnTo>
                    <a:pt x="198234" y="5009"/>
                  </a:lnTo>
                  <a:lnTo>
                    <a:pt x="186635" y="6617"/>
                  </a:lnTo>
                  <a:lnTo>
                    <a:pt x="174474" y="7970"/>
                  </a:lnTo>
                  <a:lnTo>
                    <a:pt x="161814" y="9467"/>
                  </a:lnTo>
                  <a:lnTo>
                    <a:pt x="148758" y="11318"/>
                  </a:lnTo>
                  <a:lnTo>
                    <a:pt x="135405" y="13558"/>
                  </a:lnTo>
                  <a:lnTo>
                    <a:pt x="121840" y="16139"/>
                  </a:lnTo>
                  <a:lnTo>
                    <a:pt x="108126" y="18988"/>
                  </a:lnTo>
                  <a:lnTo>
                    <a:pt x="94306" y="22037"/>
                  </a:lnTo>
                  <a:lnTo>
                    <a:pt x="80416" y="25230"/>
                  </a:lnTo>
                  <a:lnTo>
                    <a:pt x="66492" y="28519"/>
                  </a:lnTo>
                  <a:lnTo>
                    <a:pt x="52962" y="31721"/>
                  </a:lnTo>
                  <a:lnTo>
                    <a:pt x="39213" y="34831"/>
                  </a:lnTo>
                  <a:lnTo>
                    <a:pt x="22920" y="3812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15827" y="4339912"/>
              <a:ext cx="147399" cy="505369"/>
            </a:xfrm>
            <a:custGeom>
              <a:avLst/>
              <a:gdLst/>
              <a:ahLst/>
              <a:cxnLst/>
              <a:rect l="0" t="0" r="0" b="0"/>
              <a:pathLst>
                <a:path w="147399" h="50536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4" y="104632"/>
                  </a:lnTo>
                  <a:lnTo>
                    <a:pt x="6782" y="119745"/>
                  </a:lnTo>
                  <a:lnTo>
                    <a:pt x="8047" y="134485"/>
                  </a:lnTo>
                  <a:lnTo>
                    <a:pt x="9504" y="148534"/>
                  </a:lnTo>
                  <a:lnTo>
                    <a:pt x="11331" y="161812"/>
                  </a:lnTo>
                  <a:lnTo>
                    <a:pt x="13389" y="174881"/>
                  </a:lnTo>
                  <a:lnTo>
                    <a:pt x="15317" y="188802"/>
                  </a:lnTo>
                  <a:lnTo>
                    <a:pt x="16915" y="204091"/>
                  </a:lnTo>
                  <a:lnTo>
                    <a:pt x="18311" y="220278"/>
                  </a:lnTo>
                  <a:lnTo>
                    <a:pt x="19854" y="236231"/>
                  </a:lnTo>
                  <a:lnTo>
                    <a:pt x="21740" y="251306"/>
                  </a:lnTo>
                  <a:lnTo>
                    <a:pt x="23838" y="265852"/>
                  </a:lnTo>
                  <a:lnTo>
                    <a:pt x="25790" y="280898"/>
                  </a:lnTo>
                  <a:lnTo>
                    <a:pt x="27402" y="297010"/>
                  </a:lnTo>
                  <a:lnTo>
                    <a:pt x="28636" y="313951"/>
                  </a:lnTo>
                  <a:lnTo>
                    <a:pt x="29540" y="330956"/>
                  </a:lnTo>
                  <a:lnTo>
                    <a:pt x="30182" y="347549"/>
                  </a:lnTo>
                  <a:lnTo>
                    <a:pt x="30631" y="363591"/>
                  </a:lnTo>
                  <a:lnTo>
                    <a:pt x="30939" y="379116"/>
                  </a:lnTo>
                  <a:lnTo>
                    <a:pt x="31122" y="394124"/>
                  </a:lnTo>
                  <a:lnTo>
                    <a:pt x="30248" y="405319"/>
                  </a:lnTo>
                  <a:lnTo>
                    <a:pt x="27956" y="408624"/>
                  </a:lnTo>
                  <a:lnTo>
                    <a:pt x="25802" y="405577"/>
                  </a:lnTo>
                  <a:lnTo>
                    <a:pt x="24231" y="398249"/>
                  </a:lnTo>
                  <a:lnTo>
                    <a:pt x="23163" y="387894"/>
                  </a:lnTo>
                  <a:lnTo>
                    <a:pt x="22457" y="375365"/>
                  </a:lnTo>
                  <a:lnTo>
                    <a:pt x="22159" y="361614"/>
                  </a:lnTo>
                  <a:lnTo>
                    <a:pt x="22497" y="347720"/>
                  </a:lnTo>
                  <a:lnTo>
                    <a:pt x="23545" y="334274"/>
                  </a:lnTo>
                  <a:lnTo>
                    <a:pt x="25234" y="321286"/>
                  </a:lnTo>
                  <a:lnTo>
                    <a:pt x="27439" y="308410"/>
                  </a:lnTo>
                  <a:lnTo>
                    <a:pt x="30044" y="295423"/>
                  </a:lnTo>
                  <a:lnTo>
                    <a:pt x="33267" y="282732"/>
                  </a:lnTo>
                  <a:lnTo>
                    <a:pt x="37641" y="271261"/>
                  </a:lnTo>
                  <a:lnTo>
                    <a:pt x="43360" y="261445"/>
                  </a:lnTo>
                  <a:lnTo>
                    <a:pt x="50149" y="253719"/>
                  </a:lnTo>
                  <a:lnTo>
                    <a:pt x="57470" y="248735"/>
                  </a:lnTo>
                  <a:lnTo>
                    <a:pt x="64948" y="246579"/>
                  </a:lnTo>
                  <a:lnTo>
                    <a:pt x="72408" y="247048"/>
                  </a:lnTo>
                  <a:lnTo>
                    <a:pt x="79790" y="249931"/>
                  </a:lnTo>
                  <a:lnTo>
                    <a:pt x="87081" y="254863"/>
                  </a:lnTo>
                  <a:lnTo>
                    <a:pt x="94128" y="261406"/>
                  </a:lnTo>
                  <a:lnTo>
                    <a:pt x="100641" y="269151"/>
                  </a:lnTo>
                  <a:lnTo>
                    <a:pt x="106502" y="277766"/>
                  </a:lnTo>
                  <a:lnTo>
                    <a:pt x="111590" y="287157"/>
                  </a:lnTo>
                  <a:lnTo>
                    <a:pt x="115710" y="297446"/>
                  </a:lnTo>
                  <a:lnTo>
                    <a:pt x="118855" y="308627"/>
                  </a:lnTo>
                  <a:lnTo>
                    <a:pt x="121325" y="320577"/>
                  </a:lnTo>
                  <a:lnTo>
                    <a:pt x="123605" y="333132"/>
                  </a:lnTo>
                  <a:lnTo>
                    <a:pt x="125997" y="346135"/>
                  </a:lnTo>
                  <a:lnTo>
                    <a:pt x="128606" y="359460"/>
                  </a:lnTo>
                  <a:lnTo>
                    <a:pt x="131437" y="373011"/>
                  </a:lnTo>
                  <a:lnTo>
                    <a:pt x="134451" y="386724"/>
                  </a:lnTo>
                  <a:lnTo>
                    <a:pt x="137442" y="400713"/>
                  </a:lnTo>
                  <a:lnTo>
                    <a:pt x="140062" y="415250"/>
                  </a:lnTo>
                  <a:lnTo>
                    <a:pt x="142153" y="430422"/>
                  </a:lnTo>
                  <a:lnTo>
                    <a:pt x="143727" y="445614"/>
                  </a:lnTo>
                  <a:lnTo>
                    <a:pt x="145037" y="461189"/>
                  </a:lnTo>
                  <a:lnTo>
                    <a:pt x="146195" y="479636"/>
                  </a:lnTo>
                  <a:lnTo>
                    <a:pt x="147398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86867" y="4587069"/>
              <a:ext cx="134287" cy="216138"/>
            </a:xfrm>
            <a:custGeom>
              <a:avLst/>
              <a:gdLst/>
              <a:ahLst/>
              <a:cxnLst/>
              <a:rect l="0" t="0" r="0" b="0"/>
              <a:pathLst>
                <a:path w="134287" h="216138">
                  <a:moveTo>
                    <a:pt x="7944" y="110812"/>
                  </a:moveTo>
                  <a:lnTo>
                    <a:pt x="19612" y="107878"/>
                  </a:lnTo>
                  <a:lnTo>
                    <a:pt x="30101" y="105096"/>
                  </a:lnTo>
                  <a:lnTo>
                    <a:pt x="40393" y="102187"/>
                  </a:lnTo>
                  <a:lnTo>
                    <a:pt x="50349" y="98801"/>
                  </a:lnTo>
                  <a:lnTo>
                    <a:pt x="59396" y="94340"/>
                  </a:lnTo>
                  <a:lnTo>
                    <a:pt x="67275" y="88565"/>
                  </a:lnTo>
                  <a:lnTo>
                    <a:pt x="73879" y="81403"/>
                  </a:lnTo>
                  <a:lnTo>
                    <a:pt x="79096" y="72770"/>
                  </a:lnTo>
                  <a:lnTo>
                    <a:pt x="83005" y="62781"/>
                  </a:lnTo>
                  <a:lnTo>
                    <a:pt x="85666" y="51836"/>
                  </a:lnTo>
                  <a:lnTo>
                    <a:pt x="87017" y="40507"/>
                  </a:lnTo>
                  <a:lnTo>
                    <a:pt x="87139" y="29170"/>
                  </a:lnTo>
                  <a:lnTo>
                    <a:pt x="85748" y="18629"/>
                  </a:lnTo>
                  <a:lnTo>
                    <a:pt x="82155" y="10148"/>
                  </a:lnTo>
                  <a:lnTo>
                    <a:pt x="76188" y="4235"/>
                  </a:lnTo>
                  <a:lnTo>
                    <a:pt x="68436" y="894"/>
                  </a:lnTo>
                  <a:lnTo>
                    <a:pt x="59938" y="0"/>
                  </a:lnTo>
                  <a:lnTo>
                    <a:pt x="51375" y="1219"/>
                  </a:lnTo>
                  <a:lnTo>
                    <a:pt x="43037" y="4441"/>
                  </a:lnTo>
                  <a:lnTo>
                    <a:pt x="34993" y="9859"/>
                  </a:lnTo>
                  <a:lnTo>
                    <a:pt x="27227" y="17386"/>
                  </a:lnTo>
                  <a:lnTo>
                    <a:pt x="20012" y="26691"/>
                  </a:lnTo>
                  <a:lnTo>
                    <a:pt x="13912" y="37376"/>
                  </a:lnTo>
                  <a:lnTo>
                    <a:pt x="9139" y="49087"/>
                  </a:lnTo>
                  <a:lnTo>
                    <a:pt x="5593" y="61694"/>
                  </a:lnTo>
                  <a:lnTo>
                    <a:pt x="3046" y="75288"/>
                  </a:lnTo>
                  <a:lnTo>
                    <a:pt x="1263" y="89830"/>
                  </a:lnTo>
                  <a:lnTo>
                    <a:pt x="198" y="104848"/>
                  </a:lnTo>
                  <a:lnTo>
                    <a:pt x="0" y="119551"/>
                  </a:lnTo>
                  <a:lnTo>
                    <a:pt x="682" y="133513"/>
                  </a:lnTo>
                  <a:lnTo>
                    <a:pt x="2291" y="146667"/>
                  </a:lnTo>
                  <a:lnTo>
                    <a:pt x="4974" y="159116"/>
                  </a:lnTo>
                  <a:lnTo>
                    <a:pt x="8712" y="171000"/>
                  </a:lnTo>
                  <a:lnTo>
                    <a:pt x="13511" y="182133"/>
                  </a:lnTo>
                  <a:lnTo>
                    <a:pt x="19481" y="192020"/>
                  </a:lnTo>
                  <a:lnTo>
                    <a:pt x="26577" y="200479"/>
                  </a:lnTo>
                  <a:lnTo>
                    <a:pt x="34780" y="207313"/>
                  </a:lnTo>
                  <a:lnTo>
                    <a:pt x="44190" y="212157"/>
                  </a:lnTo>
                  <a:lnTo>
                    <a:pt x="54739" y="215004"/>
                  </a:lnTo>
                  <a:lnTo>
                    <a:pt x="66076" y="216137"/>
                  </a:lnTo>
                  <a:lnTo>
                    <a:pt x="77677" y="215925"/>
                  </a:lnTo>
                  <a:lnTo>
                    <a:pt x="89205" y="214719"/>
                  </a:lnTo>
                  <a:lnTo>
                    <a:pt x="100083" y="212955"/>
                  </a:lnTo>
                  <a:lnTo>
                    <a:pt x="110481" y="210984"/>
                  </a:lnTo>
                  <a:lnTo>
                    <a:pt x="121305" y="208639"/>
                  </a:lnTo>
                  <a:lnTo>
                    <a:pt x="134286" y="205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559076" y="4592596"/>
              <a:ext cx="219410" cy="249710"/>
            </a:xfrm>
            <a:custGeom>
              <a:avLst/>
              <a:gdLst/>
              <a:ahLst/>
              <a:cxnLst/>
              <a:rect l="0" t="0" r="0" b="0"/>
              <a:pathLst>
                <a:path w="219410" h="249710">
                  <a:moveTo>
                    <a:pt x="9476" y="42114"/>
                  </a:moveTo>
                  <a:lnTo>
                    <a:pt x="6609" y="53983"/>
                  </a:lnTo>
                  <a:lnTo>
                    <a:pt x="4467" y="66392"/>
                  </a:lnTo>
                  <a:lnTo>
                    <a:pt x="2864" y="80574"/>
                  </a:lnTo>
                  <a:lnTo>
                    <a:pt x="1683" y="96110"/>
                  </a:lnTo>
                  <a:lnTo>
                    <a:pt x="834" y="112106"/>
                  </a:lnTo>
                  <a:lnTo>
                    <a:pt x="242" y="127988"/>
                  </a:lnTo>
                  <a:lnTo>
                    <a:pt x="0" y="143537"/>
                  </a:lnTo>
                  <a:lnTo>
                    <a:pt x="365" y="158724"/>
                  </a:lnTo>
                  <a:lnTo>
                    <a:pt x="1429" y="173589"/>
                  </a:lnTo>
                  <a:lnTo>
                    <a:pt x="3297" y="187873"/>
                  </a:lnTo>
                  <a:lnTo>
                    <a:pt x="6153" y="201026"/>
                  </a:lnTo>
                  <a:lnTo>
                    <a:pt x="10003" y="212818"/>
                  </a:lnTo>
                  <a:lnTo>
                    <a:pt x="14706" y="222534"/>
                  </a:lnTo>
                  <a:lnTo>
                    <a:pt x="20081" y="228867"/>
                  </a:lnTo>
                  <a:lnTo>
                    <a:pt x="25955" y="231416"/>
                  </a:lnTo>
                  <a:lnTo>
                    <a:pt x="32184" y="230549"/>
                  </a:lnTo>
                  <a:lnTo>
                    <a:pt x="38665" y="226935"/>
                  </a:lnTo>
                  <a:lnTo>
                    <a:pt x="45315" y="221246"/>
                  </a:lnTo>
                  <a:lnTo>
                    <a:pt x="51914" y="213891"/>
                  </a:lnTo>
                  <a:lnTo>
                    <a:pt x="58118" y="205002"/>
                  </a:lnTo>
                  <a:lnTo>
                    <a:pt x="63773" y="194774"/>
                  </a:lnTo>
                  <a:lnTo>
                    <a:pt x="68892" y="183469"/>
                  </a:lnTo>
                  <a:lnTo>
                    <a:pt x="73565" y="171350"/>
                  </a:lnTo>
                  <a:lnTo>
                    <a:pt x="77895" y="158673"/>
                  </a:lnTo>
                  <a:lnTo>
                    <a:pt x="81988" y="146767"/>
                  </a:lnTo>
                  <a:lnTo>
                    <a:pt x="86395" y="138377"/>
                  </a:lnTo>
                  <a:lnTo>
                    <a:pt x="91282" y="135096"/>
                  </a:lnTo>
                  <a:lnTo>
                    <a:pt x="95846" y="136567"/>
                  </a:lnTo>
                  <a:lnTo>
                    <a:pt x="99981" y="141763"/>
                  </a:lnTo>
                  <a:lnTo>
                    <a:pt x="103833" y="149520"/>
                  </a:lnTo>
                  <a:lnTo>
                    <a:pt x="107525" y="158734"/>
                  </a:lnTo>
                  <a:lnTo>
                    <a:pt x="111131" y="168683"/>
                  </a:lnTo>
                  <a:lnTo>
                    <a:pt x="114693" y="178981"/>
                  </a:lnTo>
                  <a:lnTo>
                    <a:pt x="118231" y="189434"/>
                  </a:lnTo>
                  <a:lnTo>
                    <a:pt x="121761" y="199946"/>
                  </a:lnTo>
                  <a:lnTo>
                    <a:pt x="125452" y="210313"/>
                  </a:lnTo>
                  <a:lnTo>
                    <a:pt x="129616" y="220211"/>
                  </a:lnTo>
                  <a:lnTo>
                    <a:pt x="134391" y="229489"/>
                  </a:lnTo>
                  <a:lnTo>
                    <a:pt x="140074" y="237687"/>
                  </a:lnTo>
                  <a:lnTo>
                    <a:pt x="147177" y="243983"/>
                  </a:lnTo>
                  <a:lnTo>
                    <a:pt x="155837" y="248089"/>
                  </a:lnTo>
                  <a:lnTo>
                    <a:pt x="165398" y="249709"/>
                  </a:lnTo>
                  <a:lnTo>
                    <a:pt x="174661" y="248302"/>
                  </a:lnTo>
                  <a:lnTo>
                    <a:pt x="182956" y="243871"/>
                  </a:lnTo>
                  <a:lnTo>
                    <a:pt x="190149" y="236847"/>
                  </a:lnTo>
                  <a:lnTo>
                    <a:pt x="196363" y="227790"/>
                  </a:lnTo>
                  <a:lnTo>
                    <a:pt x="201792" y="217223"/>
                  </a:lnTo>
                  <a:lnTo>
                    <a:pt x="206472" y="205574"/>
                  </a:lnTo>
                  <a:lnTo>
                    <a:pt x="210261" y="193166"/>
                  </a:lnTo>
                  <a:lnTo>
                    <a:pt x="213150" y="180232"/>
                  </a:lnTo>
                  <a:lnTo>
                    <a:pt x="215263" y="166940"/>
                  </a:lnTo>
                  <a:lnTo>
                    <a:pt x="216766" y="153403"/>
                  </a:lnTo>
                  <a:lnTo>
                    <a:pt x="217813" y="139701"/>
                  </a:lnTo>
                  <a:lnTo>
                    <a:pt x="218536" y="125889"/>
                  </a:lnTo>
                  <a:lnTo>
                    <a:pt x="219028" y="112001"/>
                  </a:lnTo>
                  <a:lnTo>
                    <a:pt x="219357" y="98068"/>
                  </a:lnTo>
                  <a:lnTo>
                    <a:pt x="219409" y="84270"/>
                  </a:lnTo>
                  <a:lnTo>
                    <a:pt x="218913" y="70926"/>
                  </a:lnTo>
                  <a:lnTo>
                    <a:pt x="217766" y="58180"/>
                  </a:lnTo>
                  <a:lnTo>
                    <a:pt x="216173" y="46264"/>
                  </a:lnTo>
                  <a:lnTo>
                    <a:pt x="214400" y="34305"/>
                  </a:lnTo>
                  <a:lnTo>
                    <a:pt x="212288" y="20136"/>
                  </a:lnTo>
                  <a:lnTo>
                    <a:pt x="2095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800179" y="4637397"/>
              <a:ext cx="137812" cy="226700"/>
            </a:xfrm>
            <a:custGeom>
              <a:avLst/>
              <a:gdLst/>
              <a:ahLst/>
              <a:cxnLst/>
              <a:rect l="0" t="0" r="0" b="0"/>
              <a:pathLst>
                <a:path w="137812" h="226700">
                  <a:moveTo>
                    <a:pt x="0" y="60484"/>
                  </a:moveTo>
                  <a:lnTo>
                    <a:pt x="5934" y="69151"/>
                  </a:lnTo>
                  <a:lnTo>
                    <a:pt x="12139" y="76218"/>
                  </a:lnTo>
                  <a:lnTo>
                    <a:pt x="19240" y="82319"/>
                  </a:lnTo>
                  <a:lnTo>
                    <a:pt x="27353" y="87547"/>
                  </a:lnTo>
                  <a:lnTo>
                    <a:pt x="36648" y="91761"/>
                  </a:lnTo>
                  <a:lnTo>
                    <a:pt x="47087" y="94958"/>
                  </a:lnTo>
                  <a:lnTo>
                    <a:pt x="58165" y="96953"/>
                  </a:lnTo>
                  <a:lnTo>
                    <a:pt x="69055" y="97320"/>
                  </a:lnTo>
                  <a:lnTo>
                    <a:pt x="79298" y="95972"/>
                  </a:lnTo>
                  <a:lnTo>
                    <a:pt x="88799" y="93120"/>
                  </a:lnTo>
                  <a:lnTo>
                    <a:pt x="97639" y="89071"/>
                  </a:lnTo>
                  <a:lnTo>
                    <a:pt x="105951" y="84124"/>
                  </a:lnTo>
                  <a:lnTo>
                    <a:pt x="113704" y="78363"/>
                  </a:lnTo>
                  <a:lnTo>
                    <a:pt x="120698" y="71673"/>
                  </a:lnTo>
                  <a:lnTo>
                    <a:pt x="126881" y="64064"/>
                  </a:lnTo>
                  <a:lnTo>
                    <a:pt x="132018" y="55667"/>
                  </a:lnTo>
                  <a:lnTo>
                    <a:pt x="135639" y="46653"/>
                  </a:lnTo>
                  <a:lnTo>
                    <a:pt x="137618" y="37190"/>
                  </a:lnTo>
                  <a:lnTo>
                    <a:pt x="137811" y="27734"/>
                  </a:lnTo>
                  <a:lnTo>
                    <a:pt x="135894" y="18997"/>
                  </a:lnTo>
                  <a:lnTo>
                    <a:pt x="131905" y="11325"/>
                  </a:lnTo>
                  <a:lnTo>
                    <a:pt x="126312" y="5193"/>
                  </a:lnTo>
                  <a:lnTo>
                    <a:pt x="119811" y="1355"/>
                  </a:lnTo>
                  <a:lnTo>
                    <a:pt x="112890" y="0"/>
                  </a:lnTo>
                  <a:lnTo>
                    <a:pt x="105806" y="853"/>
                  </a:lnTo>
                  <a:lnTo>
                    <a:pt x="98677" y="3470"/>
                  </a:lnTo>
                  <a:lnTo>
                    <a:pt x="91558" y="7412"/>
                  </a:lnTo>
                  <a:lnTo>
                    <a:pt x="84625" y="12479"/>
                  </a:lnTo>
                  <a:lnTo>
                    <a:pt x="78189" y="18694"/>
                  </a:lnTo>
                  <a:lnTo>
                    <a:pt x="72371" y="25976"/>
                  </a:lnTo>
                  <a:lnTo>
                    <a:pt x="66972" y="33982"/>
                  </a:lnTo>
                  <a:lnTo>
                    <a:pt x="61577" y="42201"/>
                  </a:lnTo>
                  <a:lnTo>
                    <a:pt x="55949" y="50326"/>
                  </a:lnTo>
                  <a:lnTo>
                    <a:pt x="50184" y="58410"/>
                  </a:lnTo>
                  <a:lnTo>
                    <a:pt x="44614" y="66750"/>
                  </a:lnTo>
                  <a:lnTo>
                    <a:pt x="39427" y="75519"/>
                  </a:lnTo>
                  <a:lnTo>
                    <a:pt x="34808" y="85055"/>
                  </a:lnTo>
                  <a:lnTo>
                    <a:pt x="31010" y="95906"/>
                  </a:lnTo>
                  <a:lnTo>
                    <a:pt x="28090" y="108247"/>
                  </a:lnTo>
                  <a:lnTo>
                    <a:pt x="25943" y="121774"/>
                  </a:lnTo>
                  <a:lnTo>
                    <a:pt x="24413" y="135919"/>
                  </a:lnTo>
                  <a:lnTo>
                    <a:pt x="23352" y="150272"/>
                  </a:lnTo>
                  <a:lnTo>
                    <a:pt x="22959" y="164314"/>
                  </a:lnTo>
                  <a:lnTo>
                    <a:pt x="23752" y="177356"/>
                  </a:lnTo>
                  <a:lnTo>
                    <a:pt x="25921" y="189117"/>
                  </a:lnTo>
                  <a:lnTo>
                    <a:pt x="29513" y="199504"/>
                  </a:lnTo>
                  <a:lnTo>
                    <a:pt x="34600" y="208424"/>
                  </a:lnTo>
                  <a:lnTo>
                    <a:pt x="41060" y="215969"/>
                  </a:lnTo>
                  <a:lnTo>
                    <a:pt x="48652" y="221885"/>
                  </a:lnTo>
                  <a:lnTo>
                    <a:pt x="57112" y="225513"/>
                  </a:lnTo>
                  <a:lnTo>
                    <a:pt x="66200" y="226699"/>
                  </a:lnTo>
                  <a:lnTo>
                    <a:pt x="75663" y="225847"/>
                  </a:lnTo>
                  <a:lnTo>
                    <a:pt x="86363" y="223466"/>
                  </a:lnTo>
                  <a:lnTo>
                    <a:pt x="101469" y="218231"/>
                  </a:lnTo>
                  <a:lnTo>
                    <a:pt x="126342" y="207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947577" y="4613653"/>
              <a:ext cx="144728" cy="268730"/>
            </a:xfrm>
            <a:custGeom>
              <a:avLst/>
              <a:gdLst/>
              <a:ahLst/>
              <a:cxnLst/>
              <a:rect l="0" t="0" r="0" b="0"/>
              <a:pathLst>
                <a:path w="144728" h="268730">
                  <a:moveTo>
                    <a:pt x="115814" y="0"/>
                  </a:moveTo>
                  <a:lnTo>
                    <a:pt x="107079" y="3001"/>
                  </a:lnTo>
                  <a:lnTo>
                    <a:pt x="99373" y="6423"/>
                  </a:lnTo>
                  <a:lnTo>
                    <a:pt x="91971" y="10620"/>
                  </a:lnTo>
                  <a:lnTo>
                    <a:pt x="84710" y="15519"/>
                  </a:lnTo>
                  <a:lnTo>
                    <a:pt x="77531" y="21001"/>
                  </a:lnTo>
                  <a:lnTo>
                    <a:pt x="70401" y="26931"/>
                  </a:lnTo>
                  <a:lnTo>
                    <a:pt x="63138" y="33193"/>
                  </a:lnTo>
                  <a:lnTo>
                    <a:pt x="55423" y="39692"/>
                  </a:lnTo>
                  <a:lnTo>
                    <a:pt x="47128" y="46360"/>
                  </a:lnTo>
                  <a:lnTo>
                    <a:pt x="38608" y="53312"/>
                  </a:lnTo>
                  <a:lnTo>
                    <a:pt x="30575" y="60817"/>
                  </a:lnTo>
                  <a:lnTo>
                    <a:pt x="23398" y="68980"/>
                  </a:lnTo>
                  <a:lnTo>
                    <a:pt x="17105" y="77752"/>
                  </a:lnTo>
                  <a:lnTo>
                    <a:pt x="11570" y="87018"/>
                  </a:lnTo>
                  <a:lnTo>
                    <a:pt x="6639" y="96656"/>
                  </a:lnTo>
                  <a:lnTo>
                    <a:pt x="2650" y="106399"/>
                  </a:lnTo>
                  <a:lnTo>
                    <a:pt x="399" y="115859"/>
                  </a:lnTo>
                  <a:lnTo>
                    <a:pt x="192" y="124840"/>
                  </a:lnTo>
                  <a:lnTo>
                    <a:pt x="2188" y="133005"/>
                  </a:lnTo>
                  <a:lnTo>
                    <a:pt x="6652" y="139810"/>
                  </a:lnTo>
                  <a:lnTo>
                    <a:pt x="13473" y="145089"/>
                  </a:lnTo>
                  <a:lnTo>
                    <a:pt x="22273" y="148989"/>
                  </a:lnTo>
                  <a:lnTo>
                    <a:pt x="32605" y="151781"/>
                  </a:lnTo>
                  <a:lnTo>
                    <a:pt x="44067" y="153742"/>
                  </a:lnTo>
                  <a:lnTo>
                    <a:pt x="56336" y="155266"/>
                  </a:lnTo>
                  <a:lnTo>
                    <a:pt x="69168" y="156838"/>
                  </a:lnTo>
                  <a:lnTo>
                    <a:pt x="82380" y="158728"/>
                  </a:lnTo>
                  <a:lnTo>
                    <a:pt x="95522" y="161322"/>
                  </a:lnTo>
                  <a:lnTo>
                    <a:pt x="107892" y="165201"/>
                  </a:lnTo>
                  <a:lnTo>
                    <a:pt x="119162" y="170555"/>
                  </a:lnTo>
                  <a:lnTo>
                    <a:pt x="128865" y="177253"/>
                  </a:lnTo>
                  <a:lnTo>
                    <a:pt x="136254" y="185036"/>
                  </a:lnTo>
                  <a:lnTo>
                    <a:pt x="141146" y="193640"/>
                  </a:lnTo>
                  <a:lnTo>
                    <a:pt x="143820" y="202838"/>
                  </a:lnTo>
                  <a:lnTo>
                    <a:pt x="144727" y="212457"/>
                  </a:lnTo>
                  <a:lnTo>
                    <a:pt x="144297" y="222359"/>
                  </a:lnTo>
                  <a:lnTo>
                    <a:pt x="142574" y="232124"/>
                  </a:lnTo>
                  <a:lnTo>
                    <a:pt x="139224" y="241074"/>
                  </a:lnTo>
                  <a:lnTo>
                    <a:pt x="134191" y="248903"/>
                  </a:lnTo>
                  <a:lnTo>
                    <a:pt x="127525" y="255481"/>
                  </a:lnTo>
                  <a:lnTo>
                    <a:pt x="119223" y="260683"/>
                  </a:lnTo>
                  <a:lnTo>
                    <a:pt x="109450" y="264585"/>
                  </a:lnTo>
                  <a:lnTo>
                    <a:pt x="98481" y="267241"/>
                  </a:lnTo>
                  <a:lnTo>
                    <a:pt x="86601" y="268591"/>
                  </a:lnTo>
                  <a:lnTo>
                    <a:pt x="74066" y="268729"/>
                  </a:lnTo>
                  <a:lnTo>
                    <a:pt x="61294" y="268022"/>
                  </a:lnTo>
                  <a:lnTo>
                    <a:pt x="47399" y="266949"/>
                  </a:lnTo>
                  <a:lnTo>
                    <a:pt x="28934" y="26541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137091" y="4508368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0" y="92642"/>
                  </a:lnTo>
                  <a:lnTo>
                    <a:pt x="0" y="109288"/>
                  </a:lnTo>
                  <a:lnTo>
                    <a:pt x="0" y="125285"/>
                  </a:lnTo>
                  <a:lnTo>
                    <a:pt x="0" y="140739"/>
                  </a:lnTo>
                  <a:lnTo>
                    <a:pt x="0" y="155775"/>
                  </a:lnTo>
                  <a:lnTo>
                    <a:pt x="0" y="170504"/>
                  </a:lnTo>
                  <a:lnTo>
                    <a:pt x="0" y="185017"/>
                  </a:lnTo>
                  <a:lnTo>
                    <a:pt x="0" y="199377"/>
                  </a:lnTo>
                  <a:lnTo>
                    <a:pt x="0" y="213634"/>
                  </a:lnTo>
                  <a:lnTo>
                    <a:pt x="4" y="227819"/>
                  </a:lnTo>
                  <a:lnTo>
                    <a:pt x="177" y="241956"/>
                  </a:lnTo>
                  <a:lnTo>
                    <a:pt x="825" y="256060"/>
                  </a:lnTo>
                  <a:lnTo>
                    <a:pt x="2074" y="270151"/>
                  </a:lnTo>
                  <a:lnTo>
                    <a:pt x="3727" y="284565"/>
                  </a:lnTo>
                  <a:lnTo>
                    <a:pt x="5375" y="299919"/>
                  </a:lnTo>
                  <a:lnTo>
                    <a:pt x="6777" y="316472"/>
                  </a:lnTo>
                  <a:lnTo>
                    <a:pt x="7870" y="333997"/>
                  </a:lnTo>
                  <a:lnTo>
                    <a:pt x="8678" y="351986"/>
                  </a:lnTo>
                  <a:lnTo>
                    <a:pt x="9257" y="370082"/>
                  </a:lnTo>
                  <a:lnTo>
                    <a:pt x="9662" y="387961"/>
                  </a:lnTo>
                  <a:lnTo>
                    <a:pt x="9942" y="405265"/>
                  </a:lnTo>
                  <a:lnTo>
                    <a:pt x="10132" y="421845"/>
                  </a:lnTo>
                  <a:lnTo>
                    <a:pt x="10263" y="437148"/>
                  </a:lnTo>
                  <a:lnTo>
                    <a:pt x="10364" y="451624"/>
                  </a:lnTo>
                  <a:lnTo>
                    <a:pt x="10447" y="466545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58106" y="4624182"/>
              <a:ext cx="263214" cy="115814"/>
            </a:xfrm>
            <a:custGeom>
              <a:avLst/>
              <a:gdLst/>
              <a:ahLst/>
              <a:cxnLst/>
              <a:rect l="0" t="0" r="0" b="0"/>
              <a:pathLst>
                <a:path w="263214" h="115814">
                  <a:moveTo>
                    <a:pt x="263213" y="115813"/>
                  </a:moveTo>
                  <a:lnTo>
                    <a:pt x="257278" y="109945"/>
                  </a:lnTo>
                  <a:lnTo>
                    <a:pt x="251074" y="104381"/>
                  </a:lnTo>
                  <a:lnTo>
                    <a:pt x="243973" y="98582"/>
                  </a:lnTo>
                  <a:lnTo>
                    <a:pt x="235860" y="92501"/>
                  </a:lnTo>
                  <a:lnTo>
                    <a:pt x="226565" y="86171"/>
                  </a:lnTo>
                  <a:lnTo>
                    <a:pt x="216116" y="79643"/>
                  </a:lnTo>
                  <a:lnTo>
                    <a:pt x="204691" y="72967"/>
                  </a:lnTo>
                  <a:lnTo>
                    <a:pt x="192505" y="66184"/>
                  </a:lnTo>
                  <a:lnTo>
                    <a:pt x="179761" y="59332"/>
                  </a:lnTo>
                  <a:lnTo>
                    <a:pt x="166783" y="52595"/>
                  </a:lnTo>
                  <a:lnTo>
                    <a:pt x="153997" y="46299"/>
                  </a:lnTo>
                  <a:lnTo>
                    <a:pt x="141612" y="40582"/>
                  </a:lnTo>
                  <a:lnTo>
                    <a:pt x="129330" y="35422"/>
                  </a:lnTo>
                  <a:lnTo>
                    <a:pt x="116478" y="30722"/>
                  </a:lnTo>
                  <a:lnTo>
                    <a:pt x="102718" y="26374"/>
                  </a:lnTo>
                  <a:lnTo>
                    <a:pt x="88204" y="22283"/>
                  </a:lnTo>
                  <a:lnTo>
                    <a:pt x="73383" y="18375"/>
                  </a:lnTo>
                  <a:lnTo>
                    <a:pt x="58574" y="14599"/>
                  </a:lnTo>
                  <a:lnTo>
                    <a:pt x="44514" y="11067"/>
                  </a:lnTo>
                  <a:lnTo>
                    <a:pt x="31029" y="7699"/>
                  </a:lnTo>
                  <a:lnTo>
                    <a:pt x="16943" y="4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916393" y="88821"/>
            <a:ext cx="1168665" cy="587293"/>
            <a:chOff x="2916393" y="88821"/>
            <a:chExt cx="1168665" cy="587293"/>
          </a:xfrm>
        </p:grpSpPr>
        <p:sp>
          <p:nvSpPr>
            <p:cNvPr id="2" name="Freeform 1"/>
            <p:cNvSpPr/>
            <p:nvPr/>
          </p:nvSpPr>
          <p:spPr>
            <a:xfrm>
              <a:off x="3053264" y="157927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7729" y="11735"/>
                  </a:lnTo>
                  <a:lnTo>
                    <a:pt x="6227" y="22864"/>
                  </a:lnTo>
                  <a:lnTo>
                    <a:pt x="5916" y="34471"/>
                  </a:lnTo>
                  <a:lnTo>
                    <a:pt x="6422" y="46978"/>
                  </a:lnTo>
                  <a:lnTo>
                    <a:pt x="7242" y="60935"/>
                  </a:lnTo>
                  <a:lnTo>
                    <a:pt x="8058" y="76497"/>
                  </a:lnTo>
                  <a:lnTo>
                    <a:pt x="8741" y="93500"/>
                  </a:lnTo>
                  <a:lnTo>
                    <a:pt x="9268" y="111659"/>
                  </a:lnTo>
                  <a:lnTo>
                    <a:pt x="9654" y="130677"/>
                  </a:lnTo>
                  <a:lnTo>
                    <a:pt x="9929" y="149987"/>
                  </a:lnTo>
                  <a:lnTo>
                    <a:pt x="10120" y="168789"/>
                  </a:lnTo>
                  <a:lnTo>
                    <a:pt x="10252" y="186699"/>
                  </a:lnTo>
                  <a:lnTo>
                    <a:pt x="10342" y="204011"/>
                  </a:lnTo>
                  <a:lnTo>
                    <a:pt x="10403" y="221476"/>
                  </a:lnTo>
                  <a:lnTo>
                    <a:pt x="10440" y="239529"/>
                  </a:lnTo>
                  <a:lnTo>
                    <a:pt x="10295" y="258267"/>
                  </a:lnTo>
                  <a:lnTo>
                    <a:pt x="9665" y="277619"/>
                  </a:lnTo>
                  <a:lnTo>
                    <a:pt x="8429" y="297451"/>
                  </a:lnTo>
                  <a:lnTo>
                    <a:pt x="6784" y="317313"/>
                  </a:lnTo>
                  <a:lnTo>
                    <a:pt x="5142" y="336488"/>
                  </a:lnTo>
                  <a:lnTo>
                    <a:pt x="3743" y="354625"/>
                  </a:lnTo>
                  <a:lnTo>
                    <a:pt x="2650" y="371325"/>
                  </a:lnTo>
                  <a:lnTo>
                    <a:pt x="1724" y="387710"/>
                  </a:lnTo>
                  <a:lnTo>
                    <a:pt x="887" y="40633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6393" y="88821"/>
              <a:ext cx="400084" cy="553418"/>
            </a:xfrm>
            <a:custGeom>
              <a:avLst/>
              <a:gdLst/>
              <a:ahLst/>
              <a:cxnLst/>
              <a:rect l="0" t="0" r="0" b="0"/>
              <a:pathLst>
                <a:path w="400084" h="553418">
                  <a:moveTo>
                    <a:pt x="0" y="121748"/>
                  </a:moveTo>
                  <a:lnTo>
                    <a:pt x="3001" y="112947"/>
                  </a:lnTo>
                  <a:lnTo>
                    <a:pt x="6424" y="104600"/>
                  </a:lnTo>
                  <a:lnTo>
                    <a:pt x="10620" y="95902"/>
                  </a:lnTo>
                  <a:lnTo>
                    <a:pt x="15520" y="86781"/>
                  </a:lnTo>
                  <a:lnTo>
                    <a:pt x="21001" y="77286"/>
                  </a:lnTo>
                  <a:lnTo>
                    <a:pt x="26936" y="67498"/>
                  </a:lnTo>
                  <a:lnTo>
                    <a:pt x="33371" y="57657"/>
                  </a:lnTo>
                  <a:lnTo>
                    <a:pt x="40517" y="48132"/>
                  </a:lnTo>
                  <a:lnTo>
                    <a:pt x="48435" y="39103"/>
                  </a:lnTo>
                  <a:lnTo>
                    <a:pt x="57039" y="30737"/>
                  </a:lnTo>
                  <a:lnTo>
                    <a:pt x="66193" y="23264"/>
                  </a:lnTo>
                  <a:lnTo>
                    <a:pt x="75763" y="16724"/>
                  </a:lnTo>
                  <a:lnTo>
                    <a:pt x="85800" y="11163"/>
                  </a:lnTo>
                  <a:lnTo>
                    <a:pt x="96523" y="6717"/>
                  </a:lnTo>
                  <a:lnTo>
                    <a:pt x="107992" y="3359"/>
                  </a:lnTo>
                  <a:lnTo>
                    <a:pt x="119965" y="1085"/>
                  </a:lnTo>
                  <a:lnTo>
                    <a:pt x="132002" y="0"/>
                  </a:lnTo>
                  <a:lnTo>
                    <a:pt x="143839" y="47"/>
                  </a:lnTo>
                  <a:lnTo>
                    <a:pt x="155397" y="1043"/>
                  </a:lnTo>
                  <a:lnTo>
                    <a:pt x="166692" y="2774"/>
                  </a:lnTo>
                  <a:lnTo>
                    <a:pt x="177766" y="5052"/>
                  </a:lnTo>
                  <a:lnTo>
                    <a:pt x="188507" y="7885"/>
                  </a:lnTo>
                  <a:lnTo>
                    <a:pt x="198655" y="11464"/>
                  </a:lnTo>
                  <a:lnTo>
                    <a:pt x="208112" y="15839"/>
                  </a:lnTo>
                  <a:lnTo>
                    <a:pt x="216939" y="21083"/>
                  </a:lnTo>
                  <a:lnTo>
                    <a:pt x="225255" y="27359"/>
                  </a:lnTo>
                  <a:lnTo>
                    <a:pt x="233184" y="34654"/>
                  </a:lnTo>
                  <a:lnTo>
                    <a:pt x="240832" y="42655"/>
                  </a:lnTo>
                  <a:lnTo>
                    <a:pt x="248282" y="50864"/>
                  </a:lnTo>
                  <a:lnTo>
                    <a:pt x="255589" y="58988"/>
                  </a:lnTo>
                  <a:lnTo>
                    <a:pt x="262633" y="67408"/>
                  </a:lnTo>
                  <a:lnTo>
                    <a:pt x="269136" y="77039"/>
                  </a:lnTo>
                  <a:lnTo>
                    <a:pt x="274987" y="88301"/>
                  </a:lnTo>
                  <a:lnTo>
                    <a:pt x="280067" y="101138"/>
                  </a:lnTo>
                  <a:lnTo>
                    <a:pt x="284182" y="115283"/>
                  </a:lnTo>
                  <a:lnTo>
                    <a:pt x="287318" y="130433"/>
                  </a:lnTo>
                  <a:lnTo>
                    <a:pt x="289611" y="146318"/>
                  </a:lnTo>
                  <a:lnTo>
                    <a:pt x="291241" y="162725"/>
                  </a:lnTo>
                  <a:lnTo>
                    <a:pt x="292369" y="179492"/>
                  </a:lnTo>
                  <a:lnTo>
                    <a:pt x="292806" y="196342"/>
                  </a:lnTo>
                  <a:lnTo>
                    <a:pt x="292043" y="212888"/>
                  </a:lnTo>
                  <a:lnTo>
                    <a:pt x="289899" y="228940"/>
                  </a:lnTo>
                  <a:lnTo>
                    <a:pt x="286492" y="244330"/>
                  </a:lnTo>
                  <a:lnTo>
                    <a:pt x="282063" y="258826"/>
                  </a:lnTo>
                  <a:lnTo>
                    <a:pt x="276862" y="272388"/>
                  </a:lnTo>
                  <a:lnTo>
                    <a:pt x="271099" y="284971"/>
                  </a:lnTo>
                  <a:lnTo>
                    <a:pt x="264939" y="296438"/>
                  </a:lnTo>
                  <a:lnTo>
                    <a:pt x="258495" y="306807"/>
                  </a:lnTo>
                  <a:lnTo>
                    <a:pt x="251525" y="315755"/>
                  </a:lnTo>
                  <a:lnTo>
                    <a:pt x="243475" y="322563"/>
                  </a:lnTo>
                  <a:lnTo>
                    <a:pt x="234151" y="327020"/>
                  </a:lnTo>
                  <a:lnTo>
                    <a:pt x="224464" y="329046"/>
                  </a:lnTo>
                  <a:lnTo>
                    <a:pt x="216174" y="328444"/>
                  </a:lnTo>
                  <a:lnTo>
                    <a:pt x="210177" y="325452"/>
                  </a:lnTo>
                  <a:lnTo>
                    <a:pt x="207002" y="323271"/>
                  </a:lnTo>
                  <a:lnTo>
                    <a:pt x="206573" y="325473"/>
                  </a:lnTo>
                  <a:lnTo>
                    <a:pt x="207735" y="330871"/>
                  </a:lnTo>
                  <a:lnTo>
                    <a:pt x="209780" y="338186"/>
                  </a:lnTo>
                  <a:lnTo>
                    <a:pt x="212352" y="346669"/>
                  </a:lnTo>
                  <a:lnTo>
                    <a:pt x="215253" y="355880"/>
                  </a:lnTo>
                  <a:lnTo>
                    <a:pt x="218365" y="365552"/>
                  </a:lnTo>
                  <a:lnTo>
                    <a:pt x="221612" y="375521"/>
                  </a:lnTo>
                  <a:lnTo>
                    <a:pt x="224949" y="385681"/>
                  </a:lnTo>
                  <a:lnTo>
                    <a:pt x="228344" y="395967"/>
                  </a:lnTo>
                  <a:lnTo>
                    <a:pt x="231778" y="406335"/>
                  </a:lnTo>
                  <a:lnTo>
                    <a:pt x="235237" y="416757"/>
                  </a:lnTo>
                  <a:lnTo>
                    <a:pt x="238718" y="427215"/>
                  </a:lnTo>
                  <a:lnTo>
                    <a:pt x="242378" y="437697"/>
                  </a:lnTo>
                  <a:lnTo>
                    <a:pt x="246520" y="448194"/>
                  </a:lnTo>
                  <a:lnTo>
                    <a:pt x="251273" y="458697"/>
                  </a:lnTo>
                  <a:lnTo>
                    <a:pt x="256602" y="469039"/>
                  </a:lnTo>
                  <a:lnTo>
                    <a:pt x="262404" y="478910"/>
                  </a:lnTo>
                  <a:lnTo>
                    <a:pt x="268571" y="488179"/>
                  </a:lnTo>
                  <a:lnTo>
                    <a:pt x="275169" y="496878"/>
                  </a:lnTo>
                  <a:lnTo>
                    <a:pt x="282430" y="505107"/>
                  </a:lnTo>
                  <a:lnTo>
                    <a:pt x="290426" y="512973"/>
                  </a:lnTo>
                  <a:lnTo>
                    <a:pt x="299084" y="520410"/>
                  </a:lnTo>
                  <a:lnTo>
                    <a:pt x="308274" y="527184"/>
                  </a:lnTo>
                  <a:lnTo>
                    <a:pt x="317869" y="533220"/>
                  </a:lnTo>
                  <a:lnTo>
                    <a:pt x="327922" y="538427"/>
                  </a:lnTo>
                  <a:lnTo>
                    <a:pt x="338656" y="542626"/>
                  </a:lnTo>
                  <a:lnTo>
                    <a:pt x="350119" y="545820"/>
                  </a:lnTo>
                  <a:lnTo>
                    <a:pt x="361623" y="548157"/>
                  </a:lnTo>
                  <a:lnTo>
                    <a:pt x="372965" y="550069"/>
                  </a:lnTo>
                  <a:lnTo>
                    <a:pt x="385142" y="551726"/>
                  </a:lnTo>
                  <a:lnTo>
                    <a:pt x="400083" y="553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1335" y="452725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24"/>
                  </a:lnTo>
                  <a:lnTo>
                    <a:pt x="3034" y="67920"/>
                  </a:lnTo>
                  <a:lnTo>
                    <a:pt x="4536" y="80814"/>
                  </a:lnTo>
                  <a:lnTo>
                    <a:pt x="7900" y="98373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95419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58590" y="400082"/>
              <a:ext cx="147400" cy="156389"/>
            </a:xfrm>
            <a:custGeom>
              <a:avLst/>
              <a:gdLst/>
              <a:ahLst/>
              <a:cxnLst/>
              <a:rect l="0" t="0" r="0" b="0"/>
              <a:pathLst>
                <a:path w="147400" h="156389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9" y="34968"/>
                  </a:lnTo>
                  <a:lnTo>
                    <a:pt x="23462" y="44463"/>
                  </a:lnTo>
                  <a:lnTo>
                    <a:pt x="27329" y="54250"/>
                  </a:lnTo>
                  <a:lnTo>
                    <a:pt x="31254" y="64092"/>
                  </a:lnTo>
                  <a:lnTo>
                    <a:pt x="35578" y="73617"/>
                  </a:lnTo>
                  <a:lnTo>
                    <a:pt x="40453" y="82655"/>
                  </a:lnTo>
                  <a:lnTo>
                    <a:pt x="45864" y="91366"/>
                  </a:lnTo>
                  <a:lnTo>
                    <a:pt x="51721" y="100136"/>
                  </a:lnTo>
                  <a:lnTo>
                    <a:pt x="57921" y="109187"/>
                  </a:lnTo>
                  <a:lnTo>
                    <a:pt x="64372" y="118573"/>
                  </a:lnTo>
                  <a:lnTo>
                    <a:pt x="71001" y="128260"/>
                  </a:lnTo>
                  <a:lnTo>
                    <a:pt x="77755" y="138160"/>
                  </a:lnTo>
                  <a:lnTo>
                    <a:pt x="84594" y="147232"/>
                  </a:lnTo>
                  <a:lnTo>
                    <a:pt x="91493" y="153581"/>
                  </a:lnTo>
                  <a:lnTo>
                    <a:pt x="98421" y="156388"/>
                  </a:lnTo>
                  <a:lnTo>
                    <a:pt x="105040" y="155656"/>
                  </a:lnTo>
                  <a:lnTo>
                    <a:pt x="110726" y="151666"/>
                  </a:lnTo>
                  <a:lnTo>
                    <a:pt x="115219" y="144945"/>
                  </a:lnTo>
                  <a:lnTo>
                    <a:pt x="118743" y="136096"/>
                  </a:lnTo>
                  <a:lnTo>
                    <a:pt x="121807" y="125674"/>
                  </a:lnTo>
                  <a:lnTo>
                    <a:pt x="124759" y="114124"/>
                  </a:lnTo>
                  <a:lnTo>
                    <a:pt x="127763" y="101782"/>
                  </a:lnTo>
                  <a:lnTo>
                    <a:pt x="130866" y="88894"/>
                  </a:lnTo>
                  <a:lnTo>
                    <a:pt x="134066" y="75640"/>
                  </a:lnTo>
                  <a:lnTo>
                    <a:pt x="137195" y="62364"/>
                  </a:lnTo>
                  <a:lnTo>
                    <a:pt x="140240" y="48069"/>
                  </a:lnTo>
                  <a:lnTo>
                    <a:pt x="143471" y="2926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43482" y="391316"/>
              <a:ext cx="141493" cy="178819"/>
            </a:xfrm>
            <a:custGeom>
              <a:avLst/>
              <a:gdLst/>
              <a:ahLst/>
              <a:cxnLst/>
              <a:rect l="0" t="0" r="0" b="0"/>
              <a:pathLst>
                <a:path w="141493" h="178819">
                  <a:moveTo>
                    <a:pt x="15150" y="40352"/>
                  </a:moveTo>
                  <a:lnTo>
                    <a:pt x="21017" y="49086"/>
                  </a:lnTo>
                  <a:lnTo>
                    <a:pt x="26582" y="56793"/>
                  </a:lnTo>
                  <a:lnTo>
                    <a:pt x="32390" y="64186"/>
                  </a:lnTo>
                  <a:lnTo>
                    <a:pt x="38816" y="71101"/>
                  </a:lnTo>
                  <a:lnTo>
                    <a:pt x="46443" y="76983"/>
                  </a:lnTo>
                  <a:lnTo>
                    <a:pt x="55468" y="81593"/>
                  </a:lnTo>
                  <a:lnTo>
                    <a:pt x="65450" y="84687"/>
                  </a:lnTo>
                  <a:lnTo>
                    <a:pt x="75529" y="85864"/>
                  </a:lnTo>
                  <a:lnTo>
                    <a:pt x="85187" y="85092"/>
                  </a:lnTo>
                  <a:lnTo>
                    <a:pt x="94109" y="82472"/>
                  </a:lnTo>
                  <a:lnTo>
                    <a:pt x="102022" y="78054"/>
                  </a:lnTo>
                  <a:lnTo>
                    <a:pt x="108885" y="72049"/>
                  </a:lnTo>
                  <a:lnTo>
                    <a:pt x="114509" y="64766"/>
                  </a:lnTo>
                  <a:lnTo>
                    <a:pt x="118472" y="56516"/>
                  </a:lnTo>
                  <a:lnTo>
                    <a:pt x="120692" y="47568"/>
                  </a:lnTo>
                  <a:lnTo>
                    <a:pt x="121218" y="38291"/>
                  </a:lnTo>
                  <a:lnTo>
                    <a:pt x="120060" y="29143"/>
                  </a:lnTo>
                  <a:lnTo>
                    <a:pt x="117388" y="20377"/>
                  </a:lnTo>
                  <a:lnTo>
                    <a:pt x="113325" y="12526"/>
                  </a:lnTo>
                  <a:lnTo>
                    <a:pt x="107857" y="6463"/>
                  </a:lnTo>
                  <a:lnTo>
                    <a:pt x="101107" y="2501"/>
                  </a:lnTo>
                  <a:lnTo>
                    <a:pt x="93306" y="468"/>
                  </a:lnTo>
                  <a:lnTo>
                    <a:pt x="84700" y="0"/>
                  </a:lnTo>
                  <a:lnTo>
                    <a:pt x="75509" y="723"/>
                  </a:lnTo>
                  <a:lnTo>
                    <a:pt x="66067" y="2476"/>
                  </a:lnTo>
                  <a:lnTo>
                    <a:pt x="56809" y="5313"/>
                  </a:lnTo>
                  <a:lnTo>
                    <a:pt x="47954" y="9179"/>
                  </a:lnTo>
                  <a:lnTo>
                    <a:pt x="39536" y="13908"/>
                  </a:lnTo>
                  <a:lnTo>
                    <a:pt x="31494" y="19305"/>
                  </a:lnTo>
                  <a:lnTo>
                    <a:pt x="23758" y="25210"/>
                  </a:lnTo>
                  <a:lnTo>
                    <a:pt x="16580" y="31973"/>
                  </a:lnTo>
                  <a:lnTo>
                    <a:pt x="10509" y="40409"/>
                  </a:lnTo>
                  <a:lnTo>
                    <a:pt x="5764" y="50821"/>
                  </a:lnTo>
                  <a:lnTo>
                    <a:pt x="2408" y="62729"/>
                  </a:lnTo>
                  <a:lnTo>
                    <a:pt x="522" y="75179"/>
                  </a:lnTo>
                  <a:lnTo>
                    <a:pt x="0" y="87546"/>
                  </a:lnTo>
                  <a:lnTo>
                    <a:pt x="767" y="99424"/>
                  </a:lnTo>
                  <a:lnTo>
                    <a:pt x="2869" y="110466"/>
                  </a:lnTo>
                  <a:lnTo>
                    <a:pt x="6210" y="120590"/>
                  </a:lnTo>
                  <a:lnTo>
                    <a:pt x="10740" y="129894"/>
                  </a:lnTo>
                  <a:lnTo>
                    <a:pt x="16528" y="138546"/>
                  </a:lnTo>
                  <a:lnTo>
                    <a:pt x="23496" y="146702"/>
                  </a:lnTo>
                  <a:lnTo>
                    <a:pt x="31447" y="154336"/>
                  </a:lnTo>
                  <a:lnTo>
                    <a:pt x="40153" y="161244"/>
                  </a:lnTo>
                  <a:lnTo>
                    <a:pt x="49416" y="167366"/>
                  </a:lnTo>
                  <a:lnTo>
                    <a:pt x="59075" y="172461"/>
                  </a:lnTo>
                  <a:lnTo>
                    <a:pt x="69012" y="176052"/>
                  </a:lnTo>
                  <a:lnTo>
                    <a:pt x="79135" y="178025"/>
                  </a:lnTo>
                  <a:lnTo>
                    <a:pt x="89314" y="178718"/>
                  </a:lnTo>
                  <a:lnTo>
                    <a:pt x="100581" y="178818"/>
                  </a:lnTo>
                  <a:lnTo>
                    <a:pt x="116158" y="178333"/>
                  </a:lnTo>
                  <a:lnTo>
                    <a:pt x="141492" y="177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37616" y="368497"/>
              <a:ext cx="136872" cy="168468"/>
            </a:xfrm>
            <a:custGeom>
              <a:avLst/>
              <a:gdLst/>
              <a:ahLst/>
              <a:cxnLst/>
              <a:rect l="0" t="0" r="0" b="0"/>
              <a:pathLst>
                <a:path w="136872" h="168468">
                  <a:moveTo>
                    <a:pt x="0" y="105285"/>
                  </a:moveTo>
                  <a:lnTo>
                    <a:pt x="2934" y="114086"/>
                  </a:lnTo>
                  <a:lnTo>
                    <a:pt x="5716" y="122433"/>
                  </a:lnTo>
                  <a:lnTo>
                    <a:pt x="8620" y="131132"/>
                  </a:lnTo>
                  <a:lnTo>
                    <a:pt x="11833" y="140253"/>
                  </a:lnTo>
                  <a:lnTo>
                    <a:pt x="15647" y="149748"/>
                  </a:lnTo>
                  <a:lnTo>
                    <a:pt x="20150" y="159468"/>
                  </a:lnTo>
                  <a:lnTo>
                    <a:pt x="24778" y="166825"/>
                  </a:lnTo>
                  <a:lnTo>
                    <a:pt x="28169" y="168467"/>
                  </a:lnTo>
                  <a:lnTo>
                    <a:pt x="29537" y="165062"/>
                  </a:lnTo>
                  <a:lnTo>
                    <a:pt x="29230" y="158089"/>
                  </a:lnTo>
                  <a:lnTo>
                    <a:pt x="27950" y="148725"/>
                  </a:lnTo>
                  <a:lnTo>
                    <a:pt x="26413" y="137781"/>
                  </a:lnTo>
                  <a:lnTo>
                    <a:pt x="25022" y="125796"/>
                  </a:lnTo>
                  <a:lnTo>
                    <a:pt x="24241" y="113291"/>
                  </a:lnTo>
                  <a:lnTo>
                    <a:pt x="24690" y="100804"/>
                  </a:lnTo>
                  <a:lnTo>
                    <a:pt x="26582" y="88625"/>
                  </a:lnTo>
                  <a:lnTo>
                    <a:pt x="29801" y="76985"/>
                  </a:lnTo>
                  <a:lnTo>
                    <a:pt x="34094" y="66157"/>
                  </a:lnTo>
                  <a:lnTo>
                    <a:pt x="39205" y="56210"/>
                  </a:lnTo>
                  <a:lnTo>
                    <a:pt x="45074" y="47207"/>
                  </a:lnTo>
                  <a:lnTo>
                    <a:pt x="51837" y="39297"/>
                  </a:lnTo>
                  <a:lnTo>
                    <a:pt x="59494" y="32455"/>
                  </a:lnTo>
                  <a:lnTo>
                    <a:pt x="67923" y="26519"/>
                  </a:lnTo>
                  <a:lnTo>
                    <a:pt x="76959" y="21289"/>
                  </a:lnTo>
                  <a:lnTo>
                    <a:pt x="86437" y="16586"/>
                  </a:lnTo>
                  <a:lnTo>
                    <a:pt x="95967" y="12412"/>
                  </a:lnTo>
                  <a:lnTo>
                    <a:pt x="105974" y="8535"/>
                  </a:lnTo>
                  <a:lnTo>
                    <a:pt x="118455" y="461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35002" y="347440"/>
              <a:ext cx="148112" cy="263213"/>
            </a:xfrm>
            <a:custGeom>
              <a:avLst/>
              <a:gdLst/>
              <a:ahLst/>
              <a:cxnLst/>
              <a:rect l="0" t="0" r="0" b="0"/>
              <a:pathLst>
                <a:path w="148112" h="263213">
                  <a:moveTo>
                    <a:pt x="107941" y="0"/>
                  </a:moveTo>
                  <a:lnTo>
                    <a:pt x="99139" y="2934"/>
                  </a:lnTo>
                  <a:lnTo>
                    <a:pt x="90793" y="5716"/>
                  </a:lnTo>
                  <a:lnTo>
                    <a:pt x="82090" y="8620"/>
                  </a:lnTo>
                  <a:lnTo>
                    <a:pt x="72796" y="11833"/>
                  </a:lnTo>
                  <a:lnTo>
                    <a:pt x="62652" y="15647"/>
                  </a:lnTo>
                  <a:lnTo>
                    <a:pt x="51621" y="20168"/>
                  </a:lnTo>
                  <a:lnTo>
                    <a:pt x="40299" y="25505"/>
                  </a:lnTo>
                  <a:lnTo>
                    <a:pt x="29774" y="31841"/>
                  </a:lnTo>
                  <a:lnTo>
                    <a:pt x="20596" y="39183"/>
                  </a:lnTo>
                  <a:lnTo>
                    <a:pt x="12962" y="47555"/>
                  </a:lnTo>
                  <a:lnTo>
                    <a:pt x="6979" y="57077"/>
                  </a:lnTo>
                  <a:lnTo>
                    <a:pt x="2530" y="67686"/>
                  </a:lnTo>
                  <a:lnTo>
                    <a:pt x="0" y="78555"/>
                  </a:lnTo>
                  <a:lnTo>
                    <a:pt x="325" y="88245"/>
                  </a:lnTo>
                  <a:lnTo>
                    <a:pt x="3765" y="96049"/>
                  </a:lnTo>
                  <a:lnTo>
                    <a:pt x="9988" y="101947"/>
                  </a:lnTo>
                  <a:lnTo>
                    <a:pt x="18441" y="106227"/>
                  </a:lnTo>
                  <a:lnTo>
                    <a:pt x="28564" y="109258"/>
                  </a:lnTo>
                  <a:lnTo>
                    <a:pt x="39730" y="111534"/>
                  </a:lnTo>
                  <a:lnTo>
                    <a:pt x="51275" y="113627"/>
                  </a:lnTo>
                  <a:lnTo>
                    <a:pt x="62808" y="115869"/>
                  </a:lnTo>
                  <a:lnTo>
                    <a:pt x="74174" y="118533"/>
                  </a:lnTo>
                  <a:lnTo>
                    <a:pt x="85346" y="121927"/>
                  </a:lnTo>
                  <a:lnTo>
                    <a:pt x="96342" y="126143"/>
                  </a:lnTo>
                  <a:lnTo>
                    <a:pt x="107033" y="131262"/>
                  </a:lnTo>
                  <a:lnTo>
                    <a:pt x="117146" y="137447"/>
                  </a:lnTo>
                  <a:lnTo>
                    <a:pt x="126569" y="144681"/>
                  </a:lnTo>
                  <a:lnTo>
                    <a:pt x="134863" y="152809"/>
                  </a:lnTo>
                  <a:lnTo>
                    <a:pt x="141224" y="161634"/>
                  </a:lnTo>
                  <a:lnTo>
                    <a:pt x="145387" y="170977"/>
                  </a:lnTo>
                  <a:lnTo>
                    <a:pt x="147555" y="180689"/>
                  </a:lnTo>
                  <a:lnTo>
                    <a:pt x="148111" y="190661"/>
                  </a:lnTo>
                  <a:lnTo>
                    <a:pt x="147444" y="200808"/>
                  </a:lnTo>
                  <a:lnTo>
                    <a:pt x="145559" y="210910"/>
                  </a:lnTo>
                  <a:lnTo>
                    <a:pt x="142100" y="220619"/>
                  </a:lnTo>
                  <a:lnTo>
                    <a:pt x="136995" y="229770"/>
                  </a:lnTo>
                  <a:lnTo>
                    <a:pt x="130279" y="238051"/>
                  </a:lnTo>
                  <a:lnTo>
                    <a:pt x="121944" y="244935"/>
                  </a:lnTo>
                  <a:lnTo>
                    <a:pt x="112149" y="250266"/>
                  </a:lnTo>
                  <a:lnTo>
                    <a:pt x="101165" y="254203"/>
                  </a:lnTo>
                  <a:lnTo>
                    <a:pt x="89276" y="257018"/>
                  </a:lnTo>
                  <a:lnTo>
                    <a:pt x="76744" y="258991"/>
                  </a:lnTo>
                  <a:lnTo>
                    <a:pt x="64370" y="260355"/>
                  </a:lnTo>
                  <a:lnTo>
                    <a:pt x="52277" y="261436"/>
                  </a:lnTo>
                  <a:lnTo>
                    <a:pt x="39405" y="262334"/>
                  </a:lnTo>
                  <a:lnTo>
                    <a:pt x="2371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21678" y="589595"/>
              <a:ext cx="1063380" cy="86519"/>
            </a:xfrm>
            <a:custGeom>
              <a:avLst/>
              <a:gdLst/>
              <a:ahLst/>
              <a:cxnLst/>
              <a:rect l="0" t="0" r="0" b="0"/>
              <a:pathLst>
                <a:path w="1063380" h="86519">
                  <a:moveTo>
                    <a:pt x="1063379" y="0"/>
                  </a:moveTo>
                  <a:lnTo>
                    <a:pt x="1057511" y="5935"/>
                  </a:lnTo>
                  <a:lnTo>
                    <a:pt x="1051947" y="12140"/>
                  </a:lnTo>
                  <a:lnTo>
                    <a:pt x="1046147" y="19231"/>
                  </a:lnTo>
                  <a:lnTo>
                    <a:pt x="1040067" y="26998"/>
                  </a:lnTo>
                  <a:lnTo>
                    <a:pt x="1033737" y="34996"/>
                  </a:lnTo>
                  <a:lnTo>
                    <a:pt x="1027204" y="42933"/>
                  </a:lnTo>
                  <a:lnTo>
                    <a:pt x="1020355" y="50534"/>
                  </a:lnTo>
                  <a:lnTo>
                    <a:pt x="1012924" y="57479"/>
                  </a:lnTo>
                  <a:lnTo>
                    <a:pt x="1004814" y="63649"/>
                  </a:lnTo>
                  <a:lnTo>
                    <a:pt x="996079" y="68620"/>
                  </a:lnTo>
                  <a:lnTo>
                    <a:pt x="986837" y="71604"/>
                  </a:lnTo>
                  <a:lnTo>
                    <a:pt x="977217" y="72349"/>
                  </a:lnTo>
                  <a:lnTo>
                    <a:pt x="967485" y="71069"/>
                  </a:lnTo>
                  <a:lnTo>
                    <a:pt x="958032" y="68159"/>
                  </a:lnTo>
                  <a:lnTo>
                    <a:pt x="949038" y="64030"/>
                  </a:lnTo>
                  <a:lnTo>
                    <a:pt x="940186" y="59345"/>
                  </a:lnTo>
                  <a:lnTo>
                    <a:pt x="930790" y="54984"/>
                  </a:lnTo>
                  <a:lnTo>
                    <a:pt x="920508" y="51404"/>
                  </a:lnTo>
                  <a:lnTo>
                    <a:pt x="909652" y="49006"/>
                  </a:lnTo>
                  <a:lnTo>
                    <a:pt x="898972" y="48297"/>
                  </a:lnTo>
                  <a:lnTo>
                    <a:pt x="888889" y="49374"/>
                  </a:lnTo>
                  <a:lnTo>
                    <a:pt x="879171" y="51859"/>
                  </a:lnTo>
                  <a:lnTo>
                    <a:pt x="869125" y="55120"/>
                  </a:lnTo>
                  <a:lnTo>
                    <a:pt x="858372" y="58699"/>
                  </a:lnTo>
                  <a:lnTo>
                    <a:pt x="847014" y="61875"/>
                  </a:lnTo>
                  <a:lnTo>
                    <a:pt x="835457" y="63630"/>
                  </a:lnTo>
                  <a:lnTo>
                    <a:pt x="823974" y="63543"/>
                  </a:lnTo>
                  <a:lnTo>
                    <a:pt x="812668" y="61872"/>
                  </a:lnTo>
                  <a:lnTo>
                    <a:pt x="801551" y="59229"/>
                  </a:lnTo>
                  <a:lnTo>
                    <a:pt x="790591" y="56097"/>
                  </a:lnTo>
                  <a:lnTo>
                    <a:pt x="779588" y="53067"/>
                  </a:lnTo>
                  <a:lnTo>
                    <a:pt x="768200" y="50887"/>
                  </a:lnTo>
                  <a:lnTo>
                    <a:pt x="756279" y="49877"/>
                  </a:lnTo>
                  <a:lnTo>
                    <a:pt x="743999" y="50001"/>
                  </a:lnTo>
                  <a:lnTo>
                    <a:pt x="731756" y="51065"/>
                  </a:lnTo>
                  <a:lnTo>
                    <a:pt x="719780" y="52851"/>
                  </a:lnTo>
                  <a:lnTo>
                    <a:pt x="708129" y="55166"/>
                  </a:lnTo>
                  <a:lnTo>
                    <a:pt x="696772" y="57857"/>
                  </a:lnTo>
                  <a:lnTo>
                    <a:pt x="685647" y="60804"/>
                  </a:lnTo>
                  <a:lnTo>
                    <a:pt x="674532" y="63764"/>
                  </a:lnTo>
                  <a:lnTo>
                    <a:pt x="663069" y="66371"/>
                  </a:lnTo>
                  <a:lnTo>
                    <a:pt x="651097" y="68447"/>
                  </a:lnTo>
                  <a:lnTo>
                    <a:pt x="638783" y="69671"/>
                  </a:lnTo>
                  <a:lnTo>
                    <a:pt x="626517" y="69511"/>
                  </a:lnTo>
                  <a:lnTo>
                    <a:pt x="614526" y="67811"/>
                  </a:lnTo>
                  <a:lnTo>
                    <a:pt x="602864" y="64890"/>
                  </a:lnTo>
                  <a:lnTo>
                    <a:pt x="591501" y="61328"/>
                  </a:lnTo>
                  <a:lnTo>
                    <a:pt x="580376" y="57538"/>
                  </a:lnTo>
                  <a:lnTo>
                    <a:pt x="569431" y="54049"/>
                  </a:lnTo>
                  <a:lnTo>
                    <a:pt x="558614" y="51552"/>
                  </a:lnTo>
                  <a:lnTo>
                    <a:pt x="547889" y="50330"/>
                  </a:lnTo>
                  <a:lnTo>
                    <a:pt x="537228" y="50479"/>
                  </a:lnTo>
                  <a:lnTo>
                    <a:pt x="526608" y="52093"/>
                  </a:lnTo>
                  <a:lnTo>
                    <a:pt x="516020" y="55061"/>
                  </a:lnTo>
                  <a:lnTo>
                    <a:pt x="505450" y="58984"/>
                  </a:lnTo>
                  <a:lnTo>
                    <a:pt x="494894" y="63292"/>
                  </a:lnTo>
                  <a:lnTo>
                    <a:pt x="484343" y="67618"/>
                  </a:lnTo>
                  <a:lnTo>
                    <a:pt x="473629" y="71484"/>
                  </a:lnTo>
                  <a:lnTo>
                    <a:pt x="462444" y="74242"/>
                  </a:lnTo>
                  <a:lnTo>
                    <a:pt x="450662" y="75647"/>
                  </a:lnTo>
                  <a:lnTo>
                    <a:pt x="438477" y="75792"/>
                  </a:lnTo>
                  <a:lnTo>
                    <a:pt x="426299" y="74908"/>
                  </a:lnTo>
                  <a:lnTo>
                    <a:pt x="414361" y="73248"/>
                  </a:lnTo>
                  <a:lnTo>
                    <a:pt x="402566" y="71188"/>
                  </a:lnTo>
                  <a:lnTo>
                    <a:pt x="390581" y="69201"/>
                  </a:lnTo>
                  <a:lnTo>
                    <a:pt x="378224" y="67548"/>
                  </a:lnTo>
                  <a:lnTo>
                    <a:pt x="365638" y="66611"/>
                  </a:lnTo>
                  <a:lnTo>
                    <a:pt x="353181" y="66965"/>
                  </a:lnTo>
                  <a:lnTo>
                    <a:pt x="341059" y="68796"/>
                  </a:lnTo>
                  <a:lnTo>
                    <a:pt x="329308" y="71804"/>
                  </a:lnTo>
                  <a:lnTo>
                    <a:pt x="317884" y="75425"/>
                  </a:lnTo>
                  <a:lnTo>
                    <a:pt x="306718" y="79254"/>
                  </a:lnTo>
                  <a:lnTo>
                    <a:pt x="295745" y="82770"/>
                  </a:lnTo>
                  <a:lnTo>
                    <a:pt x="284911" y="85285"/>
                  </a:lnTo>
                  <a:lnTo>
                    <a:pt x="274173" y="86518"/>
                  </a:lnTo>
                  <a:lnTo>
                    <a:pt x="263503" y="86376"/>
                  </a:lnTo>
                  <a:lnTo>
                    <a:pt x="252879" y="84768"/>
                  </a:lnTo>
                  <a:lnTo>
                    <a:pt x="242286" y="81803"/>
                  </a:lnTo>
                  <a:lnTo>
                    <a:pt x="231714" y="77883"/>
                  </a:lnTo>
                  <a:lnTo>
                    <a:pt x="221157" y="73576"/>
                  </a:lnTo>
                  <a:lnTo>
                    <a:pt x="210609" y="69251"/>
                  </a:lnTo>
                  <a:lnTo>
                    <a:pt x="200068" y="65385"/>
                  </a:lnTo>
                  <a:lnTo>
                    <a:pt x="189531" y="62628"/>
                  </a:lnTo>
                  <a:lnTo>
                    <a:pt x="179001" y="61229"/>
                  </a:lnTo>
                  <a:lnTo>
                    <a:pt x="168641" y="61257"/>
                  </a:lnTo>
                  <a:lnTo>
                    <a:pt x="158759" y="62788"/>
                  </a:lnTo>
                  <a:lnTo>
                    <a:pt x="149477" y="65702"/>
                  </a:lnTo>
                  <a:lnTo>
                    <a:pt x="140600" y="69587"/>
                  </a:lnTo>
                  <a:lnTo>
                    <a:pt x="131719" y="73871"/>
                  </a:lnTo>
                  <a:lnTo>
                    <a:pt x="122598" y="78176"/>
                  </a:lnTo>
                  <a:lnTo>
                    <a:pt x="113334" y="81858"/>
                  </a:lnTo>
                  <a:lnTo>
                    <a:pt x="104262" y="83960"/>
                  </a:lnTo>
                  <a:lnTo>
                    <a:pt x="95560" y="84111"/>
                  </a:lnTo>
                  <a:lnTo>
                    <a:pt x="87089" y="82600"/>
                  </a:lnTo>
                  <a:lnTo>
                    <a:pt x="78488" y="80066"/>
                  </a:lnTo>
                  <a:lnTo>
                    <a:pt x="69554" y="77011"/>
                  </a:lnTo>
                  <a:lnTo>
                    <a:pt x="60248" y="74203"/>
                  </a:lnTo>
                  <a:lnTo>
                    <a:pt x="50615" y="72704"/>
                  </a:lnTo>
                  <a:lnTo>
                    <a:pt x="40737" y="72960"/>
                  </a:lnTo>
                  <a:lnTo>
                    <a:pt x="31136" y="74591"/>
                  </a:lnTo>
                  <a:lnTo>
                    <a:pt x="21816" y="76837"/>
                  </a:lnTo>
                  <a:lnTo>
                    <a:pt x="11961" y="799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7927" y="1097558"/>
            <a:ext cx="3263835" cy="437758"/>
            <a:chOff x="157927" y="1097558"/>
            <a:chExt cx="3263835" cy="437758"/>
          </a:xfrm>
        </p:grpSpPr>
        <p:sp>
          <p:nvSpPr>
            <p:cNvPr id="12" name="Freeform 11"/>
            <p:cNvSpPr/>
            <p:nvPr/>
          </p:nvSpPr>
          <p:spPr>
            <a:xfrm>
              <a:off x="157927" y="1337119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64831" y="7661"/>
                  </a:lnTo>
                  <a:lnTo>
                    <a:pt x="55844" y="5519"/>
                  </a:lnTo>
                  <a:lnTo>
                    <a:pt x="45867" y="3916"/>
                  </a:lnTo>
                  <a:lnTo>
                    <a:pt x="35536" y="2733"/>
                  </a:lnTo>
                  <a:lnTo>
                    <a:pt x="25199" y="1755"/>
                  </a:lnTo>
                  <a:lnTo>
                    <a:pt x="13945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4287" y="1103282"/>
              <a:ext cx="274102" cy="432034"/>
            </a:xfrm>
            <a:custGeom>
              <a:avLst/>
              <a:gdLst/>
              <a:ahLst/>
              <a:cxnLst/>
              <a:rect l="0" t="0" r="0" b="0"/>
              <a:pathLst>
                <a:path w="274102" h="432034">
                  <a:moveTo>
                    <a:pt x="162137" y="23267"/>
                  </a:moveTo>
                  <a:lnTo>
                    <a:pt x="156203" y="17466"/>
                  </a:lnTo>
                  <a:lnTo>
                    <a:pt x="149998" y="12542"/>
                  </a:lnTo>
                  <a:lnTo>
                    <a:pt x="142902" y="8049"/>
                  </a:lnTo>
                  <a:lnTo>
                    <a:pt x="134962" y="4173"/>
                  </a:lnTo>
                  <a:lnTo>
                    <a:pt x="126316" y="1456"/>
                  </a:lnTo>
                  <a:lnTo>
                    <a:pt x="117121" y="101"/>
                  </a:lnTo>
                  <a:lnTo>
                    <a:pt x="107522" y="0"/>
                  </a:lnTo>
                  <a:lnTo>
                    <a:pt x="97632" y="918"/>
                  </a:lnTo>
                  <a:lnTo>
                    <a:pt x="87539" y="2608"/>
                  </a:lnTo>
                  <a:lnTo>
                    <a:pt x="77305" y="4859"/>
                  </a:lnTo>
                  <a:lnTo>
                    <a:pt x="66976" y="7507"/>
                  </a:lnTo>
                  <a:lnTo>
                    <a:pt x="56586" y="10440"/>
                  </a:lnTo>
                  <a:lnTo>
                    <a:pt x="46320" y="13900"/>
                  </a:lnTo>
                  <a:lnTo>
                    <a:pt x="36500" y="18440"/>
                  </a:lnTo>
                  <a:lnTo>
                    <a:pt x="27274" y="24281"/>
                  </a:lnTo>
                  <a:lnTo>
                    <a:pt x="18944" y="31495"/>
                  </a:lnTo>
                  <a:lnTo>
                    <a:pt x="12026" y="40165"/>
                  </a:lnTo>
                  <a:lnTo>
                    <a:pt x="6677" y="50182"/>
                  </a:lnTo>
                  <a:lnTo>
                    <a:pt x="2899" y="61145"/>
                  </a:lnTo>
                  <a:lnTo>
                    <a:pt x="721" y="72488"/>
                  </a:lnTo>
                  <a:lnTo>
                    <a:pt x="0" y="83852"/>
                  </a:lnTo>
                  <a:lnTo>
                    <a:pt x="632" y="95090"/>
                  </a:lnTo>
                  <a:lnTo>
                    <a:pt x="2643" y="106169"/>
                  </a:lnTo>
                  <a:lnTo>
                    <a:pt x="5923" y="117093"/>
                  </a:lnTo>
                  <a:lnTo>
                    <a:pt x="10411" y="127564"/>
                  </a:lnTo>
                  <a:lnTo>
                    <a:pt x="16173" y="136998"/>
                  </a:lnTo>
                  <a:lnTo>
                    <a:pt x="23127" y="145155"/>
                  </a:lnTo>
                  <a:lnTo>
                    <a:pt x="31237" y="151954"/>
                  </a:lnTo>
                  <a:lnTo>
                    <a:pt x="40584" y="157306"/>
                  </a:lnTo>
                  <a:lnTo>
                    <a:pt x="51094" y="161313"/>
                  </a:lnTo>
                  <a:lnTo>
                    <a:pt x="62576" y="164208"/>
                  </a:lnTo>
                  <a:lnTo>
                    <a:pt x="74806" y="166251"/>
                  </a:lnTo>
                  <a:lnTo>
                    <a:pt x="87584" y="167673"/>
                  </a:lnTo>
                  <a:lnTo>
                    <a:pt x="100587" y="168818"/>
                  </a:lnTo>
                  <a:lnTo>
                    <a:pt x="113389" y="170128"/>
                  </a:lnTo>
                  <a:lnTo>
                    <a:pt x="125776" y="171829"/>
                  </a:lnTo>
                  <a:lnTo>
                    <a:pt x="137721" y="173957"/>
                  </a:lnTo>
                  <a:lnTo>
                    <a:pt x="149282" y="176456"/>
                  </a:lnTo>
                  <a:lnTo>
                    <a:pt x="160543" y="179253"/>
                  </a:lnTo>
                  <a:lnTo>
                    <a:pt x="171582" y="182435"/>
                  </a:lnTo>
                  <a:lnTo>
                    <a:pt x="182461" y="186249"/>
                  </a:lnTo>
                  <a:lnTo>
                    <a:pt x="193224" y="190777"/>
                  </a:lnTo>
                  <a:lnTo>
                    <a:pt x="203742" y="195953"/>
                  </a:lnTo>
                  <a:lnTo>
                    <a:pt x="213732" y="201652"/>
                  </a:lnTo>
                  <a:lnTo>
                    <a:pt x="223076" y="207754"/>
                  </a:lnTo>
                  <a:lnTo>
                    <a:pt x="231655" y="214479"/>
                  </a:lnTo>
                  <a:lnTo>
                    <a:pt x="239272" y="222357"/>
                  </a:lnTo>
                  <a:lnTo>
                    <a:pt x="245913" y="231581"/>
                  </a:lnTo>
                  <a:lnTo>
                    <a:pt x="251713" y="241878"/>
                  </a:lnTo>
                  <a:lnTo>
                    <a:pt x="256850" y="252706"/>
                  </a:lnTo>
                  <a:lnTo>
                    <a:pt x="261491" y="263698"/>
                  </a:lnTo>
                  <a:lnTo>
                    <a:pt x="265609" y="274840"/>
                  </a:lnTo>
                  <a:lnTo>
                    <a:pt x="269004" y="286379"/>
                  </a:lnTo>
                  <a:lnTo>
                    <a:pt x="271617" y="298431"/>
                  </a:lnTo>
                  <a:lnTo>
                    <a:pt x="273372" y="310813"/>
                  </a:lnTo>
                  <a:lnTo>
                    <a:pt x="274101" y="323132"/>
                  </a:lnTo>
                  <a:lnTo>
                    <a:pt x="273807" y="335157"/>
                  </a:lnTo>
                  <a:lnTo>
                    <a:pt x="272474" y="346674"/>
                  </a:lnTo>
                  <a:lnTo>
                    <a:pt x="269983" y="357408"/>
                  </a:lnTo>
                  <a:lnTo>
                    <a:pt x="266382" y="367293"/>
                  </a:lnTo>
                  <a:lnTo>
                    <a:pt x="261847" y="376422"/>
                  </a:lnTo>
                  <a:lnTo>
                    <a:pt x="256586" y="384947"/>
                  </a:lnTo>
                  <a:lnTo>
                    <a:pt x="250785" y="393016"/>
                  </a:lnTo>
                  <a:lnTo>
                    <a:pt x="244434" y="400589"/>
                  </a:lnTo>
                  <a:lnTo>
                    <a:pt x="237339" y="407457"/>
                  </a:lnTo>
                  <a:lnTo>
                    <a:pt x="229450" y="413556"/>
                  </a:lnTo>
                  <a:lnTo>
                    <a:pt x="220695" y="418804"/>
                  </a:lnTo>
                  <a:lnTo>
                    <a:pt x="210907" y="423031"/>
                  </a:lnTo>
                  <a:lnTo>
                    <a:pt x="200092" y="426244"/>
                  </a:lnTo>
                  <a:lnTo>
                    <a:pt x="188235" y="428588"/>
                  </a:lnTo>
                  <a:lnTo>
                    <a:pt x="175220" y="430252"/>
                  </a:lnTo>
                  <a:lnTo>
                    <a:pt x="161102" y="431407"/>
                  </a:lnTo>
                  <a:lnTo>
                    <a:pt x="146385" y="432033"/>
                  </a:lnTo>
                  <a:lnTo>
                    <a:pt x="131893" y="431928"/>
                  </a:lnTo>
                  <a:lnTo>
                    <a:pt x="118076" y="431039"/>
                  </a:lnTo>
                  <a:lnTo>
                    <a:pt x="105020" y="429290"/>
                  </a:lnTo>
                  <a:lnTo>
                    <a:pt x="92639" y="426513"/>
                  </a:lnTo>
                  <a:lnTo>
                    <a:pt x="80792" y="422716"/>
                  </a:lnTo>
                  <a:lnTo>
                    <a:pt x="69342" y="418047"/>
                  </a:lnTo>
                  <a:lnTo>
                    <a:pt x="58180" y="412696"/>
                  </a:lnTo>
                  <a:lnTo>
                    <a:pt x="47232" y="406849"/>
                  </a:lnTo>
                  <a:lnTo>
                    <a:pt x="36892" y="400952"/>
                  </a:lnTo>
                  <a:lnTo>
                    <a:pt x="26987" y="395136"/>
                  </a:lnTo>
                  <a:lnTo>
                    <a:pt x="16645" y="388893"/>
                  </a:lnTo>
                  <a:lnTo>
                    <a:pt x="4210" y="381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8792" y="1385237"/>
              <a:ext cx="184017" cy="106577"/>
            </a:xfrm>
            <a:custGeom>
              <a:avLst/>
              <a:gdLst/>
              <a:ahLst/>
              <a:cxnLst/>
              <a:rect l="0" t="0" r="0" b="0"/>
              <a:pathLst>
                <a:path w="184017" h="106577">
                  <a:moveTo>
                    <a:pt x="89259" y="15053"/>
                  </a:moveTo>
                  <a:lnTo>
                    <a:pt x="83258" y="9319"/>
                  </a:lnTo>
                  <a:lnTo>
                    <a:pt x="76413" y="5035"/>
                  </a:lnTo>
                  <a:lnTo>
                    <a:pt x="68030" y="1843"/>
                  </a:lnTo>
                  <a:lnTo>
                    <a:pt x="58575" y="0"/>
                  </a:lnTo>
                  <a:lnTo>
                    <a:pt x="48909" y="248"/>
                  </a:lnTo>
                  <a:lnTo>
                    <a:pt x="39559" y="2813"/>
                  </a:lnTo>
                  <a:lnTo>
                    <a:pt x="30860" y="7461"/>
                  </a:lnTo>
                  <a:lnTo>
                    <a:pt x="23104" y="13782"/>
                  </a:lnTo>
                  <a:lnTo>
                    <a:pt x="16346" y="21368"/>
                  </a:lnTo>
                  <a:lnTo>
                    <a:pt x="10623" y="30034"/>
                  </a:lnTo>
                  <a:lnTo>
                    <a:pt x="6063" y="39819"/>
                  </a:lnTo>
                  <a:lnTo>
                    <a:pt x="2630" y="50647"/>
                  </a:lnTo>
                  <a:lnTo>
                    <a:pt x="474" y="62017"/>
                  </a:lnTo>
                  <a:lnTo>
                    <a:pt x="0" y="73116"/>
                  </a:lnTo>
                  <a:lnTo>
                    <a:pt x="1279" y="83492"/>
                  </a:lnTo>
                  <a:lnTo>
                    <a:pt x="4256" y="92576"/>
                  </a:lnTo>
                  <a:lnTo>
                    <a:pt x="8921" y="99541"/>
                  </a:lnTo>
                  <a:lnTo>
                    <a:pt x="15091" y="104141"/>
                  </a:lnTo>
                  <a:lnTo>
                    <a:pt x="22317" y="106449"/>
                  </a:lnTo>
                  <a:lnTo>
                    <a:pt x="29996" y="106576"/>
                  </a:lnTo>
                  <a:lnTo>
                    <a:pt x="37744" y="104810"/>
                  </a:lnTo>
                  <a:lnTo>
                    <a:pt x="45231" y="101375"/>
                  </a:lnTo>
                  <a:lnTo>
                    <a:pt x="52105" y="96337"/>
                  </a:lnTo>
                  <a:lnTo>
                    <a:pt x="58245" y="89880"/>
                  </a:lnTo>
                  <a:lnTo>
                    <a:pt x="63707" y="82277"/>
                  </a:lnTo>
                  <a:lnTo>
                    <a:pt x="68617" y="73803"/>
                  </a:lnTo>
                  <a:lnTo>
                    <a:pt x="73125" y="64730"/>
                  </a:lnTo>
                  <a:lnTo>
                    <a:pt x="77846" y="56446"/>
                  </a:lnTo>
                  <a:lnTo>
                    <a:pt x="83457" y="52258"/>
                  </a:lnTo>
                  <a:lnTo>
                    <a:pt x="89272" y="53480"/>
                  </a:lnTo>
                  <a:lnTo>
                    <a:pt x="94374" y="58119"/>
                  </a:lnTo>
                  <a:lnTo>
                    <a:pt x="98960" y="64631"/>
                  </a:lnTo>
                  <a:lnTo>
                    <a:pt x="103599" y="71963"/>
                  </a:lnTo>
                  <a:lnTo>
                    <a:pt x="108620" y="79533"/>
                  </a:lnTo>
                  <a:lnTo>
                    <a:pt x="114430" y="86759"/>
                  </a:lnTo>
                  <a:lnTo>
                    <a:pt x="121600" y="92939"/>
                  </a:lnTo>
                  <a:lnTo>
                    <a:pt x="130293" y="97798"/>
                  </a:lnTo>
                  <a:lnTo>
                    <a:pt x="139942" y="101227"/>
                  </a:lnTo>
                  <a:lnTo>
                    <a:pt x="150489" y="103331"/>
                  </a:lnTo>
                  <a:lnTo>
                    <a:pt x="163981" y="103173"/>
                  </a:lnTo>
                  <a:lnTo>
                    <a:pt x="184016" y="99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73635" y="1367689"/>
              <a:ext cx="126573" cy="110184"/>
            </a:xfrm>
            <a:custGeom>
              <a:avLst/>
              <a:gdLst/>
              <a:ahLst/>
              <a:cxnLst/>
              <a:rect l="0" t="0" r="0" b="0"/>
              <a:pathLst>
                <a:path w="126573" h="110184">
                  <a:moveTo>
                    <a:pt x="84458" y="11544"/>
                  </a:moveTo>
                  <a:lnTo>
                    <a:pt x="78523" y="5877"/>
                  </a:lnTo>
                  <a:lnTo>
                    <a:pt x="72319" y="2233"/>
                  </a:lnTo>
                  <a:lnTo>
                    <a:pt x="65223" y="328"/>
                  </a:lnTo>
                  <a:lnTo>
                    <a:pt x="57283" y="0"/>
                  </a:lnTo>
                  <a:lnTo>
                    <a:pt x="48636" y="1268"/>
                  </a:lnTo>
                  <a:lnTo>
                    <a:pt x="39451" y="3997"/>
                  </a:lnTo>
                  <a:lnTo>
                    <a:pt x="30197" y="8090"/>
                  </a:lnTo>
                  <a:lnTo>
                    <a:pt x="21604" y="13574"/>
                  </a:lnTo>
                  <a:lnTo>
                    <a:pt x="14026" y="20336"/>
                  </a:lnTo>
                  <a:lnTo>
                    <a:pt x="7790" y="28315"/>
                  </a:lnTo>
                  <a:lnTo>
                    <a:pt x="3350" y="37573"/>
                  </a:lnTo>
                  <a:lnTo>
                    <a:pt x="778" y="48014"/>
                  </a:lnTo>
                  <a:lnTo>
                    <a:pt x="0" y="59109"/>
                  </a:lnTo>
                  <a:lnTo>
                    <a:pt x="982" y="70016"/>
                  </a:lnTo>
                  <a:lnTo>
                    <a:pt x="3536" y="80264"/>
                  </a:lnTo>
                  <a:lnTo>
                    <a:pt x="7689" y="89431"/>
                  </a:lnTo>
                  <a:lnTo>
                    <a:pt x="13749" y="96983"/>
                  </a:lnTo>
                  <a:lnTo>
                    <a:pt x="21713" y="102795"/>
                  </a:lnTo>
                  <a:lnTo>
                    <a:pt x="31315" y="106901"/>
                  </a:lnTo>
                  <a:lnTo>
                    <a:pt x="42201" y="109306"/>
                  </a:lnTo>
                  <a:lnTo>
                    <a:pt x="54032" y="110183"/>
                  </a:lnTo>
                  <a:lnTo>
                    <a:pt x="66211" y="109658"/>
                  </a:lnTo>
                  <a:lnTo>
                    <a:pt x="77920" y="107719"/>
                  </a:lnTo>
                  <a:lnTo>
                    <a:pt x="88743" y="104502"/>
                  </a:lnTo>
                  <a:lnTo>
                    <a:pt x="98343" y="100546"/>
                  </a:lnTo>
                  <a:lnTo>
                    <a:pt x="107219" y="96325"/>
                  </a:lnTo>
                  <a:lnTo>
                    <a:pt x="116146" y="91473"/>
                  </a:lnTo>
                  <a:lnTo>
                    <a:pt x="126572" y="85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42321" y="1324768"/>
              <a:ext cx="126343" cy="106862"/>
            </a:xfrm>
            <a:custGeom>
              <a:avLst/>
              <a:gdLst/>
              <a:ahLst/>
              <a:cxnLst/>
              <a:rect l="0" t="0" r="0" b="0"/>
              <a:pathLst>
                <a:path w="126343" h="106862">
                  <a:moveTo>
                    <a:pt x="0" y="64993"/>
                  </a:moveTo>
                  <a:lnTo>
                    <a:pt x="2933" y="76661"/>
                  </a:lnTo>
                  <a:lnTo>
                    <a:pt x="5716" y="87150"/>
                  </a:lnTo>
                  <a:lnTo>
                    <a:pt x="8598" y="97381"/>
                  </a:lnTo>
                  <a:lnTo>
                    <a:pt x="11002" y="105034"/>
                  </a:lnTo>
                  <a:lnTo>
                    <a:pt x="12168" y="106861"/>
                  </a:lnTo>
                  <a:lnTo>
                    <a:pt x="12397" y="103565"/>
                  </a:lnTo>
                  <a:lnTo>
                    <a:pt x="12189" y="96655"/>
                  </a:lnTo>
                  <a:lnTo>
                    <a:pt x="12018" y="87327"/>
                  </a:lnTo>
                  <a:lnTo>
                    <a:pt x="12333" y="76402"/>
                  </a:lnTo>
                  <a:lnTo>
                    <a:pt x="13321" y="64438"/>
                  </a:lnTo>
                  <a:lnTo>
                    <a:pt x="15283" y="52286"/>
                  </a:lnTo>
                  <a:lnTo>
                    <a:pt x="18723" y="41100"/>
                  </a:lnTo>
                  <a:lnTo>
                    <a:pt x="23778" y="31425"/>
                  </a:lnTo>
                  <a:lnTo>
                    <a:pt x="30272" y="23265"/>
                  </a:lnTo>
                  <a:lnTo>
                    <a:pt x="37918" y="16383"/>
                  </a:lnTo>
                  <a:lnTo>
                    <a:pt x="46433" y="10500"/>
                  </a:lnTo>
                  <a:lnTo>
                    <a:pt x="55742" y="5681"/>
                  </a:lnTo>
                  <a:lnTo>
                    <a:pt x="65968" y="2332"/>
                  </a:lnTo>
                  <a:lnTo>
                    <a:pt x="77085" y="551"/>
                  </a:lnTo>
                  <a:lnTo>
                    <a:pt x="88356" y="0"/>
                  </a:lnTo>
                  <a:lnTo>
                    <a:pt x="99516" y="18"/>
                  </a:lnTo>
                  <a:lnTo>
                    <a:pt x="111544" y="606"/>
                  </a:lnTo>
                  <a:lnTo>
                    <a:pt x="126342" y="1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74877" y="1332877"/>
              <a:ext cx="183300" cy="117080"/>
            </a:xfrm>
            <a:custGeom>
              <a:avLst/>
              <a:gdLst/>
              <a:ahLst/>
              <a:cxnLst/>
              <a:rect l="0" t="0" r="0" b="0"/>
              <a:pathLst>
                <a:path w="183300" h="117080">
                  <a:moveTo>
                    <a:pt x="88542" y="46356"/>
                  </a:moveTo>
                  <a:lnTo>
                    <a:pt x="85474" y="34755"/>
                  </a:lnTo>
                  <a:lnTo>
                    <a:pt x="81412" y="24906"/>
                  </a:lnTo>
                  <a:lnTo>
                    <a:pt x="75919" y="15919"/>
                  </a:lnTo>
                  <a:lnTo>
                    <a:pt x="69159" y="8169"/>
                  </a:lnTo>
                  <a:lnTo>
                    <a:pt x="61361" y="2735"/>
                  </a:lnTo>
                  <a:lnTo>
                    <a:pt x="52769" y="29"/>
                  </a:lnTo>
                  <a:lnTo>
                    <a:pt x="43757" y="0"/>
                  </a:lnTo>
                  <a:lnTo>
                    <a:pt x="34799" y="2483"/>
                  </a:lnTo>
                  <a:lnTo>
                    <a:pt x="26162" y="7121"/>
                  </a:lnTo>
                  <a:lnTo>
                    <a:pt x="18231" y="13621"/>
                  </a:lnTo>
                  <a:lnTo>
                    <a:pt x="11583" y="21863"/>
                  </a:lnTo>
                  <a:lnTo>
                    <a:pt x="6414" y="31616"/>
                  </a:lnTo>
                  <a:lnTo>
                    <a:pt x="2758" y="42415"/>
                  </a:lnTo>
                  <a:lnTo>
                    <a:pt x="662" y="53654"/>
                  </a:lnTo>
                  <a:lnTo>
                    <a:pt x="0" y="64947"/>
                  </a:lnTo>
                  <a:lnTo>
                    <a:pt x="841" y="75970"/>
                  </a:lnTo>
                  <a:lnTo>
                    <a:pt x="3525" y="86372"/>
                  </a:lnTo>
                  <a:lnTo>
                    <a:pt x="8069" y="96020"/>
                  </a:lnTo>
                  <a:lnTo>
                    <a:pt x="14221" y="104481"/>
                  </a:lnTo>
                  <a:lnTo>
                    <a:pt x="21638" y="110962"/>
                  </a:lnTo>
                  <a:lnTo>
                    <a:pt x="29991" y="115200"/>
                  </a:lnTo>
                  <a:lnTo>
                    <a:pt x="38851" y="117079"/>
                  </a:lnTo>
                  <a:lnTo>
                    <a:pt x="47711" y="116379"/>
                  </a:lnTo>
                  <a:lnTo>
                    <a:pt x="56290" y="113241"/>
                  </a:lnTo>
                  <a:lnTo>
                    <a:pt x="64353" y="108068"/>
                  </a:lnTo>
                  <a:lnTo>
                    <a:pt x="71623" y="101325"/>
                  </a:lnTo>
                  <a:lnTo>
                    <a:pt x="78036" y="93450"/>
                  </a:lnTo>
                  <a:lnTo>
                    <a:pt x="83877" y="85599"/>
                  </a:lnTo>
                  <a:lnTo>
                    <a:pt x="90458" y="79849"/>
                  </a:lnTo>
                  <a:lnTo>
                    <a:pt x="98293" y="77478"/>
                  </a:lnTo>
                  <a:lnTo>
                    <a:pt x="106017" y="78470"/>
                  </a:lnTo>
                  <a:lnTo>
                    <a:pt x="113363" y="82188"/>
                  </a:lnTo>
                  <a:lnTo>
                    <a:pt x="120636" y="87290"/>
                  </a:lnTo>
                  <a:lnTo>
                    <a:pt x="128278" y="91969"/>
                  </a:lnTo>
                  <a:lnTo>
                    <a:pt x="136482" y="95255"/>
                  </a:lnTo>
                  <a:lnTo>
                    <a:pt x="144920" y="96632"/>
                  </a:lnTo>
                  <a:lnTo>
                    <a:pt x="152888" y="95663"/>
                  </a:lnTo>
                  <a:lnTo>
                    <a:pt x="160039" y="92354"/>
                  </a:lnTo>
                  <a:lnTo>
                    <a:pt x="166900" y="87279"/>
                  </a:lnTo>
                  <a:lnTo>
                    <a:pt x="174220" y="79483"/>
                  </a:lnTo>
                  <a:lnTo>
                    <a:pt x="183299" y="67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53568" y="1307695"/>
              <a:ext cx="309935" cy="119654"/>
            </a:xfrm>
            <a:custGeom>
              <a:avLst/>
              <a:gdLst/>
              <a:ahLst/>
              <a:cxnLst/>
              <a:rect l="0" t="0" r="0" b="0"/>
              <a:pathLst>
                <a:path w="309935" h="119654">
                  <a:moveTo>
                    <a:pt x="4608" y="39952"/>
                  </a:moveTo>
                  <a:lnTo>
                    <a:pt x="1808" y="48754"/>
                  </a:lnTo>
                  <a:lnTo>
                    <a:pt x="306" y="57100"/>
                  </a:lnTo>
                  <a:lnTo>
                    <a:pt x="0" y="65799"/>
                  </a:lnTo>
                  <a:lnTo>
                    <a:pt x="679" y="74920"/>
                  </a:lnTo>
                  <a:lnTo>
                    <a:pt x="2147" y="84415"/>
                  </a:lnTo>
                  <a:lnTo>
                    <a:pt x="4194" y="94128"/>
                  </a:lnTo>
                  <a:lnTo>
                    <a:pt x="5896" y="101200"/>
                  </a:lnTo>
                  <a:lnTo>
                    <a:pt x="6401" y="102147"/>
                  </a:lnTo>
                  <a:lnTo>
                    <a:pt x="6277" y="98049"/>
                  </a:lnTo>
                  <a:lnTo>
                    <a:pt x="6127" y="90700"/>
                  </a:lnTo>
                  <a:lnTo>
                    <a:pt x="6442" y="81586"/>
                  </a:lnTo>
                  <a:lnTo>
                    <a:pt x="7424" y="71624"/>
                  </a:lnTo>
                  <a:lnTo>
                    <a:pt x="9380" y="61613"/>
                  </a:lnTo>
                  <a:lnTo>
                    <a:pt x="12816" y="52396"/>
                  </a:lnTo>
                  <a:lnTo>
                    <a:pt x="17862" y="44353"/>
                  </a:lnTo>
                  <a:lnTo>
                    <a:pt x="24180" y="38116"/>
                  </a:lnTo>
                  <a:lnTo>
                    <a:pt x="31176" y="34727"/>
                  </a:lnTo>
                  <a:lnTo>
                    <a:pt x="38432" y="34487"/>
                  </a:lnTo>
                  <a:lnTo>
                    <a:pt x="45742" y="37070"/>
                  </a:lnTo>
                  <a:lnTo>
                    <a:pt x="53022" y="41917"/>
                  </a:lnTo>
                  <a:lnTo>
                    <a:pt x="60243" y="48467"/>
                  </a:lnTo>
                  <a:lnTo>
                    <a:pt x="67244" y="56249"/>
                  </a:lnTo>
                  <a:lnTo>
                    <a:pt x="73726" y="64899"/>
                  </a:lnTo>
                  <a:lnTo>
                    <a:pt x="79579" y="74082"/>
                  </a:lnTo>
                  <a:lnTo>
                    <a:pt x="85132" y="81077"/>
                  </a:lnTo>
                  <a:lnTo>
                    <a:pt x="90307" y="82465"/>
                  </a:lnTo>
                  <a:lnTo>
                    <a:pt x="94465" y="78901"/>
                  </a:lnTo>
                  <a:lnTo>
                    <a:pt x="97920" y="71844"/>
                  </a:lnTo>
                  <a:lnTo>
                    <a:pt x="101255" y="62772"/>
                  </a:lnTo>
                  <a:lnTo>
                    <a:pt x="105013" y="53092"/>
                  </a:lnTo>
                  <a:lnTo>
                    <a:pt x="109423" y="43614"/>
                  </a:lnTo>
                  <a:lnTo>
                    <a:pt x="114480" y="35439"/>
                  </a:lnTo>
                  <a:lnTo>
                    <a:pt x="120079" y="30132"/>
                  </a:lnTo>
                  <a:lnTo>
                    <a:pt x="126096" y="28268"/>
                  </a:lnTo>
                  <a:lnTo>
                    <a:pt x="132420" y="29591"/>
                  </a:lnTo>
                  <a:lnTo>
                    <a:pt x="138962" y="33509"/>
                  </a:lnTo>
                  <a:lnTo>
                    <a:pt x="145652" y="39400"/>
                  </a:lnTo>
                  <a:lnTo>
                    <a:pt x="152278" y="46890"/>
                  </a:lnTo>
                  <a:lnTo>
                    <a:pt x="158501" y="55869"/>
                  </a:lnTo>
                  <a:lnTo>
                    <a:pt x="164167" y="66125"/>
                  </a:lnTo>
                  <a:lnTo>
                    <a:pt x="169309" y="76245"/>
                  </a:lnTo>
                  <a:lnTo>
                    <a:pt x="174533" y="83329"/>
                  </a:lnTo>
                  <a:lnTo>
                    <a:pt x="180380" y="86153"/>
                  </a:lnTo>
                  <a:lnTo>
                    <a:pt x="186654" y="85975"/>
                  </a:lnTo>
                  <a:lnTo>
                    <a:pt x="193561" y="84123"/>
                  </a:lnTo>
                  <a:lnTo>
                    <a:pt x="201230" y="81411"/>
                  </a:lnTo>
                  <a:lnTo>
                    <a:pt x="209621" y="78276"/>
                  </a:lnTo>
                  <a:lnTo>
                    <a:pt x="218607" y="74938"/>
                  </a:lnTo>
                  <a:lnTo>
                    <a:pt x="228049" y="71503"/>
                  </a:lnTo>
                  <a:lnTo>
                    <a:pt x="237825" y="68024"/>
                  </a:lnTo>
                  <a:lnTo>
                    <a:pt x="247832" y="64520"/>
                  </a:lnTo>
                  <a:lnTo>
                    <a:pt x="257837" y="60841"/>
                  </a:lnTo>
                  <a:lnTo>
                    <a:pt x="267480" y="56682"/>
                  </a:lnTo>
                  <a:lnTo>
                    <a:pt x="276581" y="51913"/>
                  </a:lnTo>
                  <a:lnTo>
                    <a:pt x="284658" y="46404"/>
                  </a:lnTo>
                  <a:lnTo>
                    <a:pt x="290873" y="39948"/>
                  </a:lnTo>
                  <a:lnTo>
                    <a:pt x="294928" y="32537"/>
                  </a:lnTo>
                  <a:lnTo>
                    <a:pt x="296684" y="24629"/>
                  </a:lnTo>
                  <a:lnTo>
                    <a:pt x="295900" y="17015"/>
                  </a:lnTo>
                  <a:lnTo>
                    <a:pt x="292706" y="10135"/>
                  </a:lnTo>
                  <a:lnTo>
                    <a:pt x="287495" y="4553"/>
                  </a:lnTo>
                  <a:lnTo>
                    <a:pt x="280727" y="1093"/>
                  </a:lnTo>
                  <a:lnTo>
                    <a:pt x="272821" y="0"/>
                  </a:lnTo>
                  <a:lnTo>
                    <a:pt x="264433" y="1200"/>
                  </a:lnTo>
                  <a:lnTo>
                    <a:pt x="256423" y="4582"/>
                  </a:lnTo>
                  <a:lnTo>
                    <a:pt x="249229" y="9852"/>
                  </a:lnTo>
                  <a:lnTo>
                    <a:pt x="242909" y="16624"/>
                  </a:lnTo>
                  <a:lnTo>
                    <a:pt x="237349" y="24523"/>
                  </a:lnTo>
                  <a:lnTo>
                    <a:pt x="232393" y="33236"/>
                  </a:lnTo>
                  <a:lnTo>
                    <a:pt x="228216" y="42523"/>
                  </a:lnTo>
                  <a:lnTo>
                    <a:pt x="225305" y="52210"/>
                  </a:lnTo>
                  <a:lnTo>
                    <a:pt x="223831" y="62169"/>
                  </a:lnTo>
                  <a:lnTo>
                    <a:pt x="223824" y="72315"/>
                  </a:lnTo>
                  <a:lnTo>
                    <a:pt x="225338" y="82586"/>
                  </a:lnTo>
                  <a:lnTo>
                    <a:pt x="228257" y="92924"/>
                  </a:lnTo>
                  <a:lnTo>
                    <a:pt x="232657" y="102646"/>
                  </a:lnTo>
                  <a:lnTo>
                    <a:pt x="238884" y="110504"/>
                  </a:lnTo>
                  <a:lnTo>
                    <a:pt x="246952" y="115963"/>
                  </a:lnTo>
                  <a:lnTo>
                    <a:pt x="256283" y="118982"/>
                  </a:lnTo>
                  <a:lnTo>
                    <a:pt x="265923" y="119653"/>
                  </a:lnTo>
                  <a:lnTo>
                    <a:pt x="275282" y="118294"/>
                  </a:lnTo>
                  <a:lnTo>
                    <a:pt x="283862" y="115441"/>
                  </a:lnTo>
                  <a:lnTo>
                    <a:pt x="291926" y="111360"/>
                  </a:lnTo>
                  <a:lnTo>
                    <a:pt x="300176" y="104583"/>
                  </a:lnTo>
                  <a:lnTo>
                    <a:pt x="309934" y="92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84559" y="1321769"/>
              <a:ext cx="105286" cy="110107"/>
            </a:xfrm>
            <a:custGeom>
              <a:avLst/>
              <a:gdLst/>
              <a:ahLst/>
              <a:cxnLst/>
              <a:rect l="0" t="0" r="0" b="0"/>
              <a:pathLst>
                <a:path w="105286" h="110107">
                  <a:moveTo>
                    <a:pt x="0" y="25878"/>
                  </a:moveTo>
                  <a:lnTo>
                    <a:pt x="67" y="37546"/>
                  </a:lnTo>
                  <a:lnTo>
                    <a:pt x="707" y="48035"/>
                  </a:lnTo>
                  <a:lnTo>
                    <a:pt x="2007" y="58266"/>
                  </a:lnTo>
                  <a:lnTo>
                    <a:pt x="3949" y="65919"/>
                  </a:lnTo>
                  <a:lnTo>
                    <a:pt x="6098" y="67746"/>
                  </a:lnTo>
                  <a:lnTo>
                    <a:pt x="7714" y="64450"/>
                  </a:lnTo>
                  <a:lnTo>
                    <a:pt x="8770" y="57545"/>
                  </a:lnTo>
                  <a:lnTo>
                    <a:pt x="9768" y="48389"/>
                  </a:lnTo>
                  <a:lnTo>
                    <a:pt x="11470" y="38113"/>
                  </a:lnTo>
                  <a:lnTo>
                    <a:pt x="14234" y="27407"/>
                  </a:lnTo>
                  <a:lnTo>
                    <a:pt x="18219" y="17252"/>
                  </a:lnTo>
                  <a:lnTo>
                    <a:pt x="23563" y="9012"/>
                  </a:lnTo>
                  <a:lnTo>
                    <a:pt x="30190" y="3255"/>
                  </a:lnTo>
                  <a:lnTo>
                    <a:pt x="37723" y="184"/>
                  </a:lnTo>
                  <a:lnTo>
                    <a:pt x="45608" y="0"/>
                  </a:lnTo>
                  <a:lnTo>
                    <a:pt x="53493" y="2509"/>
                  </a:lnTo>
                  <a:lnTo>
                    <a:pt x="61072" y="7410"/>
                  </a:lnTo>
                  <a:lnTo>
                    <a:pt x="68008" y="14494"/>
                  </a:lnTo>
                  <a:lnTo>
                    <a:pt x="74189" y="23431"/>
                  </a:lnTo>
                  <a:lnTo>
                    <a:pt x="79678" y="33664"/>
                  </a:lnTo>
                  <a:lnTo>
                    <a:pt x="84606" y="44514"/>
                  </a:lnTo>
                  <a:lnTo>
                    <a:pt x="89107" y="55538"/>
                  </a:lnTo>
                  <a:lnTo>
                    <a:pt x="93145" y="66276"/>
                  </a:lnTo>
                  <a:lnTo>
                    <a:pt x="96917" y="77307"/>
                  </a:lnTo>
                  <a:lnTo>
                    <a:pt x="100756" y="90711"/>
                  </a:lnTo>
                  <a:lnTo>
                    <a:pt x="105285" y="110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42487" y="115813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06" y="25847"/>
                  </a:lnTo>
                  <a:lnTo>
                    <a:pt x="11301" y="34968"/>
                  </a:lnTo>
                  <a:lnTo>
                    <a:pt x="13169" y="44463"/>
                  </a:lnTo>
                  <a:lnTo>
                    <a:pt x="13936" y="54255"/>
                  </a:lnTo>
                  <a:lnTo>
                    <a:pt x="13968" y="64269"/>
                  </a:lnTo>
                  <a:lnTo>
                    <a:pt x="14063" y="74443"/>
                  </a:lnTo>
                  <a:lnTo>
                    <a:pt x="14682" y="84743"/>
                  </a:lnTo>
                  <a:lnTo>
                    <a:pt x="15778" y="95626"/>
                  </a:lnTo>
                  <a:lnTo>
                    <a:pt x="16986" y="107988"/>
                  </a:lnTo>
                  <a:lnTo>
                    <a:pt x="18066" y="122193"/>
                  </a:lnTo>
                  <a:lnTo>
                    <a:pt x="19097" y="137802"/>
                  </a:lnTo>
                  <a:lnTo>
                    <a:pt x="20387" y="153890"/>
                  </a:lnTo>
                  <a:lnTo>
                    <a:pt x="22104" y="169858"/>
                  </a:lnTo>
                  <a:lnTo>
                    <a:pt x="24257" y="185475"/>
                  </a:lnTo>
                  <a:lnTo>
                    <a:pt x="26780" y="200714"/>
                  </a:lnTo>
                  <a:lnTo>
                    <a:pt x="29586" y="215608"/>
                  </a:lnTo>
                  <a:lnTo>
                    <a:pt x="32449" y="229623"/>
                  </a:lnTo>
                  <a:lnTo>
                    <a:pt x="35286" y="243022"/>
                  </a:lnTo>
                  <a:lnTo>
                    <a:pt x="38347" y="256981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58259" y="122130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777" y="0"/>
                  </a:lnTo>
                  <a:lnTo>
                    <a:pt x="166649" y="0"/>
                  </a:lnTo>
                  <a:lnTo>
                    <a:pt x="155055" y="5"/>
                  </a:lnTo>
                  <a:lnTo>
                    <a:pt x="143066" y="178"/>
                  </a:lnTo>
                  <a:lnTo>
                    <a:pt x="131055" y="826"/>
                  </a:lnTo>
                  <a:lnTo>
                    <a:pt x="119252" y="2079"/>
                  </a:lnTo>
                  <a:lnTo>
                    <a:pt x="107725" y="3905"/>
                  </a:lnTo>
                  <a:lnTo>
                    <a:pt x="96457" y="6201"/>
                  </a:lnTo>
                  <a:lnTo>
                    <a:pt x="85393" y="8857"/>
                  </a:lnTo>
                  <a:lnTo>
                    <a:pt x="74320" y="11776"/>
                  </a:lnTo>
                  <a:lnTo>
                    <a:pt x="62886" y="14880"/>
                  </a:lnTo>
                  <a:lnTo>
                    <a:pt x="50946" y="18110"/>
                  </a:lnTo>
                  <a:lnTo>
                    <a:pt x="39119" y="21272"/>
                  </a:lnTo>
                  <a:lnTo>
                    <a:pt x="27523" y="24351"/>
                  </a:lnTo>
                  <a:lnTo>
                    <a:pt x="15139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44894" y="1326590"/>
              <a:ext cx="108696" cy="105843"/>
            </a:xfrm>
            <a:custGeom>
              <a:avLst/>
              <a:gdLst/>
              <a:ahLst/>
              <a:cxnLst/>
              <a:rect l="0" t="0" r="0" b="0"/>
              <a:pathLst>
                <a:path w="108696" h="105843">
                  <a:moveTo>
                    <a:pt x="76577" y="10529"/>
                  </a:moveTo>
                  <a:lnTo>
                    <a:pt x="67776" y="7729"/>
                  </a:lnTo>
                  <a:lnTo>
                    <a:pt x="59429" y="6227"/>
                  </a:lnTo>
                  <a:lnTo>
                    <a:pt x="50735" y="5930"/>
                  </a:lnTo>
                  <a:lnTo>
                    <a:pt x="41787" y="6955"/>
                  </a:lnTo>
                  <a:lnTo>
                    <a:pt x="32940" y="9719"/>
                  </a:lnTo>
                  <a:lnTo>
                    <a:pt x="24411" y="14299"/>
                  </a:lnTo>
                  <a:lnTo>
                    <a:pt x="16568" y="20632"/>
                  </a:lnTo>
                  <a:lnTo>
                    <a:pt x="9987" y="28697"/>
                  </a:lnTo>
                  <a:lnTo>
                    <a:pt x="4872" y="38295"/>
                  </a:lnTo>
                  <a:lnTo>
                    <a:pt x="1423" y="48804"/>
                  </a:lnTo>
                  <a:lnTo>
                    <a:pt x="0" y="59309"/>
                  </a:lnTo>
                  <a:lnTo>
                    <a:pt x="603" y="69289"/>
                  </a:lnTo>
                  <a:lnTo>
                    <a:pt x="3108" y="78443"/>
                  </a:lnTo>
                  <a:lnTo>
                    <a:pt x="7448" y="86519"/>
                  </a:lnTo>
                  <a:lnTo>
                    <a:pt x="13405" y="93496"/>
                  </a:lnTo>
                  <a:lnTo>
                    <a:pt x="20826" y="99198"/>
                  </a:lnTo>
                  <a:lnTo>
                    <a:pt x="29701" y="103214"/>
                  </a:lnTo>
                  <a:lnTo>
                    <a:pt x="39882" y="105464"/>
                  </a:lnTo>
                  <a:lnTo>
                    <a:pt x="50801" y="105842"/>
                  </a:lnTo>
                  <a:lnTo>
                    <a:pt x="61590" y="104051"/>
                  </a:lnTo>
                  <a:lnTo>
                    <a:pt x="71763" y="100142"/>
                  </a:lnTo>
                  <a:lnTo>
                    <a:pt x="81049" y="94434"/>
                  </a:lnTo>
                  <a:lnTo>
                    <a:pt x="89215" y="87323"/>
                  </a:lnTo>
                  <a:lnTo>
                    <a:pt x="96252" y="79174"/>
                  </a:lnTo>
                  <a:lnTo>
                    <a:pt x="101994" y="70281"/>
                  </a:lnTo>
                  <a:lnTo>
                    <a:pt x="106037" y="60869"/>
                  </a:lnTo>
                  <a:lnTo>
                    <a:pt x="108305" y="51105"/>
                  </a:lnTo>
                  <a:lnTo>
                    <a:pt x="108695" y="41432"/>
                  </a:lnTo>
                  <a:lnTo>
                    <a:pt x="106912" y="32543"/>
                  </a:lnTo>
                  <a:lnTo>
                    <a:pt x="103013" y="24756"/>
                  </a:lnTo>
                  <a:lnTo>
                    <a:pt x="97397" y="18186"/>
                  </a:lnTo>
                  <a:lnTo>
                    <a:pt x="89869" y="12285"/>
                  </a:lnTo>
                  <a:lnTo>
                    <a:pt x="77537" y="6538"/>
                  </a:lnTo>
                  <a:lnTo>
                    <a:pt x="555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74827" y="1137077"/>
              <a:ext cx="15143" cy="305328"/>
            </a:xfrm>
            <a:custGeom>
              <a:avLst/>
              <a:gdLst/>
              <a:ahLst/>
              <a:cxnLst/>
              <a:rect l="0" t="0" r="0" b="0"/>
              <a:pathLst>
                <a:path w="15143" h="305328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7" y="42518"/>
                  </a:lnTo>
                  <a:lnTo>
                    <a:pt x="1326" y="55997"/>
                  </a:lnTo>
                  <a:lnTo>
                    <a:pt x="2142" y="69873"/>
                  </a:lnTo>
                  <a:lnTo>
                    <a:pt x="2826" y="84082"/>
                  </a:lnTo>
                  <a:lnTo>
                    <a:pt x="3352" y="98822"/>
                  </a:lnTo>
                  <a:lnTo>
                    <a:pt x="3738" y="114172"/>
                  </a:lnTo>
                  <a:lnTo>
                    <a:pt x="4013" y="129918"/>
                  </a:lnTo>
                  <a:lnTo>
                    <a:pt x="4205" y="145648"/>
                  </a:lnTo>
                  <a:lnTo>
                    <a:pt x="4341" y="161117"/>
                  </a:lnTo>
                  <a:lnTo>
                    <a:pt x="4604" y="176098"/>
                  </a:lnTo>
                  <a:lnTo>
                    <a:pt x="5314" y="190312"/>
                  </a:lnTo>
                  <a:lnTo>
                    <a:pt x="6603" y="203691"/>
                  </a:lnTo>
                  <a:lnTo>
                    <a:pt x="8284" y="216489"/>
                  </a:lnTo>
                  <a:lnTo>
                    <a:pt x="9951" y="229164"/>
                  </a:lnTo>
                  <a:lnTo>
                    <a:pt x="11366" y="241980"/>
                  </a:lnTo>
                  <a:lnTo>
                    <a:pt x="12470" y="254614"/>
                  </a:lnTo>
                  <a:lnTo>
                    <a:pt x="13404" y="267591"/>
                  </a:lnTo>
                  <a:lnTo>
                    <a:pt x="14248" y="283173"/>
                  </a:lnTo>
                  <a:lnTo>
                    <a:pt x="1514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84683" y="1097558"/>
              <a:ext cx="305328" cy="376432"/>
            </a:xfrm>
            <a:custGeom>
              <a:avLst/>
              <a:gdLst/>
              <a:ahLst/>
              <a:cxnLst/>
              <a:rect l="0" t="0" r="0" b="0"/>
              <a:pathLst>
                <a:path w="305328" h="376432">
                  <a:moveTo>
                    <a:pt x="0" y="60576"/>
                  </a:moveTo>
                  <a:lnTo>
                    <a:pt x="3068" y="51909"/>
                  </a:lnTo>
                  <a:lnTo>
                    <a:pt x="7131" y="44843"/>
                  </a:lnTo>
                  <a:lnTo>
                    <a:pt x="12619" y="38732"/>
                  </a:lnTo>
                  <a:lnTo>
                    <a:pt x="19206" y="33158"/>
                  </a:lnTo>
                  <a:lnTo>
                    <a:pt x="26355" y="27648"/>
                  </a:lnTo>
                  <a:lnTo>
                    <a:pt x="33709" y="21945"/>
                  </a:lnTo>
                  <a:lnTo>
                    <a:pt x="41414" y="16298"/>
                  </a:lnTo>
                  <a:lnTo>
                    <a:pt x="50020" y="11339"/>
                  </a:lnTo>
                  <a:lnTo>
                    <a:pt x="59774" y="7374"/>
                  </a:lnTo>
                  <a:lnTo>
                    <a:pt x="70782" y="4390"/>
                  </a:lnTo>
                  <a:lnTo>
                    <a:pt x="83160" y="2230"/>
                  </a:lnTo>
                  <a:lnTo>
                    <a:pt x="96818" y="714"/>
                  </a:lnTo>
                  <a:lnTo>
                    <a:pt x="111210" y="0"/>
                  </a:lnTo>
                  <a:lnTo>
                    <a:pt x="125477" y="570"/>
                  </a:lnTo>
                  <a:lnTo>
                    <a:pt x="139135" y="2582"/>
                  </a:lnTo>
                  <a:lnTo>
                    <a:pt x="151913" y="5898"/>
                  </a:lnTo>
                  <a:lnTo>
                    <a:pt x="163575" y="10266"/>
                  </a:lnTo>
                  <a:lnTo>
                    <a:pt x="174117" y="15435"/>
                  </a:lnTo>
                  <a:lnTo>
                    <a:pt x="183535" y="21516"/>
                  </a:lnTo>
                  <a:lnTo>
                    <a:pt x="191731" y="28953"/>
                  </a:lnTo>
                  <a:lnTo>
                    <a:pt x="198764" y="37883"/>
                  </a:lnTo>
                  <a:lnTo>
                    <a:pt x="204660" y="48150"/>
                  </a:lnTo>
                  <a:lnTo>
                    <a:pt x="209331" y="59490"/>
                  </a:lnTo>
                  <a:lnTo>
                    <a:pt x="212840" y="71635"/>
                  </a:lnTo>
                  <a:lnTo>
                    <a:pt x="215216" y="84196"/>
                  </a:lnTo>
                  <a:lnTo>
                    <a:pt x="216368" y="96694"/>
                  </a:lnTo>
                  <a:lnTo>
                    <a:pt x="216362" y="108868"/>
                  </a:lnTo>
                  <a:lnTo>
                    <a:pt x="215224" y="120499"/>
                  </a:lnTo>
                  <a:lnTo>
                    <a:pt x="212865" y="131317"/>
                  </a:lnTo>
                  <a:lnTo>
                    <a:pt x="209352" y="141261"/>
                  </a:lnTo>
                  <a:lnTo>
                    <a:pt x="204876" y="150431"/>
                  </a:lnTo>
                  <a:lnTo>
                    <a:pt x="199654" y="158985"/>
                  </a:lnTo>
                  <a:lnTo>
                    <a:pt x="193880" y="167073"/>
                  </a:lnTo>
                  <a:lnTo>
                    <a:pt x="187547" y="174660"/>
                  </a:lnTo>
                  <a:lnTo>
                    <a:pt x="180464" y="181536"/>
                  </a:lnTo>
                  <a:lnTo>
                    <a:pt x="172621" y="187673"/>
                  </a:lnTo>
                  <a:lnTo>
                    <a:pt x="165331" y="194116"/>
                  </a:lnTo>
                  <a:lnTo>
                    <a:pt x="161029" y="201552"/>
                  </a:lnTo>
                  <a:lnTo>
                    <a:pt x="160434" y="209057"/>
                  </a:lnTo>
                  <a:lnTo>
                    <a:pt x="162649" y="216745"/>
                  </a:lnTo>
                  <a:lnTo>
                    <a:pt x="166676" y="224888"/>
                  </a:lnTo>
                  <a:lnTo>
                    <a:pt x="171822" y="233732"/>
                  </a:lnTo>
                  <a:lnTo>
                    <a:pt x="177655" y="243535"/>
                  </a:lnTo>
                  <a:lnTo>
                    <a:pt x="183916" y="254328"/>
                  </a:lnTo>
                  <a:lnTo>
                    <a:pt x="190445" y="265821"/>
                  </a:lnTo>
                  <a:lnTo>
                    <a:pt x="197146" y="277521"/>
                  </a:lnTo>
                  <a:lnTo>
                    <a:pt x="203957" y="289127"/>
                  </a:lnTo>
                  <a:lnTo>
                    <a:pt x="210839" y="300528"/>
                  </a:lnTo>
                  <a:lnTo>
                    <a:pt x="217768" y="311715"/>
                  </a:lnTo>
                  <a:lnTo>
                    <a:pt x="224732" y="322712"/>
                  </a:lnTo>
                  <a:lnTo>
                    <a:pt x="231884" y="333232"/>
                  </a:lnTo>
                  <a:lnTo>
                    <a:pt x="239525" y="342698"/>
                  </a:lnTo>
                  <a:lnTo>
                    <a:pt x="247775" y="350877"/>
                  </a:lnTo>
                  <a:lnTo>
                    <a:pt x="256525" y="357710"/>
                  </a:lnTo>
                  <a:lnTo>
                    <a:pt x="266596" y="363818"/>
                  </a:lnTo>
                  <a:lnTo>
                    <a:pt x="281109" y="369733"/>
                  </a:lnTo>
                  <a:lnTo>
                    <a:pt x="305327" y="376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95926" y="1337119"/>
              <a:ext cx="4613" cy="94757"/>
            </a:xfrm>
            <a:custGeom>
              <a:avLst/>
              <a:gdLst/>
              <a:ahLst/>
              <a:cxnLst/>
              <a:rect l="0" t="0" r="0" b="0"/>
              <a:pathLst>
                <a:path w="4613" h="94757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41"/>
                  </a:lnTo>
                  <a:lnTo>
                    <a:pt x="512" y="38576"/>
                  </a:lnTo>
                  <a:lnTo>
                    <a:pt x="1385" y="50716"/>
                  </a:lnTo>
                  <a:lnTo>
                    <a:pt x="2691" y="67567"/>
                  </a:lnTo>
                  <a:lnTo>
                    <a:pt x="4612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90010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4766" y="1252891"/>
              <a:ext cx="136872" cy="185059"/>
            </a:xfrm>
            <a:custGeom>
              <a:avLst/>
              <a:gdLst/>
              <a:ahLst/>
              <a:cxnLst/>
              <a:rect l="0" t="0" r="0" b="0"/>
              <a:pathLst>
                <a:path w="136872" h="185059">
                  <a:moveTo>
                    <a:pt x="0" y="42114"/>
                  </a:moveTo>
                  <a:lnTo>
                    <a:pt x="2934" y="50982"/>
                  </a:lnTo>
                  <a:lnTo>
                    <a:pt x="5716" y="59969"/>
                  </a:lnTo>
                  <a:lnTo>
                    <a:pt x="8621" y="69960"/>
                  </a:lnTo>
                  <a:lnTo>
                    <a:pt x="11834" y="80768"/>
                  </a:lnTo>
                  <a:lnTo>
                    <a:pt x="15647" y="91931"/>
                  </a:lnTo>
                  <a:lnTo>
                    <a:pt x="20164" y="103136"/>
                  </a:lnTo>
                  <a:lnTo>
                    <a:pt x="25328" y="114248"/>
                  </a:lnTo>
                  <a:lnTo>
                    <a:pt x="31016" y="125233"/>
                  </a:lnTo>
                  <a:lnTo>
                    <a:pt x="37096" y="136098"/>
                  </a:lnTo>
                  <a:lnTo>
                    <a:pt x="43296" y="146868"/>
                  </a:lnTo>
                  <a:lnTo>
                    <a:pt x="49225" y="157566"/>
                  </a:lnTo>
                  <a:lnTo>
                    <a:pt x="54695" y="168183"/>
                  </a:lnTo>
                  <a:lnTo>
                    <a:pt x="59883" y="177738"/>
                  </a:lnTo>
                  <a:lnTo>
                    <a:pt x="65993" y="183814"/>
                  </a:lnTo>
                  <a:lnTo>
                    <a:pt x="73151" y="185058"/>
                  </a:lnTo>
                  <a:lnTo>
                    <a:pt x="79362" y="182110"/>
                  </a:lnTo>
                  <a:lnTo>
                    <a:pt x="84066" y="175928"/>
                  </a:lnTo>
                  <a:lnTo>
                    <a:pt x="87604" y="167359"/>
                  </a:lnTo>
                  <a:lnTo>
                    <a:pt x="90600" y="157083"/>
                  </a:lnTo>
                  <a:lnTo>
                    <a:pt x="93468" y="145611"/>
                  </a:lnTo>
                  <a:lnTo>
                    <a:pt x="96393" y="133311"/>
                  </a:lnTo>
                  <a:lnTo>
                    <a:pt x="99435" y="120446"/>
                  </a:lnTo>
                  <a:lnTo>
                    <a:pt x="102593" y="107201"/>
                  </a:lnTo>
                  <a:lnTo>
                    <a:pt x="105849" y="93865"/>
                  </a:lnTo>
                  <a:lnTo>
                    <a:pt x="109180" y="80830"/>
                  </a:lnTo>
                  <a:lnTo>
                    <a:pt x="112566" y="68287"/>
                  </a:lnTo>
                  <a:lnTo>
                    <a:pt x="116031" y="56308"/>
                  </a:lnTo>
                  <a:lnTo>
                    <a:pt x="120091" y="43556"/>
                  </a:lnTo>
                  <a:lnTo>
                    <a:pt x="126218" y="2667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63751" y="1265525"/>
              <a:ext cx="136871" cy="157236"/>
            </a:xfrm>
            <a:custGeom>
              <a:avLst/>
              <a:gdLst/>
              <a:ahLst/>
              <a:cxnLst/>
              <a:rect l="0" t="0" r="0" b="0"/>
              <a:pathLst>
                <a:path w="136871" h="157236">
                  <a:moveTo>
                    <a:pt x="0" y="29480"/>
                  </a:moveTo>
                  <a:lnTo>
                    <a:pt x="3068" y="38147"/>
                  </a:lnTo>
                  <a:lnTo>
                    <a:pt x="7131" y="45213"/>
                  </a:lnTo>
                  <a:lnTo>
                    <a:pt x="12623" y="51319"/>
                  </a:lnTo>
                  <a:lnTo>
                    <a:pt x="19383" y="56720"/>
                  </a:lnTo>
                  <a:lnTo>
                    <a:pt x="27181" y="61583"/>
                  </a:lnTo>
                  <a:lnTo>
                    <a:pt x="35778" y="66032"/>
                  </a:lnTo>
                  <a:lnTo>
                    <a:pt x="44963" y="69854"/>
                  </a:lnTo>
                  <a:lnTo>
                    <a:pt x="54568" y="72516"/>
                  </a:lnTo>
                  <a:lnTo>
                    <a:pt x="64464" y="73821"/>
                  </a:lnTo>
                  <a:lnTo>
                    <a:pt x="74393" y="73713"/>
                  </a:lnTo>
                  <a:lnTo>
                    <a:pt x="83986" y="72121"/>
                  </a:lnTo>
                  <a:lnTo>
                    <a:pt x="93055" y="69150"/>
                  </a:lnTo>
                  <a:lnTo>
                    <a:pt x="101110" y="64714"/>
                  </a:lnTo>
                  <a:lnTo>
                    <a:pt x="107310" y="58464"/>
                  </a:lnTo>
                  <a:lnTo>
                    <a:pt x="111360" y="50380"/>
                  </a:lnTo>
                  <a:lnTo>
                    <a:pt x="113282" y="41038"/>
                  </a:lnTo>
                  <a:lnTo>
                    <a:pt x="113142" y="31391"/>
                  </a:lnTo>
                  <a:lnTo>
                    <a:pt x="111194" y="22032"/>
                  </a:lnTo>
                  <a:lnTo>
                    <a:pt x="107634" y="13651"/>
                  </a:lnTo>
                  <a:lnTo>
                    <a:pt x="102512" y="7166"/>
                  </a:lnTo>
                  <a:lnTo>
                    <a:pt x="95999" y="2888"/>
                  </a:lnTo>
                  <a:lnTo>
                    <a:pt x="88357" y="627"/>
                  </a:lnTo>
                  <a:lnTo>
                    <a:pt x="79859" y="0"/>
                  </a:lnTo>
                  <a:lnTo>
                    <a:pt x="70741" y="613"/>
                  </a:lnTo>
                  <a:lnTo>
                    <a:pt x="61348" y="2290"/>
                  </a:lnTo>
                  <a:lnTo>
                    <a:pt x="52122" y="5075"/>
                  </a:lnTo>
                  <a:lnTo>
                    <a:pt x="43294" y="8911"/>
                  </a:lnTo>
                  <a:lnTo>
                    <a:pt x="35062" y="13789"/>
                  </a:lnTo>
                  <a:lnTo>
                    <a:pt x="27679" y="19819"/>
                  </a:lnTo>
                  <a:lnTo>
                    <a:pt x="21203" y="26958"/>
                  </a:lnTo>
                  <a:lnTo>
                    <a:pt x="15854" y="35193"/>
                  </a:lnTo>
                  <a:lnTo>
                    <a:pt x="12083" y="44624"/>
                  </a:lnTo>
                  <a:lnTo>
                    <a:pt x="9991" y="55187"/>
                  </a:lnTo>
                  <a:lnTo>
                    <a:pt x="9382" y="66534"/>
                  </a:lnTo>
                  <a:lnTo>
                    <a:pt x="9953" y="78142"/>
                  </a:lnTo>
                  <a:lnTo>
                    <a:pt x="11412" y="89683"/>
                  </a:lnTo>
                  <a:lnTo>
                    <a:pt x="13678" y="100872"/>
                  </a:lnTo>
                  <a:lnTo>
                    <a:pt x="16867" y="111386"/>
                  </a:lnTo>
                  <a:lnTo>
                    <a:pt x="20978" y="121117"/>
                  </a:lnTo>
                  <a:lnTo>
                    <a:pt x="26042" y="129974"/>
                  </a:lnTo>
                  <a:lnTo>
                    <a:pt x="32198" y="137785"/>
                  </a:lnTo>
                  <a:lnTo>
                    <a:pt x="39421" y="144551"/>
                  </a:lnTo>
                  <a:lnTo>
                    <a:pt x="47713" y="150096"/>
                  </a:lnTo>
                  <a:lnTo>
                    <a:pt x="57182" y="153999"/>
                  </a:lnTo>
                  <a:lnTo>
                    <a:pt x="67766" y="156184"/>
                  </a:lnTo>
                  <a:lnTo>
                    <a:pt x="79058" y="157022"/>
                  </a:lnTo>
                  <a:lnTo>
                    <a:pt x="91715" y="157235"/>
                  </a:lnTo>
                  <a:lnTo>
                    <a:pt x="109083" y="156842"/>
                  </a:lnTo>
                  <a:lnTo>
                    <a:pt x="136870" y="155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53264" y="1273948"/>
              <a:ext cx="136871" cy="171094"/>
            </a:xfrm>
            <a:custGeom>
              <a:avLst/>
              <a:gdLst/>
              <a:ahLst/>
              <a:cxnLst/>
              <a:rect l="0" t="0" r="0" b="0"/>
              <a:pathLst>
                <a:path w="136871" h="171094">
                  <a:moveTo>
                    <a:pt x="0" y="94756"/>
                  </a:moveTo>
                  <a:lnTo>
                    <a:pt x="2934" y="103625"/>
                  </a:lnTo>
                  <a:lnTo>
                    <a:pt x="5716" y="112611"/>
                  </a:lnTo>
                  <a:lnTo>
                    <a:pt x="8615" y="122602"/>
                  </a:lnTo>
                  <a:lnTo>
                    <a:pt x="11656" y="133410"/>
                  </a:lnTo>
                  <a:lnTo>
                    <a:pt x="14821" y="144573"/>
                  </a:lnTo>
                  <a:lnTo>
                    <a:pt x="18098" y="155747"/>
                  </a:lnTo>
                  <a:lnTo>
                    <a:pt x="21931" y="165649"/>
                  </a:lnTo>
                  <a:lnTo>
                    <a:pt x="26549" y="171093"/>
                  </a:lnTo>
                  <a:lnTo>
                    <a:pt x="30626" y="170752"/>
                  </a:lnTo>
                  <a:lnTo>
                    <a:pt x="32944" y="166660"/>
                  </a:lnTo>
                  <a:lnTo>
                    <a:pt x="33545" y="160305"/>
                  </a:lnTo>
                  <a:lnTo>
                    <a:pt x="32846" y="152520"/>
                  </a:lnTo>
                  <a:lnTo>
                    <a:pt x="31241" y="143801"/>
                  </a:lnTo>
                  <a:lnTo>
                    <a:pt x="29182" y="134303"/>
                  </a:lnTo>
                  <a:lnTo>
                    <a:pt x="27177" y="123925"/>
                  </a:lnTo>
                  <a:lnTo>
                    <a:pt x="25502" y="112680"/>
                  </a:lnTo>
                  <a:lnTo>
                    <a:pt x="24547" y="100852"/>
                  </a:lnTo>
                  <a:lnTo>
                    <a:pt x="24887" y="88911"/>
                  </a:lnTo>
                  <a:lnTo>
                    <a:pt x="26715" y="77141"/>
                  </a:lnTo>
                  <a:lnTo>
                    <a:pt x="30062" y="65797"/>
                  </a:lnTo>
                  <a:lnTo>
                    <a:pt x="34974" y="55179"/>
                  </a:lnTo>
                  <a:lnTo>
                    <a:pt x="41315" y="45376"/>
                  </a:lnTo>
                  <a:lnTo>
                    <a:pt x="48824" y="36472"/>
                  </a:lnTo>
                  <a:lnTo>
                    <a:pt x="57227" y="28629"/>
                  </a:lnTo>
                  <a:lnTo>
                    <a:pt x="66282" y="21837"/>
                  </a:lnTo>
                  <a:lnTo>
                    <a:pt x="75922" y="16088"/>
                  </a:lnTo>
                  <a:lnTo>
                    <a:pt x="87503" y="10900"/>
                  </a:lnTo>
                  <a:lnTo>
                    <a:pt x="105392" y="58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48062" y="132659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2031" y="67"/>
                  </a:lnTo>
                  <a:lnTo>
                    <a:pt x="51543" y="707"/>
                  </a:lnTo>
                  <a:lnTo>
                    <a:pt x="41255" y="1999"/>
                  </a:lnTo>
                  <a:lnTo>
                    <a:pt x="31435" y="3695"/>
                  </a:lnTo>
                  <a:lnTo>
                    <a:pt x="21971" y="5546"/>
                  </a:lnTo>
                  <a:lnTo>
                    <a:pt x="1202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562351" y="1047267"/>
            <a:ext cx="4513007" cy="500423"/>
            <a:chOff x="3562351" y="1047267"/>
            <a:chExt cx="4513007" cy="500423"/>
          </a:xfrm>
        </p:grpSpPr>
        <p:sp>
          <p:nvSpPr>
            <p:cNvPr id="32" name="Freeform 31"/>
            <p:cNvSpPr/>
            <p:nvPr/>
          </p:nvSpPr>
          <p:spPr>
            <a:xfrm>
              <a:off x="3562351" y="1047267"/>
              <a:ext cx="248966" cy="451906"/>
            </a:xfrm>
            <a:custGeom>
              <a:avLst/>
              <a:gdLst/>
              <a:ahLst/>
              <a:cxnLst/>
              <a:rect l="0" t="0" r="0" b="0"/>
              <a:pathLst>
                <a:path w="248966" h="451906">
                  <a:moveTo>
                    <a:pt x="206851" y="26639"/>
                  </a:moveTo>
                  <a:lnTo>
                    <a:pt x="200916" y="20839"/>
                  </a:lnTo>
                  <a:lnTo>
                    <a:pt x="194711" y="15914"/>
                  </a:lnTo>
                  <a:lnTo>
                    <a:pt x="187611" y="11416"/>
                  </a:lnTo>
                  <a:lnTo>
                    <a:pt x="179498" y="7368"/>
                  </a:lnTo>
                  <a:lnTo>
                    <a:pt x="170204" y="4003"/>
                  </a:lnTo>
                  <a:lnTo>
                    <a:pt x="159765" y="1409"/>
                  </a:lnTo>
                  <a:lnTo>
                    <a:pt x="148685" y="0"/>
                  </a:lnTo>
                  <a:lnTo>
                    <a:pt x="137796" y="566"/>
                  </a:lnTo>
                  <a:lnTo>
                    <a:pt x="127553" y="3355"/>
                  </a:lnTo>
                  <a:lnTo>
                    <a:pt x="118053" y="7992"/>
                  </a:lnTo>
                  <a:lnTo>
                    <a:pt x="109212" y="13777"/>
                  </a:lnTo>
                  <a:lnTo>
                    <a:pt x="100895" y="20186"/>
                  </a:lnTo>
                  <a:lnTo>
                    <a:pt x="92970" y="27079"/>
                  </a:lnTo>
                  <a:lnTo>
                    <a:pt x="85326" y="34604"/>
                  </a:lnTo>
                  <a:lnTo>
                    <a:pt x="77886" y="42813"/>
                  </a:lnTo>
                  <a:lnTo>
                    <a:pt x="70750" y="51800"/>
                  </a:lnTo>
                  <a:lnTo>
                    <a:pt x="64185" y="61750"/>
                  </a:lnTo>
                  <a:lnTo>
                    <a:pt x="58283" y="72667"/>
                  </a:lnTo>
                  <a:lnTo>
                    <a:pt x="52828" y="84255"/>
                  </a:lnTo>
                  <a:lnTo>
                    <a:pt x="47399" y="96026"/>
                  </a:lnTo>
                  <a:lnTo>
                    <a:pt x="41748" y="107687"/>
                  </a:lnTo>
                  <a:lnTo>
                    <a:pt x="35968" y="119295"/>
                  </a:lnTo>
                  <a:lnTo>
                    <a:pt x="30387" y="131154"/>
                  </a:lnTo>
                  <a:lnTo>
                    <a:pt x="25188" y="143435"/>
                  </a:lnTo>
                  <a:lnTo>
                    <a:pt x="20392" y="156310"/>
                  </a:lnTo>
                  <a:lnTo>
                    <a:pt x="15944" y="170025"/>
                  </a:lnTo>
                  <a:lnTo>
                    <a:pt x="11773" y="184624"/>
                  </a:lnTo>
                  <a:lnTo>
                    <a:pt x="7972" y="199837"/>
                  </a:lnTo>
                  <a:lnTo>
                    <a:pt x="4792" y="215194"/>
                  </a:lnTo>
                  <a:lnTo>
                    <a:pt x="2322" y="230407"/>
                  </a:lnTo>
                  <a:lnTo>
                    <a:pt x="664" y="245213"/>
                  </a:lnTo>
                  <a:lnTo>
                    <a:pt x="0" y="259308"/>
                  </a:lnTo>
                  <a:lnTo>
                    <a:pt x="333" y="272612"/>
                  </a:lnTo>
                  <a:lnTo>
                    <a:pt x="1523" y="285528"/>
                  </a:lnTo>
                  <a:lnTo>
                    <a:pt x="3384" y="298815"/>
                  </a:lnTo>
                  <a:lnTo>
                    <a:pt x="5745" y="312865"/>
                  </a:lnTo>
                  <a:lnTo>
                    <a:pt x="8463" y="327406"/>
                  </a:lnTo>
                  <a:lnTo>
                    <a:pt x="11433" y="341714"/>
                  </a:lnTo>
                  <a:lnTo>
                    <a:pt x="14586" y="355377"/>
                  </a:lnTo>
                  <a:lnTo>
                    <a:pt x="18194" y="368313"/>
                  </a:lnTo>
                  <a:lnTo>
                    <a:pt x="22835" y="380606"/>
                  </a:lnTo>
                  <a:lnTo>
                    <a:pt x="28735" y="392387"/>
                  </a:lnTo>
                  <a:lnTo>
                    <a:pt x="35648" y="403619"/>
                  </a:lnTo>
                  <a:lnTo>
                    <a:pt x="43052" y="414103"/>
                  </a:lnTo>
                  <a:lnTo>
                    <a:pt x="50597" y="423782"/>
                  </a:lnTo>
                  <a:lnTo>
                    <a:pt x="58441" y="432419"/>
                  </a:lnTo>
                  <a:lnTo>
                    <a:pt x="67144" y="439543"/>
                  </a:lnTo>
                  <a:lnTo>
                    <a:pt x="76958" y="445031"/>
                  </a:lnTo>
                  <a:lnTo>
                    <a:pt x="87667" y="448903"/>
                  </a:lnTo>
                  <a:lnTo>
                    <a:pt x="98780" y="451142"/>
                  </a:lnTo>
                  <a:lnTo>
                    <a:pt x="109958" y="451905"/>
                  </a:lnTo>
                  <a:lnTo>
                    <a:pt x="120886" y="451301"/>
                  </a:lnTo>
                  <a:lnTo>
                    <a:pt x="131218" y="449308"/>
                  </a:lnTo>
                  <a:lnTo>
                    <a:pt x="140829" y="446046"/>
                  </a:lnTo>
                  <a:lnTo>
                    <a:pt x="149772" y="441738"/>
                  </a:lnTo>
                  <a:lnTo>
                    <a:pt x="158173" y="436631"/>
                  </a:lnTo>
                  <a:lnTo>
                    <a:pt x="166158" y="430934"/>
                  </a:lnTo>
                  <a:lnTo>
                    <a:pt x="173675" y="424652"/>
                  </a:lnTo>
                  <a:lnTo>
                    <a:pt x="180505" y="417603"/>
                  </a:lnTo>
                  <a:lnTo>
                    <a:pt x="186573" y="409750"/>
                  </a:lnTo>
                  <a:lnTo>
                    <a:pt x="191633" y="401187"/>
                  </a:lnTo>
                  <a:lnTo>
                    <a:pt x="195201" y="392062"/>
                  </a:lnTo>
                  <a:lnTo>
                    <a:pt x="197148" y="382514"/>
                  </a:lnTo>
                  <a:lnTo>
                    <a:pt x="197488" y="372662"/>
                  </a:lnTo>
                  <a:lnTo>
                    <a:pt x="196204" y="362595"/>
                  </a:lnTo>
                  <a:lnTo>
                    <a:pt x="193448" y="352389"/>
                  </a:lnTo>
                  <a:lnTo>
                    <a:pt x="189328" y="342418"/>
                  </a:lnTo>
                  <a:lnTo>
                    <a:pt x="183822" y="333329"/>
                  </a:lnTo>
                  <a:lnTo>
                    <a:pt x="177107" y="325443"/>
                  </a:lnTo>
                  <a:lnTo>
                    <a:pt x="171546" y="320125"/>
                  </a:lnTo>
                  <a:lnTo>
                    <a:pt x="170715" y="318321"/>
                  </a:lnTo>
                  <a:lnTo>
                    <a:pt x="175051" y="318259"/>
                  </a:lnTo>
                  <a:lnTo>
                    <a:pt x="183151" y="318610"/>
                  </a:lnTo>
                  <a:lnTo>
                    <a:pt x="193226" y="318584"/>
                  </a:lnTo>
                  <a:lnTo>
                    <a:pt x="204092" y="317883"/>
                  </a:lnTo>
                  <a:lnTo>
                    <a:pt x="214716" y="316653"/>
                  </a:lnTo>
                  <a:lnTo>
                    <a:pt x="225008" y="315192"/>
                  </a:lnTo>
                  <a:lnTo>
                    <a:pt x="235853" y="313370"/>
                  </a:lnTo>
                  <a:lnTo>
                    <a:pt x="248965" y="310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51627" y="1347647"/>
              <a:ext cx="113037" cy="137625"/>
            </a:xfrm>
            <a:custGeom>
              <a:avLst/>
              <a:gdLst/>
              <a:ahLst/>
              <a:cxnLst/>
              <a:rect l="0" t="0" r="0" b="0"/>
              <a:pathLst>
                <a:path w="113037" h="137625">
                  <a:moveTo>
                    <a:pt x="86031" y="0"/>
                  </a:moveTo>
                  <a:lnTo>
                    <a:pt x="74362" y="134"/>
                  </a:lnTo>
                  <a:lnTo>
                    <a:pt x="63874" y="1415"/>
                  </a:lnTo>
                  <a:lnTo>
                    <a:pt x="53581" y="4012"/>
                  </a:lnTo>
                  <a:lnTo>
                    <a:pt x="43625" y="7905"/>
                  </a:lnTo>
                  <a:lnTo>
                    <a:pt x="34578" y="13186"/>
                  </a:lnTo>
                  <a:lnTo>
                    <a:pt x="26695" y="19772"/>
                  </a:lnTo>
                  <a:lnTo>
                    <a:pt x="19918" y="27445"/>
                  </a:lnTo>
                  <a:lnTo>
                    <a:pt x="14053" y="35956"/>
                  </a:lnTo>
                  <a:lnTo>
                    <a:pt x="8895" y="45083"/>
                  </a:lnTo>
                  <a:lnTo>
                    <a:pt x="4582" y="54649"/>
                  </a:lnTo>
                  <a:lnTo>
                    <a:pt x="1581" y="64522"/>
                  </a:lnTo>
                  <a:lnTo>
                    <a:pt x="47" y="74602"/>
                  </a:lnTo>
                  <a:lnTo>
                    <a:pt x="0" y="84659"/>
                  </a:lnTo>
                  <a:lnTo>
                    <a:pt x="1488" y="94338"/>
                  </a:lnTo>
                  <a:lnTo>
                    <a:pt x="4384" y="103474"/>
                  </a:lnTo>
                  <a:lnTo>
                    <a:pt x="8600" y="111914"/>
                  </a:lnTo>
                  <a:lnTo>
                    <a:pt x="14170" y="119437"/>
                  </a:lnTo>
                  <a:lnTo>
                    <a:pt x="20989" y="126007"/>
                  </a:lnTo>
                  <a:lnTo>
                    <a:pt x="28837" y="131419"/>
                  </a:lnTo>
                  <a:lnTo>
                    <a:pt x="37475" y="135231"/>
                  </a:lnTo>
                  <a:lnTo>
                    <a:pt x="46687" y="137342"/>
                  </a:lnTo>
                  <a:lnTo>
                    <a:pt x="56143" y="137624"/>
                  </a:lnTo>
                  <a:lnTo>
                    <a:pt x="65410" y="135769"/>
                  </a:lnTo>
                  <a:lnTo>
                    <a:pt x="74266" y="131816"/>
                  </a:lnTo>
                  <a:lnTo>
                    <a:pt x="82516" y="126079"/>
                  </a:lnTo>
                  <a:lnTo>
                    <a:pt x="89913" y="118948"/>
                  </a:lnTo>
                  <a:lnTo>
                    <a:pt x="96401" y="110781"/>
                  </a:lnTo>
                  <a:lnTo>
                    <a:pt x="101929" y="101707"/>
                  </a:lnTo>
                  <a:lnTo>
                    <a:pt x="106351" y="91640"/>
                  </a:lnTo>
                  <a:lnTo>
                    <a:pt x="109694" y="80615"/>
                  </a:lnTo>
                  <a:lnTo>
                    <a:pt x="111958" y="68941"/>
                  </a:lnTo>
                  <a:lnTo>
                    <a:pt x="113036" y="57105"/>
                  </a:lnTo>
                  <a:lnTo>
                    <a:pt x="112971" y="45417"/>
                  </a:lnTo>
                  <a:lnTo>
                    <a:pt x="111453" y="34467"/>
                  </a:lnTo>
                  <a:lnTo>
                    <a:pt x="107775" y="25178"/>
                  </a:lnTo>
                  <a:lnTo>
                    <a:pt x="101759" y="17900"/>
                  </a:lnTo>
                  <a:lnTo>
                    <a:pt x="94277" y="12477"/>
                  </a:lnTo>
                  <a:lnTo>
                    <a:pt x="86243" y="7994"/>
                  </a:lnTo>
                  <a:lnTo>
                    <a:pt x="76952" y="4060"/>
                  </a:lnTo>
                  <a:lnTo>
                    <a:pt x="649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58715" y="1325434"/>
              <a:ext cx="157928" cy="160450"/>
            </a:xfrm>
            <a:custGeom>
              <a:avLst/>
              <a:gdLst/>
              <a:ahLst/>
              <a:cxnLst/>
              <a:rect l="0" t="0" r="0" b="0"/>
              <a:pathLst>
                <a:path w="157928" h="160450">
                  <a:moveTo>
                    <a:pt x="0" y="43270"/>
                  </a:moveTo>
                  <a:lnTo>
                    <a:pt x="5934" y="49071"/>
                  </a:lnTo>
                  <a:lnTo>
                    <a:pt x="12139" y="53995"/>
                  </a:lnTo>
                  <a:lnTo>
                    <a:pt x="19239" y="58493"/>
                  </a:lnTo>
                  <a:lnTo>
                    <a:pt x="27352" y="62541"/>
                  </a:lnTo>
                  <a:lnTo>
                    <a:pt x="36647" y="65906"/>
                  </a:lnTo>
                  <a:lnTo>
                    <a:pt x="47090" y="68510"/>
                  </a:lnTo>
                  <a:lnTo>
                    <a:pt x="58342" y="70264"/>
                  </a:lnTo>
                  <a:lnTo>
                    <a:pt x="69880" y="70995"/>
                  </a:lnTo>
                  <a:lnTo>
                    <a:pt x="81376" y="70708"/>
                  </a:lnTo>
                  <a:lnTo>
                    <a:pt x="92702" y="69549"/>
                  </a:lnTo>
                  <a:lnTo>
                    <a:pt x="103840" y="67709"/>
                  </a:lnTo>
                  <a:lnTo>
                    <a:pt x="114804" y="65354"/>
                  </a:lnTo>
                  <a:lnTo>
                    <a:pt x="125301" y="62299"/>
                  </a:lnTo>
                  <a:lnTo>
                    <a:pt x="134752" y="58039"/>
                  </a:lnTo>
                  <a:lnTo>
                    <a:pt x="142912" y="52397"/>
                  </a:lnTo>
                  <a:lnTo>
                    <a:pt x="149374" y="45659"/>
                  </a:lnTo>
                  <a:lnTo>
                    <a:pt x="153434" y="38373"/>
                  </a:lnTo>
                  <a:lnTo>
                    <a:pt x="154928" y="30922"/>
                  </a:lnTo>
                  <a:lnTo>
                    <a:pt x="153830" y="23649"/>
                  </a:lnTo>
                  <a:lnTo>
                    <a:pt x="149984" y="16926"/>
                  </a:lnTo>
                  <a:lnTo>
                    <a:pt x="143589" y="10901"/>
                  </a:lnTo>
                  <a:lnTo>
                    <a:pt x="135247" y="5857"/>
                  </a:lnTo>
                  <a:lnTo>
                    <a:pt x="125756" y="2292"/>
                  </a:lnTo>
                  <a:lnTo>
                    <a:pt x="115682" y="343"/>
                  </a:lnTo>
                  <a:lnTo>
                    <a:pt x="105499" y="0"/>
                  </a:lnTo>
                  <a:lnTo>
                    <a:pt x="95669" y="1281"/>
                  </a:lnTo>
                  <a:lnTo>
                    <a:pt x="86396" y="4035"/>
                  </a:lnTo>
                  <a:lnTo>
                    <a:pt x="77678" y="8154"/>
                  </a:lnTo>
                  <a:lnTo>
                    <a:pt x="69429" y="13659"/>
                  </a:lnTo>
                  <a:lnTo>
                    <a:pt x="61551" y="20442"/>
                  </a:lnTo>
                  <a:lnTo>
                    <a:pt x="54274" y="28606"/>
                  </a:lnTo>
                  <a:lnTo>
                    <a:pt x="48137" y="38520"/>
                  </a:lnTo>
                  <a:lnTo>
                    <a:pt x="43352" y="50221"/>
                  </a:lnTo>
                  <a:lnTo>
                    <a:pt x="40139" y="63145"/>
                  </a:lnTo>
                  <a:lnTo>
                    <a:pt x="38881" y="76352"/>
                  </a:lnTo>
                  <a:lnTo>
                    <a:pt x="39594" y="89262"/>
                  </a:lnTo>
                  <a:lnTo>
                    <a:pt x="42005" y="101522"/>
                  </a:lnTo>
                  <a:lnTo>
                    <a:pt x="45749" y="112828"/>
                  </a:lnTo>
                  <a:lnTo>
                    <a:pt x="50489" y="123128"/>
                  </a:lnTo>
                  <a:lnTo>
                    <a:pt x="56108" y="132383"/>
                  </a:lnTo>
                  <a:lnTo>
                    <a:pt x="62703" y="140469"/>
                  </a:lnTo>
                  <a:lnTo>
                    <a:pt x="70253" y="147423"/>
                  </a:lnTo>
                  <a:lnTo>
                    <a:pt x="78780" y="153096"/>
                  </a:lnTo>
                  <a:lnTo>
                    <a:pt x="88413" y="157085"/>
                  </a:lnTo>
                  <a:lnTo>
                    <a:pt x="99106" y="159328"/>
                  </a:lnTo>
                  <a:lnTo>
                    <a:pt x="110275" y="160205"/>
                  </a:lnTo>
                  <a:lnTo>
                    <a:pt x="122092" y="160449"/>
                  </a:lnTo>
                  <a:lnTo>
                    <a:pt x="136713" y="160081"/>
                  </a:lnTo>
                  <a:lnTo>
                    <a:pt x="157927" y="159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69285" y="1311454"/>
              <a:ext cx="122354" cy="152008"/>
            </a:xfrm>
            <a:custGeom>
              <a:avLst/>
              <a:gdLst/>
              <a:ahLst/>
              <a:cxnLst/>
              <a:rect l="0" t="0" r="0" b="0"/>
              <a:pathLst>
                <a:path w="122354" h="152008">
                  <a:moveTo>
                    <a:pt x="115813" y="4608"/>
                  </a:moveTo>
                  <a:lnTo>
                    <a:pt x="107012" y="1808"/>
                  </a:lnTo>
                  <a:lnTo>
                    <a:pt x="98665" y="306"/>
                  </a:lnTo>
                  <a:lnTo>
                    <a:pt x="89967" y="0"/>
                  </a:lnTo>
                  <a:lnTo>
                    <a:pt x="80845" y="679"/>
                  </a:lnTo>
                  <a:lnTo>
                    <a:pt x="71351" y="2147"/>
                  </a:lnTo>
                  <a:lnTo>
                    <a:pt x="61559" y="4220"/>
                  </a:lnTo>
                  <a:lnTo>
                    <a:pt x="51545" y="6902"/>
                  </a:lnTo>
                  <a:lnTo>
                    <a:pt x="41371" y="10374"/>
                  </a:lnTo>
                  <a:lnTo>
                    <a:pt x="31102" y="14674"/>
                  </a:lnTo>
                  <a:lnTo>
                    <a:pt x="21430" y="19865"/>
                  </a:lnTo>
                  <a:lnTo>
                    <a:pt x="13605" y="26106"/>
                  </a:lnTo>
                  <a:lnTo>
                    <a:pt x="8173" y="33372"/>
                  </a:lnTo>
                  <a:lnTo>
                    <a:pt x="5343" y="41184"/>
                  </a:lnTo>
                  <a:lnTo>
                    <a:pt x="5331" y="48733"/>
                  </a:lnTo>
                  <a:lnTo>
                    <a:pt x="7960" y="55579"/>
                  </a:lnTo>
                  <a:lnTo>
                    <a:pt x="12943" y="61477"/>
                  </a:lnTo>
                  <a:lnTo>
                    <a:pt x="20084" y="66215"/>
                  </a:lnTo>
                  <a:lnTo>
                    <a:pt x="29064" y="69810"/>
                  </a:lnTo>
                  <a:lnTo>
                    <a:pt x="39495" y="72598"/>
                  </a:lnTo>
                  <a:lnTo>
                    <a:pt x="51011" y="75100"/>
                  </a:lnTo>
                  <a:lnTo>
                    <a:pt x="63301" y="77649"/>
                  </a:lnTo>
                  <a:lnTo>
                    <a:pt x="75805" y="80535"/>
                  </a:lnTo>
                  <a:lnTo>
                    <a:pt x="87740" y="84085"/>
                  </a:lnTo>
                  <a:lnTo>
                    <a:pt x="98713" y="88413"/>
                  </a:lnTo>
                  <a:lnTo>
                    <a:pt x="108215" y="93779"/>
                  </a:lnTo>
                  <a:lnTo>
                    <a:pt x="115468" y="100663"/>
                  </a:lnTo>
                  <a:lnTo>
                    <a:pt x="120257" y="109166"/>
                  </a:lnTo>
                  <a:lnTo>
                    <a:pt x="122353" y="118451"/>
                  </a:lnTo>
                  <a:lnTo>
                    <a:pt x="121273" y="126995"/>
                  </a:lnTo>
                  <a:lnTo>
                    <a:pt x="117066" y="133991"/>
                  </a:lnTo>
                  <a:lnTo>
                    <a:pt x="110193" y="139327"/>
                  </a:lnTo>
                  <a:lnTo>
                    <a:pt x="101238" y="143222"/>
                  </a:lnTo>
                  <a:lnTo>
                    <a:pt x="90741" y="145987"/>
                  </a:lnTo>
                  <a:lnTo>
                    <a:pt x="79138" y="147913"/>
                  </a:lnTo>
                  <a:lnTo>
                    <a:pt x="66761" y="149238"/>
                  </a:lnTo>
                  <a:lnTo>
                    <a:pt x="53867" y="150141"/>
                  </a:lnTo>
                  <a:lnTo>
                    <a:pt x="41232" y="150755"/>
                  </a:lnTo>
                  <a:lnTo>
                    <a:pt x="28926" y="151235"/>
                  </a:lnTo>
                  <a:lnTo>
                    <a:pt x="15873" y="151628"/>
                  </a:lnTo>
                  <a:lnTo>
                    <a:pt x="0" y="152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15451" y="1133337"/>
              <a:ext cx="117088" cy="324615"/>
            </a:xfrm>
            <a:custGeom>
              <a:avLst/>
              <a:gdLst/>
              <a:ahLst/>
              <a:cxnLst/>
              <a:rect l="0" t="0" r="0" b="0"/>
              <a:pathLst>
                <a:path w="117088" h="324615">
                  <a:moveTo>
                    <a:pt x="74974" y="256424"/>
                  </a:moveTo>
                  <a:lnTo>
                    <a:pt x="74840" y="244823"/>
                  </a:lnTo>
                  <a:lnTo>
                    <a:pt x="73559" y="234975"/>
                  </a:lnTo>
                  <a:lnTo>
                    <a:pt x="70961" y="225983"/>
                  </a:lnTo>
                  <a:lnTo>
                    <a:pt x="67069" y="218060"/>
                  </a:lnTo>
                  <a:lnTo>
                    <a:pt x="61788" y="211978"/>
                  </a:lnTo>
                  <a:lnTo>
                    <a:pt x="55206" y="208024"/>
                  </a:lnTo>
                  <a:lnTo>
                    <a:pt x="47706" y="206341"/>
                  </a:lnTo>
                  <a:lnTo>
                    <a:pt x="39844" y="207177"/>
                  </a:lnTo>
                  <a:lnTo>
                    <a:pt x="31974" y="210411"/>
                  </a:lnTo>
                  <a:lnTo>
                    <a:pt x="24407" y="215819"/>
                  </a:lnTo>
                  <a:lnTo>
                    <a:pt x="17478" y="223252"/>
                  </a:lnTo>
                  <a:lnTo>
                    <a:pt x="11312" y="232427"/>
                  </a:lnTo>
                  <a:lnTo>
                    <a:pt x="6172" y="242821"/>
                  </a:lnTo>
                  <a:lnTo>
                    <a:pt x="2542" y="253781"/>
                  </a:lnTo>
                  <a:lnTo>
                    <a:pt x="545" y="264888"/>
                  </a:lnTo>
                  <a:lnTo>
                    <a:pt x="0" y="275953"/>
                  </a:lnTo>
                  <a:lnTo>
                    <a:pt x="614" y="286916"/>
                  </a:lnTo>
                  <a:lnTo>
                    <a:pt x="2110" y="297754"/>
                  </a:lnTo>
                  <a:lnTo>
                    <a:pt x="4740" y="307828"/>
                  </a:lnTo>
                  <a:lnTo>
                    <a:pt x="9239" y="315931"/>
                  </a:lnTo>
                  <a:lnTo>
                    <a:pt x="15851" y="321553"/>
                  </a:lnTo>
                  <a:lnTo>
                    <a:pt x="24053" y="324514"/>
                  </a:lnTo>
                  <a:lnTo>
                    <a:pt x="32860" y="324614"/>
                  </a:lnTo>
                  <a:lnTo>
                    <a:pt x="41629" y="322048"/>
                  </a:lnTo>
                  <a:lnTo>
                    <a:pt x="49937" y="317277"/>
                  </a:lnTo>
                  <a:lnTo>
                    <a:pt x="57431" y="310811"/>
                  </a:lnTo>
                  <a:lnTo>
                    <a:pt x="64018" y="303103"/>
                  </a:lnTo>
                  <a:lnTo>
                    <a:pt x="69796" y="294509"/>
                  </a:lnTo>
                  <a:lnTo>
                    <a:pt x="74925" y="285297"/>
                  </a:lnTo>
                  <a:lnTo>
                    <a:pt x="79568" y="275660"/>
                  </a:lnTo>
                  <a:lnTo>
                    <a:pt x="83860" y="265732"/>
                  </a:lnTo>
                  <a:lnTo>
                    <a:pt x="87904" y="255607"/>
                  </a:lnTo>
                  <a:lnTo>
                    <a:pt x="91772" y="245345"/>
                  </a:lnTo>
                  <a:lnTo>
                    <a:pt x="95354" y="234825"/>
                  </a:lnTo>
                  <a:lnTo>
                    <a:pt x="98380" y="223769"/>
                  </a:lnTo>
                  <a:lnTo>
                    <a:pt x="100751" y="212064"/>
                  </a:lnTo>
                  <a:lnTo>
                    <a:pt x="102683" y="199591"/>
                  </a:lnTo>
                  <a:lnTo>
                    <a:pt x="104593" y="186154"/>
                  </a:lnTo>
                  <a:lnTo>
                    <a:pt x="106729" y="171740"/>
                  </a:lnTo>
                  <a:lnTo>
                    <a:pt x="108995" y="156484"/>
                  </a:lnTo>
                  <a:lnTo>
                    <a:pt x="111063" y="140566"/>
                  </a:lnTo>
                  <a:lnTo>
                    <a:pt x="112751" y="124159"/>
                  </a:lnTo>
                  <a:lnTo>
                    <a:pt x="114037" y="107566"/>
                  </a:lnTo>
                  <a:lnTo>
                    <a:pt x="114974" y="91201"/>
                  </a:lnTo>
                  <a:lnTo>
                    <a:pt x="115635" y="75268"/>
                  </a:lnTo>
                  <a:lnTo>
                    <a:pt x="115926" y="59790"/>
                  </a:lnTo>
                  <a:lnTo>
                    <a:pt x="115596" y="44704"/>
                  </a:lnTo>
                  <a:lnTo>
                    <a:pt x="114551" y="29954"/>
                  </a:lnTo>
                  <a:lnTo>
                    <a:pt x="112527" y="16609"/>
                  </a:lnTo>
                  <a:lnTo>
                    <a:pt x="109033" y="6753"/>
                  </a:lnTo>
                  <a:lnTo>
                    <a:pt x="103951" y="1250"/>
                  </a:lnTo>
                  <a:lnTo>
                    <a:pt x="97944" y="0"/>
                  </a:lnTo>
                  <a:lnTo>
                    <a:pt x="92222" y="2575"/>
                  </a:lnTo>
                  <a:lnTo>
                    <a:pt x="87456" y="8308"/>
                  </a:lnTo>
                  <a:lnTo>
                    <a:pt x="83786" y="16473"/>
                  </a:lnTo>
                  <a:lnTo>
                    <a:pt x="81091" y="26430"/>
                  </a:lnTo>
                  <a:lnTo>
                    <a:pt x="79172" y="37673"/>
                  </a:lnTo>
                  <a:lnTo>
                    <a:pt x="77831" y="50147"/>
                  </a:lnTo>
                  <a:lnTo>
                    <a:pt x="76908" y="64189"/>
                  </a:lnTo>
                  <a:lnTo>
                    <a:pt x="76281" y="79852"/>
                  </a:lnTo>
                  <a:lnTo>
                    <a:pt x="76027" y="96609"/>
                  </a:lnTo>
                  <a:lnTo>
                    <a:pt x="76387" y="113550"/>
                  </a:lnTo>
                  <a:lnTo>
                    <a:pt x="77446" y="130135"/>
                  </a:lnTo>
                  <a:lnTo>
                    <a:pt x="79141" y="146355"/>
                  </a:lnTo>
                  <a:lnTo>
                    <a:pt x="81350" y="162540"/>
                  </a:lnTo>
                  <a:lnTo>
                    <a:pt x="83948" y="178899"/>
                  </a:lnTo>
                  <a:lnTo>
                    <a:pt x="86827" y="195175"/>
                  </a:lnTo>
                  <a:lnTo>
                    <a:pt x="89905" y="210737"/>
                  </a:lnTo>
                  <a:lnTo>
                    <a:pt x="93122" y="225283"/>
                  </a:lnTo>
                  <a:lnTo>
                    <a:pt x="96434" y="238832"/>
                  </a:lnTo>
                  <a:lnTo>
                    <a:pt x="99811" y="251547"/>
                  </a:lnTo>
                  <a:lnTo>
                    <a:pt x="103226" y="263609"/>
                  </a:lnTo>
                  <a:lnTo>
                    <a:pt x="106515" y="274930"/>
                  </a:lnTo>
                  <a:lnTo>
                    <a:pt x="109693" y="286358"/>
                  </a:lnTo>
                  <a:lnTo>
                    <a:pt x="113039" y="300021"/>
                  </a:lnTo>
                  <a:lnTo>
                    <a:pt x="117087" y="319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74575" y="1284476"/>
              <a:ext cx="85545" cy="152566"/>
            </a:xfrm>
            <a:custGeom>
              <a:avLst/>
              <a:gdLst/>
              <a:ahLst/>
              <a:cxnLst/>
              <a:rect l="0" t="0" r="0" b="0"/>
              <a:pathLst>
                <a:path w="85545" h="152566">
                  <a:moveTo>
                    <a:pt x="73777" y="21057"/>
                  </a:moveTo>
                  <a:lnTo>
                    <a:pt x="62176" y="21191"/>
                  </a:lnTo>
                  <a:lnTo>
                    <a:pt x="52327" y="22472"/>
                  </a:lnTo>
                  <a:lnTo>
                    <a:pt x="43327" y="25069"/>
                  </a:lnTo>
                  <a:lnTo>
                    <a:pt x="35058" y="28962"/>
                  </a:lnTo>
                  <a:lnTo>
                    <a:pt x="27679" y="34243"/>
                  </a:lnTo>
                  <a:lnTo>
                    <a:pt x="21209" y="40829"/>
                  </a:lnTo>
                  <a:lnTo>
                    <a:pt x="15530" y="48502"/>
                  </a:lnTo>
                  <a:lnTo>
                    <a:pt x="10476" y="57013"/>
                  </a:lnTo>
                  <a:lnTo>
                    <a:pt x="5900" y="66140"/>
                  </a:lnTo>
                  <a:lnTo>
                    <a:pt x="2167" y="75706"/>
                  </a:lnTo>
                  <a:lnTo>
                    <a:pt x="95" y="85579"/>
                  </a:lnTo>
                  <a:lnTo>
                    <a:pt x="0" y="95664"/>
                  </a:lnTo>
                  <a:lnTo>
                    <a:pt x="1736" y="105893"/>
                  </a:lnTo>
                  <a:lnTo>
                    <a:pt x="4959" y="116220"/>
                  </a:lnTo>
                  <a:lnTo>
                    <a:pt x="9318" y="126596"/>
                  </a:lnTo>
                  <a:lnTo>
                    <a:pt x="14666" y="136343"/>
                  </a:lnTo>
                  <a:lnTo>
                    <a:pt x="21072" y="144218"/>
                  </a:lnTo>
                  <a:lnTo>
                    <a:pt x="28481" y="149684"/>
                  </a:lnTo>
                  <a:lnTo>
                    <a:pt x="36573" y="152538"/>
                  </a:lnTo>
                  <a:lnTo>
                    <a:pt x="44850" y="152565"/>
                  </a:lnTo>
                  <a:lnTo>
                    <a:pt x="53005" y="149947"/>
                  </a:lnTo>
                  <a:lnTo>
                    <a:pt x="60768" y="144970"/>
                  </a:lnTo>
                  <a:lnTo>
                    <a:pt x="67828" y="137834"/>
                  </a:lnTo>
                  <a:lnTo>
                    <a:pt x="74085" y="128857"/>
                  </a:lnTo>
                  <a:lnTo>
                    <a:pt x="79285" y="118428"/>
                  </a:lnTo>
                  <a:lnTo>
                    <a:pt x="82955" y="106913"/>
                  </a:lnTo>
                  <a:lnTo>
                    <a:pt x="84980" y="94620"/>
                  </a:lnTo>
                  <a:lnTo>
                    <a:pt x="85544" y="81944"/>
                  </a:lnTo>
                  <a:lnTo>
                    <a:pt x="84942" y="69361"/>
                  </a:lnTo>
                  <a:lnTo>
                    <a:pt x="83472" y="57130"/>
                  </a:lnTo>
                  <a:lnTo>
                    <a:pt x="81528" y="45562"/>
                  </a:lnTo>
                  <a:lnTo>
                    <a:pt x="79417" y="33874"/>
                  </a:lnTo>
                  <a:lnTo>
                    <a:pt x="76957" y="19926"/>
                  </a:lnTo>
                  <a:lnTo>
                    <a:pt x="737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90466" y="1295005"/>
              <a:ext cx="223280" cy="168517"/>
            </a:xfrm>
            <a:custGeom>
              <a:avLst/>
              <a:gdLst/>
              <a:ahLst/>
              <a:cxnLst/>
              <a:rect l="0" t="0" r="0" b="0"/>
              <a:pathLst>
                <a:path w="223280" h="16851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51" y="72330"/>
                  </a:lnTo>
                  <a:lnTo>
                    <a:pt x="11947" y="85337"/>
                  </a:lnTo>
                  <a:lnTo>
                    <a:pt x="15703" y="97605"/>
                  </a:lnTo>
                  <a:lnTo>
                    <a:pt x="20196" y="108795"/>
                  </a:lnTo>
                  <a:lnTo>
                    <a:pt x="25519" y="118272"/>
                  </a:lnTo>
                  <a:lnTo>
                    <a:pt x="31847" y="124976"/>
                  </a:lnTo>
                  <a:lnTo>
                    <a:pt x="39177" y="128589"/>
                  </a:lnTo>
                  <a:lnTo>
                    <a:pt x="47202" y="129422"/>
                  </a:lnTo>
                  <a:lnTo>
                    <a:pt x="55426" y="128020"/>
                  </a:lnTo>
                  <a:lnTo>
                    <a:pt x="63543" y="124931"/>
                  </a:lnTo>
                  <a:lnTo>
                    <a:pt x="71279" y="120457"/>
                  </a:lnTo>
                  <a:lnTo>
                    <a:pt x="78321" y="114647"/>
                  </a:lnTo>
                  <a:lnTo>
                    <a:pt x="84588" y="107671"/>
                  </a:lnTo>
                  <a:lnTo>
                    <a:pt x="90712" y="101009"/>
                  </a:lnTo>
                  <a:lnTo>
                    <a:pt x="97435" y="98084"/>
                  </a:lnTo>
                  <a:lnTo>
                    <a:pt x="104039" y="100194"/>
                  </a:lnTo>
                  <a:lnTo>
                    <a:pt x="109639" y="105395"/>
                  </a:lnTo>
                  <a:lnTo>
                    <a:pt x="114522" y="112412"/>
                  </a:lnTo>
                  <a:lnTo>
                    <a:pt x="119338" y="120591"/>
                  </a:lnTo>
                  <a:lnTo>
                    <a:pt x="124463" y="129532"/>
                  </a:lnTo>
                  <a:lnTo>
                    <a:pt x="130165" y="138656"/>
                  </a:lnTo>
                  <a:lnTo>
                    <a:pt x="136727" y="147178"/>
                  </a:lnTo>
                  <a:lnTo>
                    <a:pt x="144207" y="154716"/>
                  </a:lnTo>
                  <a:lnTo>
                    <a:pt x="152496" y="160930"/>
                  </a:lnTo>
                  <a:lnTo>
                    <a:pt x="161427" y="165357"/>
                  </a:lnTo>
                  <a:lnTo>
                    <a:pt x="170830" y="167916"/>
                  </a:lnTo>
                  <a:lnTo>
                    <a:pt x="180243" y="168516"/>
                  </a:lnTo>
                  <a:lnTo>
                    <a:pt x="188949" y="166883"/>
                  </a:lnTo>
                  <a:lnTo>
                    <a:pt x="196615" y="163083"/>
                  </a:lnTo>
                  <a:lnTo>
                    <a:pt x="203252" y="157449"/>
                  </a:lnTo>
                  <a:lnTo>
                    <a:pt x="209025" y="150389"/>
                  </a:lnTo>
                  <a:lnTo>
                    <a:pt x="214124" y="142274"/>
                  </a:lnTo>
                  <a:lnTo>
                    <a:pt x="218397" y="133405"/>
                  </a:lnTo>
                  <a:lnTo>
                    <a:pt x="221371" y="124008"/>
                  </a:lnTo>
                  <a:lnTo>
                    <a:pt x="222896" y="114241"/>
                  </a:lnTo>
                  <a:lnTo>
                    <a:pt x="223279" y="104056"/>
                  </a:lnTo>
                  <a:lnTo>
                    <a:pt x="223080" y="93227"/>
                  </a:lnTo>
                  <a:lnTo>
                    <a:pt x="222690" y="81697"/>
                  </a:lnTo>
                  <a:lnTo>
                    <a:pt x="222293" y="70145"/>
                  </a:lnTo>
                  <a:lnTo>
                    <a:pt x="221918" y="58765"/>
                  </a:lnTo>
                  <a:lnTo>
                    <a:pt x="221539" y="46557"/>
                  </a:lnTo>
                  <a:lnTo>
                    <a:pt x="22109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53679" y="1315629"/>
              <a:ext cx="147399" cy="158361"/>
            </a:xfrm>
            <a:custGeom>
              <a:avLst/>
              <a:gdLst/>
              <a:ahLst/>
              <a:cxnLst/>
              <a:rect l="0" t="0" r="0" b="0"/>
              <a:pathLst>
                <a:path w="147399" h="158361">
                  <a:moveTo>
                    <a:pt x="0" y="32018"/>
                  </a:moveTo>
                  <a:lnTo>
                    <a:pt x="2934" y="40820"/>
                  </a:lnTo>
                  <a:lnTo>
                    <a:pt x="5716" y="49166"/>
                  </a:lnTo>
                  <a:lnTo>
                    <a:pt x="8615" y="57870"/>
                  </a:lnTo>
                  <a:lnTo>
                    <a:pt x="11656" y="67163"/>
                  </a:lnTo>
                  <a:lnTo>
                    <a:pt x="14820" y="77307"/>
                  </a:lnTo>
                  <a:lnTo>
                    <a:pt x="18061" y="88240"/>
                  </a:lnTo>
                  <a:lnTo>
                    <a:pt x="20559" y="95954"/>
                  </a:lnTo>
                  <a:lnTo>
                    <a:pt x="21574" y="96011"/>
                  </a:lnTo>
                  <a:lnTo>
                    <a:pt x="21978" y="90624"/>
                  </a:lnTo>
                  <a:lnTo>
                    <a:pt x="22572" y="81974"/>
                  </a:lnTo>
                  <a:lnTo>
                    <a:pt x="23688" y="71350"/>
                  </a:lnTo>
                  <a:lnTo>
                    <a:pt x="25376" y="59668"/>
                  </a:lnTo>
                  <a:lnTo>
                    <a:pt x="27556" y="47691"/>
                  </a:lnTo>
                  <a:lnTo>
                    <a:pt x="30137" y="35841"/>
                  </a:lnTo>
                  <a:lnTo>
                    <a:pt x="33510" y="24750"/>
                  </a:lnTo>
                  <a:lnTo>
                    <a:pt x="38514" y="15351"/>
                  </a:lnTo>
                  <a:lnTo>
                    <a:pt x="45466" y="8000"/>
                  </a:lnTo>
                  <a:lnTo>
                    <a:pt x="53898" y="2876"/>
                  </a:lnTo>
                  <a:lnTo>
                    <a:pt x="62861" y="243"/>
                  </a:lnTo>
                  <a:lnTo>
                    <a:pt x="71737" y="0"/>
                  </a:lnTo>
                  <a:lnTo>
                    <a:pt x="80287" y="2087"/>
                  </a:lnTo>
                  <a:lnTo>
                    <a:pt x="88474" y="6670"/>
                  </a:lnTo>
                  <a:lnTo>
                    <a:pt x="96341" y="13596"/>
                  </a:lnTo>
                  <a:lnTo>
                    <a:pt x="103792" y="22311"/>
                  </a:lnTo>
                  <a:lnTo>
                    <a:pt x="110584" y="32060"/>
                  </a:lnTo>
                  <a:lnTo>
                    <a:pt x="116639" y="42321"/>
                  </a:lnTo>
                  <a:lnTo>
                    <a:pt x="122029" y="52969"/>
                  </a:lnTo>
                  <a:lnTo>
                    <a:pt x="126886" y="64176"/>
                  </a:lnTo>
                  <a:lnTo>
                    <a:pt x="131334" y="76006"/>
                  </a:lnTo>
                  <a:lnTo>
                    <a:pt x="135336" y="88371"/>
                  </a:lnTo>
                  <a:lnTo>
                    <a:pt x="139078" y="102624"/>
                  </a:lnTo>
                  <a:lnTo>
                    <a:pt x="142893" y="123374"/>
                  </a:lnTo>
                  <a:lnTo>
                    <a:pt x="147398" y="158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06404" y="118972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3"/>
                  </a:lnTo>
                  <a:lnTo>
                    <a:pt x="0" y="93323"/>
                  </a:lnTo>
                  <a:lnTo>
                    <a:pt x="0" y="110833"/>
                  </a:lnTo>
                  <a:lnTo>
                    <a:pt x="0" y="128602"/>
                  </a:lnTo>
                  <a:lnTo>
                    <a:pt x="0" y="146259"/>
                  </a:lnTo>
                  <a:lnTo>
                    <a:pt x="0" y="163414"/>
                  </a:lnTo>
                  <a:lnTo>
                    <a:pt x="4" y="179911"/>
                  </a:lnTo>
                  <a:lnTo>
                    <a:pt x="177" y="195785"/>
                  </a:lnTo>
                  <a:lnTo>
                    <a:pt x="826" y="211145"/>
                  </a:lnTo>
                  <a:lnTo>
                    <a:pt x="2074" y="226100"/>
                  </a:lnTo>
                  <a:lnTo>
                    <a:pt x="3736" y="240343"/>
                  </a:lnTo>
                  <a:lnTo>
                    <a:pt x="5563" y="254656"/>
                  </a:lnTo>
                  <a:lnTo>
                    <a:pt x="7717" y="271419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90590" y="1319061"/>
              <a:ext cx="200043" cy="18059"/>
            </a:xfrm>
            <a:custGeom>
              <a:avLst/>
              <a:gdLst/>
              <a:ahLst/>
              <a:cxnLst/>
              <a:rect l="0" t="0" r="0" b="0"/>
              <a:pathLst>
                <a:path w="200043" h="18059">
                  <a:moveTo>
                    <a:pt x="200042" y="18058"/>
                  </a:moveTo>
                  <a:lnTo>
                    <a:pt x="188240" y="15191"/>
                  </a:lnTo>
                  <a:lnTo>
                    <a:pt x="176470" y="13049"/>
                  </a:lnTo>
                  <a:lnTo>
                    <a:pt x="163580" y="11441"/>
                  </a:lnTo>
                  <a:lnTo>
                    <a:pt x="149732" y="10088"/>
                  </a:lnTo>
                  <a:lnTo>
                    <a:pt x="135404" y="8591"/>
                  </a:lnTo>
                  <a:lnTo>
                    <a:pt x="120930" y="6745"/>
                  </a:lnTo>
                  <a:lnTo>
                    <a:pt x="106307" y="4678"/>
                  </a:lnTo>
                  <a:lnTo>
                    <a:pt x="91283" y="2745"/>
                  </a:lnTo>
                  <a:lnTo>
                    <a:pt x="75754" y="1154"/>
                  </a:lnTo>
                  <a:lnTo>
                    <a:pt x="60308" y="129"/>
                  </a:lnTo>
                  <a:lnTo>
                    <a:pt x="44528" y="0"/>
                  </a:lnTo>
                  <a:lnTo>
                    <a:pt x="25906" y="1876"/>
                  </a:lnTo>
                  <a:lnTo>
                    <a:pt x="0" y="7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11689" y="1158134"/>
              <a:ext cx="294799" cy="339313"/>
            </a:xfrm>
            <a:custGeom>
              <a:avLst/>
              <a:gdLst/>
              <a:ahLst/>
              <a:cxnLst/>
              <a:rect l="0" t="0" r="0" b="0"/>
              <a:pathLst>
                <a:path w="294799" h="3393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5" y="74105"/>
                  </a:lnTo>
                  <a:lnTo>
                    <a:pt x="2074" y="90429"/>
                  </a:lnTo>
                  <a:lnTo>
                    <a:pt x="3727" y="107292"/>
                  </a:lnTo>
                  <a:lnTo>
                    <a:pt x="5375" y="124897"/>
                  </a:lnTo>
                  <a:lnTo>
                    <a:pt x="6778" y="143285"/>
                  </a:lnTo>
                  <a:lnTo>
                    <a:pt x="7870" y="162039"/>
                  </a:lnTo>
                  <a:lnTo>
                    <a:pt x="8678" y="180401"/>
                  </a:lnTo>
                  <a:lnTo>
                    <a:pt x="9257" y="197978"/>
                  </a:lnTo>
                  <a:lnTo>
                    <a:pt x="9662" y="214883"/>
                  </a:lnTo>
                  <a:lnTo>
                    <a:pt x="9941" y="231534"/>
                  </a:lnTo>
                  <a:lnTo>
                    <a:pt x="10127" y="248178"/>
                  </a:lnTo>
                  <a:lnTo>
                    <a:pt x="10075" y="263438"/>
                  </a:lnTo>
                  <a:lnTo>
                    <a:pt x="9176" y="273916"/>
                  </a:lnTo>
                  <a:lnTo>
                    <a:pt x="7516" y="278016"/>
                  </a:lnTo>
                  <a:lnTo>
                    <a:pt x="6280" y="277062"/>
                  </a:lnTo>
                  <a:lnTo>
                    <a:pt x="5980" y="272713"/>
                  </a:lnTo>
                  <a:lnTo>
                    <a:pt x="6633" y="266176"/>
                  </a:lnTo>
                  <a:lnTo>
                    <a:pt x="8082" y="258239"/>
                  </a:lnTo>
                  <a:lnTo>
                    <a:pt x="10146" y="249408"/>
                  </a:lnTo>
                  <a:lnTo>
                    <a:pt x="12823" y="240163"/>
                  </a:lnTo>
                  <a:lnTo>
                    <a:pt x="16293" y="231015"/>
                  </a:lnTo>
                  <a:lnTo>
                    <a:pt x="20597" y="222232"/>
                  </a:lnTo>
                  <a:lnTo>
                    <a:pt x="25962" y="214195"/>
                  </a:lnTo>
                  <a:lnTo>
                    <a:pt x="32852" y="207472"/>
                  </a:lnTo>
                  <a:lnTo>
                    <a:pt x="41371" y="202257"/>
                  </a:lnTo>
                  <a:lnTo>
                    <a:pt x="51009" y="198737"/>
                  </a:lnTo>
                  <a:lnTo>
                    <a:pt x="60855" y="197265"/>
                  </a:lnTo>
                  <a:lnTo>
                    <a:pt x="70361" y="197835"/>
                  </a:lnTo>
                  <a:lnTo>
                    <a:pt x="79351" y="200318"/>
                  </a:lnTo>
                  <a:lnTo>
                    <a:pt x="87841" y="204642"/>
                  </a:lnTo>
                  <a:lnTo>
                    <a:pt x="95914" y="210585"/>
                  </a:lnTo>
                  <a:lnTo>
                    <a:pt x="103505" y="217826"/>
                  </a:lnTo>
                  <a:lnTo>
                    <a:pt x="110391" y="226048"/>
                  </a:lnTo>
                  <a:lnTo>
                    <a:pt x="116506" y="234987"/>
                  </a:lnTo>
                  <a:lnTo>
                    <a:pt x="121766" y="244597"/>
                  </a:lnTo>
                  <a:lnTo>
                    <a:pt x="126003" y="255033"/>
                  </a:lnTo>
                  <a:lnTo>
                    <a:pt x="129249" y="266281"/>
                  </a:lnTo>
                  <a:lnTo>
                    <a:pt x="132584" y="277054"/>
                  </a:lnTo>
                  <a:lnTo>
                    <a:pt x="137075" y="284576"/>
                  </a:lnTo>
                  <a:lnTo>
                    <a:pt x="142366" y="287566"/>
                  </a:lnTo>
                  <a:lnTo>
                    <a:pt x="148549" y="286970"/>
                  </a:lnTo>
                  <a:lnTo>
                    <a:pt x="155699" y="284013"/>
                  </a:lnTo>
                  <a:lnTo>
                    <a:pt x="163890" y="279738"/>
                  </a:lnTo>
                  <a:lnTo>
                    <a:pt x="173265" y="275009"/>
                  </a:lnTo>
                  <a:lnTo>
                    <a:pt x="183772" y="270297"/>
                  </a:lnTo>
                  <a:lnTo>
                    <a:pt x="194905" y="265618"/>
                  </a:lnTo>
                  <a:lnTo>
                    <a:pt x="205834" y="260697"/>
                  </a:lnTo>
                  <a:lnTo>
                    <a:pt x="216105" y="255375"/>
                  </a:lnTo>
                  <a:lnTo>
                    <a:pt x="225626" y="249644"/>
                  </a:lnTo>
                  <a:lnTo>
                    <a:pt x="234480" y="243561"/>
                  </a:lnTo>
                  <a:lnTo>
                    <a:pt x="242793" y="237201"/>
                  </a:lnTo>
                  <a:lnTo>
                    <a:pt x="250206" y="230471"/>
                  </a:lnTo>
                  <a:lnTo>
                    <a:pt x="255909" y="223121"/>
                  </a:lnTo>
                  <a:lnTo>
                    <a:pt x="259593" y="215069"/>
                  </a:lnTo>
                  <a:lnTo>
                    <a:pt x="261254" y="206544"/>
                  </a:lnTo>
                  <a:lnTo>
                    <a:pt x="260931" y="197975"/>
                  </a:lnTo>
                  <a:lnTo>
                    <a:pt x="258852" y="189629"/>
                  </a:lnTo>
                  <a:lnTo>
                    <a:pt x="255034" y="181907"/>
                  </a:lnTo>
                  <a:lnTo>
                    <a:pt x="249205" y="175407"/>
                  </a:lnTo>
                  <a:lnTo>
                    <a:pt x="241404" y="170345"/>
                  </a:lnTo>
                  <a:lnTo>
                    <a:pt x="232083" y="166931"/>
                  </a:lnTo>
                  <a:lnTo>
                    <a:pt x="221919" y="165531"/>
                  </a:lnTo>
                  <a:lnTo>
                    <a:pt x="211391" y="166150"/>
                  </a:lnTo>
                  <a:lnTo>
                    <a:pt x="201070" y="168666"/>
                  </a:lnTo>
                  <a:lnTo>
                    <a:pt x="191679" y="173012"/>
                  </a:lnTo>
                  <a:lnTo>
                    <a:pt x="183518" y="178970"/>
                  </a:lnTo>
                  <a:lnTo>
                    <a:pt x="176531" y="186221"/>
                  </a:lnTo>
                  <a:lnTo>
                    <a:pt x="170515" y="194450"/>
                  </a:lnTo>
                  <a:lnTo>
                    <a:pt x="165249" y="203388"/>
                  </a:lnTo>
                  <a:lnTo>
                    <a:pt x="160863" y="212828"/>
                  </a:lnTo>
                  <a:lnTo>
                    <a:pt x="157811" y="222618"/>
                  </a:lnTo>
                  <a:lnTo>
                    <a:pt x="156243" y="232646"/>
                  </a:lnTo>
                  <a:lnTo>
                    <a:pt x="156172" y="242839"/>
                  </a:lnTo>
                  <a:lnTo>
                    <a:pt x="157644" y="253141"/>
                  </a:lnTo>
                  <a:lnTo>
                    <a:pt x="160526" y="263513"/>
                  </a:lnTo>
                  <a:lnTo>
                    <a:pt x="164561" y="273768"/>
                  </a:lnTo>
                  <a:lnTo>
                    <a:pt x="169479" y="283580"/>
                  </a:lnTo>
                  <a:lnTo>
                    <a:pt x="175046" y="292806"/>
                  </a:lnTo>
                  <a:lnTo>
                    <a:pt x="181239" y="301305"/>
                  </a:lnTo>
                  <a:lnTo>
                    <a:pt x="188227" y="308869"/>
                  </a:lnTo>
                  <a:lnTo>
                    <a:pt x="196040" y="315475"/>
                  </a:lnTo>
                  <a:lnTo>
                    <a:pt x="204575" y="321250"/>
                  </a:lnTo>
                  <a:lnTo>
                    <a:pt x="213682" y="326372"/>
                  </a:lnTo>
                  <a:lnTo>
                    <a:pt x="223218" y="330997"/>
                  </a:lnTo>
                  <a:lnTo>
                    <a:pt x="233062" y="334936"/>
                  </a:lnTo>
                  <a:lnTo>
                    <a:pt x="243123" y="337677"/>
                  </a:lnTo>
                  <a:lnTo>
                    <a:pt x="253320" y="339043"/>
                  </a:lnTo>
                  <a:lnTo>
                    <a:pt x="263152" y="339312"/>
                  </a:lnTo>
                  <a:lnTo>
                    <a:pt x="272659" y="339073"/>
                  </a:lnTo>
                  <a:lnTo>
                    <a:pt x="282676" y="338303"/>
                  </a:lnTo>
                  <a:lnTo>
                    <a:pt x="29479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25044" y="1264926"/>
              <a:ext cx="118356" cy="198445"/>
            </a:xfrm>
            <a:custGeom>
              <a:avLst/>
              <a:gdLst/>
              <a:ahLst/>
              <a:cxnLst/>
              <a:rect l="0" t="0" r="0" b="0"/>
              <a:pathLst>
                <a:path w="118356" h="198445">
                  <a:moveTo>
                    <a:pt x="118355" y="40607"/>
                  </a:moveTo>
                  <a:lnTo>
                    <a:pt x="115354" y="31873"/>
                  </a:lnTo>
                  <a:lnTo>
                    <a:pt x="111932" y="24166"/>
                  </a:lnTo>
                  <a:lnTo>
                    <a:pt x="107731" y="16778"/>
                  </a:lnTo>
                  <a:lnTo>
                    <a:pt x="102658" y="10035"/>
                  </a:lnTo>
                  <a:lnTo>
                    <a:pt x="96528" y="4802"/>
                  </a:lnTo>
                  <a:lnTo>
                    <a:pt x="89345" y="1440"/>
                  </a:lnTo>
                  <a:lnTo>
                    <a:pt x="81257" y="0"/>
                  </a:lnTo>
                  <a:lnTo>
                    <a:pt x="72462" y="471"/>
                  </a:lnTo>
                  <a:lnTo>
                    <a:pt x="63151" y="2646"/>
                  </a:lnTo>
                  <a:lnTo>
                    <a:pt x="53800" y="6358"/>
                  </a:lnTo>
                  <a:lnTo>
                    <a:pt x="45135" y="11584"/>
                  </a:lnTo>
                  <a:lnTo>
                    <a:pt x="37498" y="18171"/>
                  </a:lnTo>
                  <a:lnTo>
                    <a:pt x="30880" y="26032"/>
                  </a:lnTo>
                  <a:lnTo>
                    <a:pt x="25118" y="35210"/>
                  </a:lnTo>
                  <a:lnTo>
                    <a:pt x="20019" y="45603"/>
                  </a:lnTo>
                  <a:lnTo>
                    <a:pt x="15406" y="56835"/>
                  </a:lnTo>
                  <a:lnTo>
                    <a:pt x="11139" y="68367"/>
                  </a:lnTo>
                  <a:lnTo>
                    <a:pt x="7122" y="79866"/>
                  </a:lnTo>
                  <a:lnTo>
                    <a:pt x="3610" y="91366"/>
                  </a:lnTo>
                  <a:lnTo>
                    <a:pt x="1161" y="103154"/>
                  </a:lnTo>
                  <a:lnTo>
                    <a:pt x="0" y="115376"/>
                  </a:lnTo>
                  <a:lnTo>
                    <a:pt x="35" y="127874"/>
                  </a:lnTo>
                  <a:lnTo>
                    <a:pt x="1048" y="140271"/>
                  </a:lnTo>
                  <a:lnTo>
                    <a:pt x="2812" y="152345"/>
                  </a:lnTo>
                  <a:lnTo>
                    <a:pt x="5453" y="163724"/>
                  </a:lnTo>
                  <a:lnTo>
                    <a:pt x="9428" y="173833"/>
                  </a:lnTo>
                  <a:lnTo>
                    <a:pt x="14879" y="182472"/>
                  </a:lnTo>
                  <a:lnTo>
                    <a:pt x="21657" y="189440"/>
                  </a:lnTo>
                  <a:lnTo>
                    <a:pt x="29503" y="194379"/>
                  </a:lnTo>
                  <a:lnTo>
                    <a:pt x="38147" y="197295"/>
                  </a:lnTo>
                  <a:lnTo>
                    <a:pt x="47297" y="198444"/>
                  </a:lnTo>
                  <a:lnTo>
                    <a:pt x="57744" y="198163"/>
                  </a:lnTo>
                  <a:lnTo>
                    <a:pt x="72638" y="195313"/>
                  </a:lnTo>
                  <a:lnTo>
                    <a:pt x="97298" y="188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74984" y="1308564"/>
              <a:ext cx="126343" cy="164967"/>
            </a:xfrm>
            <a:custGeom>
              <a:avLst/>
              <a:gdLst/>
              <a:ahLst/>
              <a:cxnLst/>
              <a:rect l="0" t="0" r="0" b="0"/>
              <a:pathLst>
                <a:path w="126343" h="164967">
                  <a:moveTo>
                    <a:pt x="0" y="112783"/>
                  </a:moveTo>
                  <a:lnTo>
                    <a:pt x="8801" y="109849"/>
                  </a:lnTo>
                  <a:lnTo>
                    <a:pt x="17148" y="107067"/>
                  </a:lnTo>
                  <a:lnTo>
                    <a:pt x="25847" y="104162"/>
                  </a:lnTo>
                  <a:lnTo>
                    <a:pt x="34968" y="100949"/>
                  </a:lnTo>
                  <a:lnTo>
                    <a:pt x="44463" y="97136"/>
                  </a:lnTo>
                  <a:lnTo>
                    <a:pt x="54250" y="92619"/>
                  </a:lnTo>
                  <a:lnTo>
                    <a:pt x="64091" y="87455"/>
                  </a:lnTo>
                  <a:lnTo>
                    <a:pt x="73617" y="81767"/>
                  </a:lnTo>
                  <a:lnTo>
                    <a:pt x="82641" y="75674"/>
                  </a:lnTo>
                  <a:lnTo>
                    <a:pt x="90834" y="68955"/>
                  </a:lnTo>
                  <a:lnTo>
                    <a:pt x="97659" y="61081"/>
                  </a:lnTo>
                  <a:lnTo>
                    <a:pt x="102941" y="51865"/>
                  </a:lnTo>
                  <a:lnTo>
                    <a:pt x="106504" y="41744"/>
                  </a:lnTo>
                  <a:lnTo>
                    <a:pt x="108005" y="31565"/>
                  </a:lnTo>
                  <a:lnTo>
                    <a:pt x="107454" y="21846"/>
                  </a:lnTo>
                  <a:lnTo>
                    <a:pt x="104983" y="13221"/>
                  </a:lnTo>
                  <a:lnTo>
                    <a:pt x="100667" y="6572"/>
                  </a:lnTo>
                  <a:lnTo>
                    <a:pt x="94734" y="2189"/>
                  </a:lnTo>
                  <a:lnTo>
                    <a:pt x="87670" y="28"/>
                  </a:lnTo>
                  <a:lnTo>
                    <a:pt x="80099" y="0"/>
                  </a:lnTo>
                  <a:lnTo>
                    <a:pt x="72425" y="1833"/>
                  </a:lnTo>
                  <a:lnTo>
                    <a:pt x="64987" y="5313"/>
                  </a:lnTo>
                  <a:lnTo>
                    <a:pt x="58145" y="10381"/>
                  </a:lnTo>
                  <a:lnTo>
                    <a:pt x="52031" y="16862"/>
                  </a:lnTo>
                  <a:lnTo>
                    <a:pt x="46757" y="24652"/>
                  </a:lnTo>
                  <a:lnTo>
                    <a:pt x="42504" y="33783"/>
                  </a:lnTo>
                  <a:lnTo>
                    <a:pt x="39272" y="44148"/>
                  </a:lnTo>
                  <a:lnTo>
                    <a:pt x="36912" y="55532"/>
                  </a:lnTo>
                  <a:lnTo>
                    <a:pt x="35237" y="67697"/>
                  </a:lnTo>
                  <a:lnTo>
                    <a:pt x="34073" y="80431"/>
                  </a:lnTo>
                  <a:lnTo>
                    <a:pt x="33442" y="93405"/>
                  </a:lnTo>
                  <a:lnTo>
                    <a:pt x="33543" y="106188"/>
                  </a:lnTo>
                  <a:lnTo>
                    <a:pt x="34433" y="118553"/>
                  </a:lnTo>
                  <a:lnTo>
                    <a:pt x="36354" y="130143"/>
                  </a:lnTo>
                  <a:lnTo>
                    <a:pt x="39779" y="140402"/>
                  </a:lnTo>
                  <a:lnTo>
                    <a:pt x="44829" y="149143"/>
                  </a:lnTo>
                  <a:lnTo>
                    <a:pt x="51322" y="156183"/>
                  </a:lnTo>
                  <a:lnTo>
                    <a:pt x="58969" y="161170"/>
                  </a:lnTo>
                  <a:lnTo>
                    <a:pt x="67473" y="164109"/>
                  </a:lnTo>
                  <a:lnTo>
                    <a:pt x="76264" y="164966"/>
                  </a:lnTo>
                  <a:lnTo>
                    <a:pt x="84546" y="163505"/>
                  </a:lnTo>
                  <a:lnTo>
                    <a:pt x="91922" y="159829"/>
                  </a:lnTo>
                  <a:lnTo>
                    <a:pt x="98412" y="154562"/>
                  </a:lnTo>
                  <a:lnTo>
                    <a:pt x="104993" y="148053"/>
                  </a:lnTo>
                  <a:lnTo>
                    <a:pt x="113357" y="138615"/>
                  </a:lnTo>
                  <a:lnTo>
                    <a:pt x="126342" y="123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35658" y="1325797"/>
              <a:ext cx="123596" cy="158722"/>
            </a:xfrm>
            <a:custGeom>
              <a:avLst/>
              <a:gdLst/>
              <a:ahLst/>
              <a:cxnLst/>
              <a:rect l="0" t="0" r="0" b="0"/>
              <a:pathLst>
                <a:path w="123596" h="158722">
                  <a:moveTo>
                    <a:pt x="7782" y="53436"/>
                  </a:moveTo>
                  <a:lnTo>
                    <a:pt x="7782" y="65171"/>
                  </a:lnTo>
                  <a:lnTo>
                    <a:pt x="7782" y="76300"/>
                  </a:lnTo>
                  <a:lnTo>
                    <a:pt x="7760" y="87830"/>
                  </a:lnTo>
                  <a:lnTo>
                    <a:pt x="6965" y="97426"/>
                  </a:lnTo>
                  <a:lnTo>
                    <a:pt x="4992" y="101401"/>
                  </a:lnTo>
                  <a:lnTo>
                    <a:pt x="2947" y="99721"/>
                  </a:lnTo>
                  <a:lnTo>
                    <a:pt x="1292" y="93863"/>
                  </a:lnTo>
                  <a:lnTo>
                    <a:pt x="232" y="85359"/>
                  </a:lnTo>
                  <a:lnTo>
                    <a:pt x="0" y="75488"/>
                  </a:lnTo>
                  <a:lnTo>
                    <a:pt x="639" y="65018"/>
                  </a:lnTo>
                  <a:lnTo>
                    <a:pt x="2042" y="54333"/>
                  </a:lnTo>
                  <a:lnTo>
                    <a:pt x="4050" y="43601"/>
                  </a:lnTo>
                  <a:lnTo>
                    <a:pt x="6525" y="32903"/>
                  </a:lnTo>
                  <a:lnTo>
                    <a:pt x="9830" y="22746"/>
                  </a:lnTo>
                  <a:lnTo>
                    <a:pt x="14791" y="14053"/>
                  </a:lnTo>
                  <a:lnTo>
                    <a:pt x="21716" y="7214"/>
                  </a:lnTo>
                  <a:lnTo>
                    <a:pt x="30130" y="2452"/>
                  </a:lnTo>
                  <a:lnTo>
                    <a:pt x="39080" y="72"/>
                  </a:lnTo>
                  <a:lnTo>
                    <a:pt x="47949" y="0"/>
                  </a:lnTo>
                  <a:lnTo>
                    <a:pt x="56494" y="2206"/>
                  </a:lnTo>
                  <a:lnTo>
                    <a:pt x="64678" y="6868"/>
                  </a:lnTo>
                  <a:lnTo>
                    <a:pt x="72543" y="13848"/>
                  </a:lnTo>
                  <a:lnTo>
                    <a:pt x="79992" y="22599"/>
                  </a:lnTo>
                  <a:lnTo>
                    <a:pt x="86782" y="32372"/>
                  </a:lnTo>
                  <a:lnTo>
                    <a:pt x="92837" y="42648"/>
                  </a:lnTo>
                  <a:lnTo>
                    <a:pt x="98227" y="53308"/>
                  </a:lnTo>
                  <a:lnTo>
                    <a:pt x="103083" y="64522"/>
                  </a:lnTo>
                  <a:lnTo>
                    <a:pt x="107532" y="76357"/>
                  </a:lnTo>
                  <a:lnTo>
                    <a:pt x="111534" y="88724"/>
                  </a:lnTo>
                  <a:lnTo>
                    <a:pt x="115276" y="102981"/>
                  </a:lnTo>
                  <a:lnTo>
                    <a:pt x="119090" y="123733"/>
                  </a:lnTo>
                  <a:lnTo>
                    <a:pt x="123595" y="158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14574" y="1147606"/>
              <a:ext cx="18380" cy="326384"/>
            </a:xfrm>
            <a:custGeom>
              <a:avLst/>
              <a:gdLst/>
              <a:ahLst/>
              <a:cxnLst/>
              <a:rect l="0" t="0" r="0" b="0"/>
              <a:pathLst>
                <a:path w="18380" h="326384">
                  <a:moveTo>
                    <a:pt x="7851" y="0"/>
                  </a:moveTo>
                  <a:lnTo>
                    <a:pt x="7783" y="11869"/>
                  </a:lnTo>
                  <a:lnTo>
                    <a:pt x="7144" y="24278"/>
                  </a:lnTo>
                  <a:lnTo>
                    <a:pt x="5851" y="38470"/>
                  </a:lnTo>
                  <a:lnTo>
                    <a:pt x="4164" y="54350"/>
                  </a:lnTo>
                  <a:lnTo>
                    <a:pt x="2496" y="71643"/>
                  </a:lnTo>
                  <a:lnTo>
                    <a:pt x="1088" y="90028"/>
                  </a:lnTo>
                  <a:lnTo>
                    <a:pt x="163" y="109054"/>
                  </a:lnTo>
                  <a:lnTo>
                    <a:pt x="0" y="128185"/>
                  </a:lnTo>
                  <a:lnTo>
                    <a:pt x="670" y="147113"/>
                  </a:lnTo>
                  <a:lnTo>
                    <a:pt x="1917" y="165582"/>
                  </a:lnTo>
                  <a:lnTo>
                    <a:pt x="3285" y="183296"/>
                  </a:lnTo>
                  <a:lnTo>
                    <a:pt x="4501" y="200176"/>
                  </a:lnTo>
                  <a:lnTo>
                    <a:pt x="5638" y="216309"/>
                  </a:lnTo>
                  <a:lnTo>
                    <a:pt x="7006" y="231845"/>
                  </a:lnTo>
                  <a:lnTo>
                    <a:pt x="8773" y="246923"/>
                  </a:lnTo>
                  <a:lnTo>
                    <a:pt x="10800" y="261446"/>
                  </a:lnTo>
                  <a:lnTo>
                    <a:pt x="12920" y="276723"/>
                  </a:lnTo>
                  <a:lnTo>
                    <a:pt x="15322" y="296334"/>
                  </a:lnTo>
                  <a:lnTo>
                    <a:pt x="1837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06611" y="127394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4" y="2933"/>
                  </a:lnTo>
                  <a:lnTo>
                    <a:pt x="171658" y="5716"/>
                  </a:lnTo>
                  <a:lnTo>
                    <a:pt x="161662" y="8611"/>
                  </a:lnTo>
                  <a:lnTo>
                    <a:pt x="150681" y="11478"/>
                  </a:lnTo>
                  <a:lnTo>
                    <a:pt x="138870" y="13995"/>
                  </a:lnTo>
                  <a:lnTo>
                    <a:pt x="126412" y="16010"/>
                  </a:lnTo>
                  <a:lnTo>
                    <a:pt x="113474" y="17696"/>
                  </a:lnTo>
                  <a:lnTo>
                    <a:pt x="100193" y="19439"/>
                  </a:lnTo>
                  <a:lnTo>
                    <a:pt x="86676" y="21460"/>
                  </a:lnTo>
                  <a:lnTo>
                    <a:pt x="73026" y="23659"/>
                  </a:lnTo>
                  <a:lnTo>
                    <a:pt x="57696" y="25913"/>
                  </a:lnTo>
                  <a:lnTo>
                    <a:pt x="35988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59980" y="1318119"/>
              <a:ext cx="109844" cy="135689"/>
            </a:xfrm>
            <a:custGeom>
              <a:avLst/>
              <a:gdLst/>
              <a:ahLst/>
              <a:cxnLst/>
              <a:rect l="0" t="0" r="0" b="0"/>
              <a:pathLst>
                <a:path w="109844" h="135689">
                  <a:moveTo>
                    <a:pt x="25615" y="61114"/>
                  </a:moveTo>
                  <a:lnTo>
                    <a:pt x="34417" y="63913"/>
                  </a:lnTo>
                  <a:lnTo>
                    <a:pt x="42764" y="65415"/>
                  </a:lnTo>
                  <a:lnTo>
                    <a:pt x="51458" y="65717"/>
                  </a:lnTo>
                  <a:lnTo>
                    <a:pt x="60406" y="64865"/>
                  </a:lnTo>
                  <a:lnTo>
                    <a:pt x="69252" y="62749"/>
                  </a:lnTo>
                  <a:lnTo>
                    <a:pt x="77777" y="59422"/>
                  </a:lnTo>
                  <a:lnTo>
                    <a:pt x="85447" y="54915"/>
                  </a:lnTo>
                  <a:lnTo>
                    <a:pt x="91379" y="49147"/>
                  </a:lnTo>
                  <a:lnTo>
                    <a:pt x="95246" y="42200"/>
                  </a:lnTo>
                  <a:lnTo>
                    <a:pt x="97043" y="34436"/>
                  </a:lnTo>
                  <a:lnTo>
                    <a:pt x="96819" y="26387"/>
                  </a:lnTo>
                  <a:lnTo>
                    <a:pt x="94807" y="18398"/>
                  </a:lnTo>
                  <a:lnTo>
                    <a:pt x="91037" y="11087"/>
                  </a:lnTo>
                  <a:lnTo>
                    <a:pt x="85241" y="5395"/>
                  </a:lnTo>
                  <a:lnTo>
                    <a:pt x="77466" y="1689"/>
                  </a:lnTo>
                  <a:lnTo>
                    <a:pt x="68333" y="0"/>
                  </a:lnTo>
                  <a:lnTo>
                    <a:pt x="58826" y="296"/>
                  </a:lnTo>
                  <a:lnTo>
                    <a:pt x="49549" y="2346"/>
                  </a:lnTo>
                  <a:lnTo>
                    <a:pt x="40713" y="5803"/>
                  </a:lnTo>
                  <a:lnTo>
                    <a:pt x="32326" y="10323"/>
                  </a:lnTo>
                  <a:lnTo>
                    <a:pt x="24325" y="15624"/>
                  </a:lnTo>
                  <a:lnTo>
                    <a:pt x="16952" y="21807"/>
                  </a:lnTo>
                  <a:lnTo>
                    <a:pt x="10745" y="29319"/>
                  </a:lnTo>
                  <a:lnTo>
                    <a:pt x="5905" y="38298"/>
                  </a:lnTo>
                  <a:lnTo>
                    <a:pt x="2483" y="48430"/>
                  </a:lnTo>
                  <a:lnTo>
                    <a:pt x="552" y="59148"/>
                  </a:lnTo>
                  <a:lnTo>
                    <a:pt x="0" y="70057"/>
                  </a:lnTo>
                  <a:lnTo>
                    <a:pt x="746" y="80804"/>
                  </a:lnTo>
                  <a:lnTo>
                    <a:pt x="2835" y="91013"/>
                  </a:lnTo>
                  <a:lnTo>
                    <a:pt x="6166" y="100538"/>
                  </a:lnTo>
                  <a:lnTo>
                    <a:pt x="10690" y="109254"/>
                  </a:lnTo>
                  <a:lnTo>
                    <a:pt x="16474" y="116969"/>
                  </a:lnTo>
                  <a:lnTo>
                    <a:pt x="23439" y="123672"/>
                  </a:lnTo>
                  <a:lnTo>
                    <a:pt x="31387" y="129174"/>
                  </a:lnTo>
                  <a:lnTo>
                    <a:pt x="40093" y="133048"/>
                  </a:lnTo>
                  <a:lnTo>
                    <a:pt x="49350" y="135205"/>
                  </a:lnTo>
                  <a:lnTo>
                    <a:pt x="58837" y="135688"/>
                  </a:lnTo>
                  <a:lnTo>
                    <a:pt x="68125" y="134500"/>
                  </a:lnTo>
                  <a:lnTo>
                    <a:pt x="77031" y="131795"/>
                  </a:lnTo>
                  <a:lnTo>
                    <a:pt x="86078" y="127956"/>
                  </a:lnTo>
                  <a:lnTo>
                    <a:pt x="96386" y="122310"/>
                  </a:lnTo>
                  <a:lnTo>
                    <a:pt x="109843" y="113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11938" y="1316062"/>
              <a:ext cx="115814" cy="124606"/>
            </a:xfrm>
            <a:custGeom>
              <a:avLst/>
              <a:gdLst/>
              <a:ahLst/>
              <a:cxnLst/>
              <a:rect l="0" t="0" r="0" b="0"/>
              <a:pathLst>
                <a:path w="115814" h="124606">
                  <a:moveTo>
                    <a:pt x="0" y="73699"/>
                  </a:moveTo>
                  <a:lnTo>
                    <a:pt x="2934" y="88234"/>
                  </a:lnTo>
                  <a:lnTo>
                    <a:pt x="5716" y="100865"/>
                  </a:lnTo>
                  <a:lnTo>
                    <a:pt x="8599" y="112701"/>
                  </a:lnTo>
                  <a:lnTo>
                    <a:pt x="10997" y="121614"/>
                  </a:lnTo>
                  <a:lnTo>
                    <a:pt x="11991" y="124605"/>
                  </a:lnTo>
                  <a:lnTo>
                    <a:pt x="11571" y="122615"/>
                  </a:lnTo>
                  <a:lnTo>
                    <a:pt x="10110" y="117353"/>
                  </a:lnTo>
                  <a:lnTo>
                    <a:pt x="8114" y="109915"/>
                  </a:lnTo>
                  <a:lnTo>
                    <a:pt x="6132" y="100780"/>
                  </a:lnTo>
                  <a:lnTo>
                    <a:pt x="4463" y="90296"/>
                  </a:lnTo>
                  <a:lnTo>
                    <a:pt x="3507" y="78943"/>
                  </a:lnTo>
                  <a:lnTo>
                    <a:pt x="3843" y="67302"/>
                  </a:lnTo>
                  <a:lnTo>
                    <a:pt x="5668" y="55728"/>
                  </a:lnTo>
                  <a:lnTo>
                    <a:pt x="9012" y="44681"/>
                  </a:lnTo>
                  <a:lnTo>
                    <a:pt x="13922" y="34792"/>
                  </a:lnTo>
                  <a:lnTo>
                    <a:pt x="20266" y="26295"/>
                  </a:lnTo>
                  <a:lnTo>
                    <a:pt x="27948" y="19251"/>
                  </a:lnTo>
                  <a:lnTo>
                    <a:pt x="36998" y="13728"/>
                  </a:lnTo>
                  <a:lnTo>
                    <a:pt x="47296" y="9603"/>
                  </a:lnTo>
                  <a:lnTo>
                    <a:pt x="58394" y="6620"/>
                  </a:lnTo>
                  <a:lnTo>
                    <a:pt x="70900" y="4195"/>
                  </a:lnTo>
                  <a:lnTo>
                    <a:pt x="88144" y="21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37304" y="1358176"/>
              <a:ext cx="117109" cy="136702"/>
            </a:xfrm>
            <a:custGeom>
              <a:avLst/>
              <a:gdLst/>
              <a:ahLst/>
              <a:cxnLst/>
              <a:rect l="0" t="0" r="0" b="0"/>
              <a:pathLst>
                <a:path w="117109" h="136702">
                  <a:moveTo>
                    <a:pt x="85245" y="10528"/>
                  </a:moveTo>
                  <a:lnTo>
                    <a:pt x="76444" y="7728"/>
                  </a:lnTo>
                  <a:lnTo>
                    <a:pt x="68097" y="6227"/>
                  </a:lnTo>
                  <a:lnTo>
                    <a:pt x="59404" y="5925"/>
                  </a:lnTo>
                  <a:lnTo>
                    <a:pt x="50454" y="6777"/>
                  </a:lnTo>
                  <a:lnTo>
                    <a:pt x="41608" y="8893"/>
                  </a:lnTo>
                  <a:lnTo>
                    <a:pt x="33073" y="12220"/>
                  </a:lnTo>
                  <a:lnTo>
                    <a:pt x="25058" y="16727"/>
                  </a:lnTo>
                  <a:lnTo>
                    <a:pt x="17830" y="22495"/>
                  </a:lnTo>
                  <a:lnTo>
                    <a:pt x="11462" y="29451"/>
                  </a:lnTo>
                  <a:lnTo>
                    <a:pt x="6187" y="37561"/>
                  </a:lnTo>
                  <a:lnTo>
                    <a:pt x="2467" y="46906"/>
                  </a:lnTo>
                  <a:lnTo>
                    <a:pt x="413" y="57411"/>
                  </a:lnTo>
                  <a:lnTo>
                    <a:pt x="0" y="68719"/>
                  </a:lnTo>
                  <a:lnTo>
                    <a:pt x="1236" y="80301"/>
                  </a:lnTo>
                  <a:lnTo>
                    <a:pt x="3959" y="91820"/>
                  </a:lnTo>
                  <a:lnTo>
                    <a:pt x="8056" y="102824"/>
                  </a:lnTo>
                  <a:lnTo>
                    <a:pt x="13548" y="112681"/>
                  </a:lnTo>
                  <a:lnTo>
                    <a:pt x="20312" y="121150"/>
                  </a:lnTo>
                  <a:lnTo>
                    <a:pt x="28125" y="128005"/>
                  </a:lnTo>
                  <a:lnTo>
                    <a:pt x="36738" y="132868"/>
                  </a:lnTo>
                  <a:lnTo>
                    <a:pt x="45938" y="135728"/>
                  </a:lnTo>
                  <a:lnTo>
                    <a:pt x="55556" y="136701"/>
                  </a:lnTo>
                  <a:lnTo>
                    <a:pt x="65464" y="135851"/>
                  </a:lnTo>
                  <a:lnTo>
                    <a:pt x="75565" y="133389"/>
                  </a:lnTo>
                  <a:lnTo>
                    <a:pt x="85465" y="129469"/>
                  </a:lnTo>
                  <a:lnTo>
                    <a:pt x="94506" y="124097"/>
                  </a:lnTo>
                  <a:lnTo>
                    <a:pt x="102392" y="117412"/>
                  </a:lnTo>
                  <a:lnTo>
                    <a:pt x="108839" y="109654"/>
                  </a:lnTo>
                  <a:lnTo>
                    <a:pt x="113420" y="101077"/>
                  </a:lnTo>
                  <a:lnTo>
                    <a:pt x="116092" y="91901"/>
                  </a:lnTo>
                  <a:lnTo>
                    <a:pt x="117108" y="82299"/>
                  </a:lnTo>
                  <a:lnTo>
                    <a:pt x="116818" y="72401"/>
                  </a:lnTo>
                  <a:lnTo>
                    <a:pt x="115554" y="62304"/>
                  </a:lnTo>
                  <a:lnTo>
                    <a:pt x="113554" y="52142"/>
                  </a:lnTo>
                  <a:lnTo>
                    <a:pt x="110653" y="40889"/>
                  </a:lnTo>
                  <a:lnTo>
                    <a:pt x="105488" y="25322"/>
                  </a:lnTo>
                  <a:lnTo>
                    <a:pt x="957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89231" y="1138565"/>
              <a:ext cx="112304" cy="345954"/>
            </a:xfrm>
            <a:custGeom>
              <a:avLst/>
              <a:gdLst/>
              <a:ahLst/>
              <a:cxnLst/>
              <a:rect l="0" t="0" r="0" b="0"/>
              <a:pathLst>
                <a:path w="112304" h="345954">
                  <a:moveTo>
                    <a:pt x="49131" y="345953"/>
                  </a:moveTo>
                  <a:lnTo>
                    <a:pt x="49064" y="334285"/>
                  </a:lnTo>
                  <a:lnTo>
                    <a:pt x="48424" y="323796"/>
                  </a:lnTo>
                  <a:lnTo>
                    <a:pt x="47128" y="313490"/>
                  </a:lnTo>
                  <a:lnTo>
                    <a:pt x="45267" y="303015"/>
                  </a:lnTo>
                  <a:lnTo>
                    <a:pt x="42951" y="292023"/>
                  </a:lnTo>
                  <a:lnTo>
                    <a:pt x="40285" y="280381"/>
                  </a:lnTo>
                  <a:lnTo>
                    <a:pt x="37362" y="268127"/>
                  </a:lnTo>
                  <a:lnTo>
                    <a:pt x="34254" y="255372"/>
                  </a:lnTo>
                  <a:lnTo>
                    <a:pt x="31019" y="242232"/>
                  </a:lnTo>
                  <a:lnTo>
                    <a:pt x="27695" y="228646"/>
                  </a:lnTo>
                  <a:lnTo>
                    <a:pt x="24311" y="214387"/>
                  </a:lnTo>
                  <a:lnTo>
                    <a:pt x="20885" y="199391"/>
                  </a:lnTo>
                  <a:lnTo>
                    <a:pt x="17432" y="183897"/>
                  </a:lnTo>
                  <a:lnTo>
                    <a:pt x="13961" y="168343"/>
                  </a:lnTo>
                  <a:lnTo>
                    <a:pt x="10481" y="152987"/>
                  </a:lnTo>
                  <a:lnTo>
                    <a:pt x="7162" y="137743"/>
                  </a:lnTo>
                  <a:lnTo>
                    <a:pt x="4311" y="122288"/>
                  </a:lnTo>
                  <a:lnTo>
                    <a:pt x="2067" y="106450"/>
                  </a:lnTo>
                  <a:lnTo>
                    <a:pt x="561" y="90373"/>
                  </a:lnTo>
                  <a:lnTo>
                    <a:pt x="0" y="74419"/>
                  </a:lnTo>
                  <a:lnTo>
                    <a:pt x="410" y="58809"/>
                  </a:lnTo>
                  <a:lnTo>
                    <a:pt x="1992" y="44072"/>
                  </a:lnTo>
                  <a:lnTo>
                    <a:pt x="5182" y="31087"/>
                  </a:lnTo>
                  <a:lnTo>
                    <a:pt x="10073" y="20183"/>
                  </a:lnTo>
                  <a:lnTo>
                    <a:pt x="16630" y="11524"/>
                  </a:lnTo>
                  <a:lnTo>
                    <a:pt x="24851" y="5367"/>
                  </a:lnTo>
                  <a:lnTo>
                    <a:pt x="34556" y="1600"/>
                  </a:lnTo>
                  <a:lnTo>
                    <a:pt x="45139" y="0"/>
                  </a:lnTo>
                  <a:lnTo>
                    <a:pt x="55695" y="421"/>
                  </a:lnTo>
                  <a:lnTo>
                    <a:pt x="65708" y="2587"/>
                  </a:lnTo>
                  <a:lnTo>
                    <a:pt x="74944" y="6213"/>
                  </a:lnTo>
                  <a:lnTo>
                    <a:pt x="84272" y="11656"/>
                  </a:lnTo>
                  <a:lnTo>
                    <a:pt x="95623" y="21623"/>
                  </a:lnTo>
                  <a:lnTo>
                    <a:pt x="112303" y="40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43606" y="132659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135597" y="28719"/>
                  </a:lnTo>
                  <a:lnTo>
                    <a:pt x="123827" y="26577"/>
                  </a:lnTo>
                  <a:lnTo>
                    <a:pt x="110941" y="24969"/>
                  </a:lnTo>
                  <a:lnTo>
                    <a:pt x="97266" y="23616"/>
                  </a:lnTo>
                  <a:lnTo>
                    <a:pt x="83587" y="22119"/>
                  </a:lnTo>
                  <a:lnTo>
                    <a:pt x="70375" y="20268"/>
                  </a:lnTo>
                  <a:lnTo>
                    <a:pt x="57825" y="17990"/>
                  </a:lnTo>
                  <a:lnTo>
                    <a:pt x="44565" y="14932"/>
                  </a:lnTo>
                  <a:lnTo>
                    <a:pt x="27206" y="97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78887" y="1181987"/>
              <a:ext cx="154316" cy="345445"/>
            </a:xfrm>
            <a:custGeom>
              <a:avLst/>
              <a:gdLst/>
              <a:ahLst/>
              <a:cxnLst/>
              <a:rect l="0" t="0" r="0" b="0"/>
              <a:pathLst>
                <a:path w="154316" h="345445">
                  <a:moveTo>
                    <a:pt x="133258" y="70904"/>
                  </a:moveTo>
                  <a:lnTo>
                    <a:pt x="133124" y="59236"/>
                  </a:lnTo>
                  <a:lnTo>
                    <a:pt x="131844" y="48747"/>
                  </a:lnTo>
                  <a:lnTo>
                    <a:pt x="129247" y="38454"/>
                  </a:lnTo>
                  <a:lnTo>
                    <a:pt x="125353" y="28498"/>
                  </a:lnTo>
                  <a:lnTo>
                    <a:pt x="120072" y="19452"/>
                  </a:lnTo>
                  <a:lnTo>
                    <a:pt x="113486" y="11582"/>
                  </a:lnTo>
                  <a:lnTo>
                    <a:pt x="105813" y="5323"/>
                  </a:lnTo>
                  <a:lnTo>
                    <a:pt x="97302" y="1403"/>
                  </a:lnTo>
                  <a:lnTo>
                    <a:pt x="88179" y="0"/>
                  </a:lnTo>
                  <a:lnTo>
                    <a:pt x="78786" y="991"/>
                  </a:lnTo>
                  <a:lnTo>
                    <a:pt x="69561" y="4232"/>
                  </a:lnTo>
                  <a:lnTo>
                    <a:pt x="60735" y="9408"/>
                  </a:lnTo>
                  <a:lnTo>
                    <a:pt x="52503" y="16117"/>
                  </a:lnTo>
                  <a:lnTo>
                    <a:pt x="45121" y="23974"/>
                  </a:lnTo>
                  <a:lnTo>
                    <a:pt x="38637" y="32663"/>
                  </a:lnTo>
                  <a:lnTo>
                    <a:pt x="32943" y="42105"/>
                  </a:lnTo>
                  <a:lnTo>
                    <a:pt x="27875" y="52426"/>
                  </a:lnTo>
                  <a:lnTo>
                    <a:pt x="23278" y="63635"/>
                  </a:lnTo>
                  <a:lnTo>
                    <a:pt x="19018" y="75774"/>
                  </a:lnTo>
                  <a:lnTo>
                    <a:pt x="14996" y="88986"/>
                  </a:lnTo>
                  <a:lnTo>
                    <a:pt x="11143" y="103244"/>
                  </a:lnTo>
                  <a:lnTo>
                    <a:pt x="7572" y="118227"/>
                  </a:lnTo>
                  <a:lnTo>
                    <a:pt x="4552" y="133430"/>
                  </a:lnTo>
                  <a:lnTo>
                    <a:pt x="2194" y="148543"/>
                  </a:lnTo>
                  <a:lnTo>
                    <a:pt x="612" y="163453"/>
                  </a:lnTo>
                  <a:lnTo>
                    <a:pt x="0" y="178150"/>
                  </a:lnTo>
                  <a:lnTo>
                    <a:pt x="369" y="192666"/>
                  </a:lnTo>
                  <a:lnTo>
                    <a:pt x="1582" y="207042"/>
                  </a:lnTo>
                  <a:lnTo>
                    <a:pt x="3459" y="221315"/>
                  </a:lnTo>
                  <a:lnTo>
                    <a:pt x="5835" y="235510"/>
                  </a:lnTo>
                  <a:lnTo>
                    <a:pt x="8733" y="249485"/>
                  </a:lnTo>
                  <a:lnTo>
                    <a:pt x="12356" y="262949"/>
                  </a:lnTo>
                  <a:lnTo>
                    <a:pt x="16757" y="275779"/>
                  </a:lnTo>
                  <a:lnTo>
                    <a:pt x="21846" y="287852"/>
                  </a:lnTo>
                  <a:lnTo>
                    <a:pt x="27489" y="298968"/>
                  </a:lnTo>
                  <a:lnTo>
                    <a:pt x="33548" y="309107"/>
                  </a:lnTo>
                  <a:lnTo>
                    <a:pt x="40075" y="318239"/>
                  </a:lnTo>
                  <a:lnTo>
                    <a:pt x="47287" y="326234"/>
                  </a:lnTo>
                  <a:lnTo>
                    <a:pt x="55251" y="333124"/>
                  </a:lnTo>
                  <a:lnTo>
                    <a:pt x="63887" y="338752"/>
                  </a:lnTo>
                  <a:lnTo>
                    <a:pt x="73063" y="342711"/>
                  </a:lnTo>
                  <a:lnTo>
                    <a:pt x="82639" y="344924"/>
                  </a:lnTo>
                  <a:lnTo>
                    <a:pt x="92340" y="345444"/>
                  </a:lnTo>
                  <a:lnTo>
                    <a:pt x="101772" y="344281"/>
                  </a:lnTo>
                  <a:lnTo>
                    <a:pt x="110740" y="341620"/>
                  </a:lnTo>
                  <a:lnTo>
                    <a:pt x="119121" y="338055"/>
                  </a:lnTo>
                  <a:lnTo>
                    <a:pt x="127710" y="334146"/>
                  </a:lnTo>
                  <a:lnTo>
                    <a:pt x="138376" y="329557"/>
                  </a:lnTo>
                  <a:lnTo>
                    <a:pt x="154315" y="323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06901" y="1190090"/>
              <a:ext cx="168457" cy="357600"/>
            </a:xfrm>
            <a:custGeom>
              <a:avLst/>
              <a:gdLst/>
              <a:ahLst/>
              <a:cxnLst/>
              <a:rect l="0" t="0" r="0" b="0"/>
              <a:pathLst>
                <a:path w="168457" h="357600">
                  <a:moveTo>
                    <a:pt x="0" y="347070"/>
                  </a:moveTo>
                  <a:lnTo>
                    <a:pt x="67" y="335335"/>
                  </a:lnTo>
                  <a:lnTo>
                    <a:pt x="707" y="324206"/>
                  </a:lnTo>
                  <a:lnTo>
                    <a:pt x="1999" y="312599"/>
                  </a:lnTo>
                  <a:lnTo>
                    <a:pt x="3686" y="300092"/>
                  </a:lnTo>
                  <a:lnTo>
                    <a:pt x="5354" y="286135"/>
                  </a:lnTo>
                  <a:lnTo>
                    <a:pt x="6773" y="270582"/>
                  </a:lnTo>
                  <a:lnTo>
                    <a:pt x="8043" y="253924"/>
                  </a:lnTo>
                  <a:lnTo>
                    <a:pt x="9503" y="237063"/>
                  </a:lnTo>
                  <a:lnTo>
                    <a:pt x="11331" y="220542"/>
                  </a:lnTo>
                  <a:lnTo>
                    <a:pt x="13389" y="204538"/>
                  </a:lnTo>
                  <a:lnTo>
                    <a:pt x="15316" y="189032"/>
                  </a:lnTo>
                  <a:lnTo>
                    <a:pt x="16911" y="173932"/>
                  </a:lnTo>
                  <a:lnTo>
                    <a:pt x="18133" y="158978"/>
                  </a:lnTo>
                  <a:lnTo>
                    <a:pt x="19029" y="143778"/>
                  </a:lnTo>
                  <a:lnTo>
                    <a:pt x="19670" y="128134"/>
                  </a:lnTo>
                  <a:lnTo>
                    <a:pt x="20288" y="112031"/>
                  </a:lnTo>
                  <a:lnTo>
                    <a:pt x="21242" y="95535"/>
                  </a:lnTo>
                  <a:lnTo>
                    <a:pt x="22704" y="78736"/>
                  </a:lnTo>
                  <a:lnTo>
                    <a:pt x="24671" y="61879"/>
                  </a:lnTo>
                  <a:lnTo>
                    <a:pt x="27064" y="45336"/>
                  </a:lnTo>
                  <a:lnTo>
                    <a:pt x="29788" y="29316"/>
                  </a:lnTo>
                  <a:lnTo>
                    <a:pt x="32946" y="14980"/>
                  </a:lnTo>
                  <a:lnTo>
                    <a:pt x="37556" y="4807"/>
                  </a:lnTo>
                  <a:lnTo>
                    <a:pt x="43775" y="46"/>
                  </a:lnTo>
                  <a:lnTo>
                    <a:pt x="49892" y="0"/>
                  </a:lnTo>
                  <a:lnTo>
                    <a:pt x="55374" y="3398"/>
                  </a:lnTo>
                  <a:lnTo>
                    <a:pt x="60269" y="9159"/>
                  </a:lnTo>
                  <a:lnTo>
                    <a:pt x="64727" y="16509"/>
                  </a:lnTo>
                  <a:lnTo>
                    <a:pt x="68879" y="24923"/>
                  </a:lnTo>
                  <a:lnTo>
                    <a:pt x="72822" y="34213"/>
                  </a:lnTo>
                  <a:lnTo>
                    <a:pt x="76621" y="44449"/>
                  </a:lnTo>
                  <a:lnTo>
                    <a:pt x="80326" y="55609"/>
                  </a:lnTo>
                  <a:lnTo>
                    <a:pt x="83966" y="67718"/>
                  </a:lnTo>
                  <a:lnTo>
                    <a:pt x="87562" y="80913"/>
                  </a:lnTo>
                  <a:lnTo>
                    <a:pt x="91131" y="95165"/>
                  </a:lnTo>
                  <a:lnTo>
                    <a:pt x="94679" y="110314"/>
                  </a:lnTo>
                  <a:lnTo>
                    <a:pt x="98215" y="126160"/>
                  </a:lnTo>
                  <a:lnTo>
                    <a:pt x="101746" y="142524"/>
                  </a:lnTo>
                  <a:lnTo>
                    <a:pt x="105440" y="159258"/>
                  </a:lnTo>
                  <a:lnTo>
                    <a:pt x="109605" y="176250"/>
                  </a:lnTo>
                  <a:lnTo>
                    <a:pt x="114368" y="193412"/>
                  </a:lnTo>
                  <a:lnTo>
                    <a:pt x="119533" y="210361"/>
                  </a:lnTo>
                  <a:lnTo>
                    <a:pt x="124694" y="226441"/>
                  </a:lnTo>
                  <a:lnTo>
                    <a:pt x="129608" y="241368"/>
                  </a:lnTo>
                  <a:lnTo>
                    <a:pt x="134212" y="255187"/>
                  </a:lnTo>
                  <a:lnTo>
                    <a:pt x="138530" y="268091"/>
                  </a:lnTo>
                  <a:lnTo>
                    <a:pt x="142618" y="280292"/>
                  </a:lnTo>
                  <a:lnTo>
                    <a:pt x="146533" y="291980"/>
                  </a:lnTo>
                  <a:lnTo>
                    <a:pt x="150321" y="303303"/>
                  </a:lnTo>
                  <a:lnTo>
                    <a:pt x="154017" y="314359"/>
                  </a:lnTo>
                  <a:lnTo>
                    <a:pt x="157496" y="324771"/>
                  </a:lnTo>
                  <a:lnTo>
                    <a:pt x="160822" y="334733"/>
                  </a:lnTo>
                  <a:lnTo>
                    <a:pt x="164291" y="345120"/>
                  </a:lnTo>
                  <a:lnTo>
                    <a:pt x="168456" y="357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49015" y="1431875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64832" y="7662"/>
                  </a:lnTo>
                  <a:lnTo>
                    <a:pt x="55846" y="5520"/>
                  </a:lnTo>
                  <a:lnTo>
                    <a:pt x="45868" y="3917"/>
                  </a:lnTo>
                  <a:lnTo>
                    <a:pt x="35537" y="2734"/>
                  </a:lnTo>
                  <a:lnTo>
                    <a:pt x="25199" y="1756"/>
                  </a:lnTo>
                  <a:lnTo>
                    <a:pt x="13946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40313" y="2715804"/>
            <a:ext cx="852809" cy="456534"/>
            <a:chOff x="240313" y="2715804"/>
            <a:chExt cx="852809" cy="456534"/>
          </a:xfrm>
        </p:grpSpPr>
        <p:sp>
          <p:nvSpPr>
            <p:cNvPr id="57" name="Freeform 56"/>
            <p:cNvSpPr/>
            <p:nvPr/>
          </p:nvSpPr>
          <p:spPr>
            <a:xfrm>
              <a:off x="240313" y="290145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416" y="2867"/>
                  </a:lnTo>
                  <a:lnTo>
                    <a:pt x="87429" y="5009"/>
                  </a:lnTo>
                  <a:lnTo>
                    <a:pt x="77439" y="6612"/>
                  </a:lnTo>
                  <a:lnTo>
                    <a:pt x="66502" y="7795"/>
                  </a:lnTo>
                  <a:lnTo>
                    <a:pt x="53461" y="8773"/>
                  </a:lnTo>
                  <a:lnTo>
                    <a:pt x="33811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4452" y="2715804"/>
              <a:ext cx="291501" cy="444199"/>
            </a:xfrm>
            <a:custGeom>
              <a:avLst/>
              <a:gdLst/>
              <a:ahLst/>
              <a:cxnLst/>
              <a:rect l="0" t="0" r="0" b="0"/>
              <a:pathLst>
                <a:path w="291501" h="444199">
                  <a:moveTo>
                    <a:pt x="184887" y="27725"/>
                  </a:moveTo>
                  <a:lnTo>
                    <a:pt x="178952" y="21924"/>
                  </a:lnTo>
                  <a:lnTo>
                    <a:pt x="172747" y="17000"/>
                  </a:lnTo>
                  <a:lnTo>
                    <a:pt x="165647" y="12502"/>
                  </a:lnTo>
                  <a:lnTo>
                    <a:pt x="157534" y="8454"/>
                  </a:lnTo>
                  <a:lnTo>
                    <a:pt x="148239" y="5089"/>
                  </a:lnTo>
                  <a:lnTo>
                    <a:pt x="137796" y="2485"/>
                  </a:lnTo>
                  <a:lnTo>
                    <a:pt x="126544" y="731"/>
                  </a:lnTo>
                  <a:lnTo>
                    <a:pt x="115006" y="0"/>
                  </a:lnTo>
                  <a:lnTo>
                    <a:pt x="103510" y="292"/>
                  </a:lnTo>
                  <a:lnTo>
                    <a:pt x="92184" y="1623"/>
                  </a:lnTo>
                  <a:lnTo>
                    <a:pt x="81046" y="4112"/>
                  </a:lnTo>
                  <a:lnTo>
                    <a:pt x="70078" y="7711"/>
                  </a:lnTo>
                  <a:lnTo>
                    <a:pt x="59408" y="12245"/>
                  </a:lnTo>
                  <a:lnTo>
                    <a:pt x="49308" y="17505"/>
                  </a:lnTo>
                  <a:lnTo>
                    <a:pt x="39886" y="23306"/>
                  </a:lnTo>
                  <a:lnTo>
                    <a:pt x="31253" y="29657"/>
                  </a:lnTo>
                  <a:lnTo>
                    <a:pt x="23600" y="36751"/>
                  </a:lnTo>
                  <a:lnTo>
                    <a:pt x="16938" y="44640"/>
                  </a:lnTo>
                  <a:lnTo>
                    <a:pt x="11295" y="53396"/>
                  </a:lnTo>
                  <a:lnTo>
                    <a:pt x="6795" y="63184"/>
                  </a:lnTo>
                  <a:lnTo>
                    <a:pt x="3400" y="73989"/>
                  </a:lnTo>
                  <a:lnTo>
                    <a:pt x="1102" y="85500"/>
                  </a:lnTo>
                  <a:lnTo>
                    <a:pt x="0" y="97219"/>
                  </a:lnTo>
                  <a:lnTo>
                    <a:pt x="36" y="108840"/>
                  </a:lnTo>
                  <a:lnTo>
                    <a:pt x="1025" y="120251"/>
                  </a:lnTo>
                  <a:lnTo>
                    <a:pt x="2751" y="131446"/>
                  </a:lnTo>
                  <a:lnTo>
                    <a:pt x="5026" y="142453"/>
                  </a:lnTo>
                  <a:lnTo>
                    <a:pt x="7856" y="153151"/>
                  </a:lnTo>
                  <a:lnTo>
                    <a:pt x="11434" y="163268"/>
                  </a:lnTo>
                  <a:lnTo>
                    <a:pt x="15808" y="172701"/>
                  </a:lnTo>
                  <a:lnTo>
                    <a:pt x="21051" y="181342"/>
                  </a:lnTo>
                  <a:lnTo>
                    <a:pt x="27327" y="189000"/>
                  </a:lnTo>
                  <a:lnTo>
                    <a:pt x="34627" y="195661"/>
                  </a:lnTo>
                  <a:lnTo>
                    <a:pt x="42800" y="201134"/>
                  </a:lnTo>
                  <a:lnTo>
                    <a:pt x="51657" y="204988"/>
                  </a:lnTo>
                  <a:lnTo>
                    <a:pt x="61021" y="207135"/>
                  </a:lnTo>
                  <a:lnTo>
                    <a:pt x="70748" y="207781"/>
                  </a:lnTo>
                  <a:lnTo>
                    <a:pt x="80730" y="207235"/>
                  </a:lnTo>
                  <a:lnTo>
                    <a:pt x="90893" y="205801"/>
                  </a:lnTo>
                  <a:lnTo>
                    <a:pt x="101344" y="203893"/>
                  </a:lnTo>
                  <a:lnTo>
                    <a:pt x="112353" y="202007"/>
                  </a:lnTo>
                  <a:lnTo>
                    <a:pt x="124022" y="200417"/>
                  </a:lnTo>
                  <a:lnTo>
                    <a:pt x="136301" y="199352"/>
                  </a:lnTo>
                  <a:lnTo>
                    <a:pt x="149075" y="199089"/>
                  </a:lnTo>
                  <a:lnTo>
                    <a:pt x="162221" y="199694"/>
                  </a:lnTo>
                  <a:lnTo>
                    <a:pt x="175473" y="201237"/>
                  </a:lnTo>
                  <a:lnTo>
                    <a:pt x="188442" y="203867"/>
                  </a:lnTo>
                  <a:lnTo>
                    <a:pt x="200937" y="207562"/>
                  </a:lnTo>
                  <a:lnTo>
                    <a:pt x="212784" y="212159"/>
                  </a:lnTo>
                  <a:lnTo>
                    <a:pt x="223747" y="217462"/>
                  </a:lnTo>
                  <a:lnTo>
                    <a:pt x="233789" y="223291"/>
                  </a:lnTo>
                  <a:lnTo>
                    <a:pt x="243024" y="229660"/>
                  </a:lnTo>
                  <a:lnTo>
                    <a:pt x="251622" y="236767"/>
                  </a:lnTo>
                  <a:lnTo>
                    <a:pt x="259739" y="244660"/>
                  </a:lnTo>
                  <a:lnTo>
                    <a:pt x="267345" y="253248"/>
                  </a:lnTo>
                  <a:lnTo>
                    <a:pt x="274235" y="262392"/>
                  </a:lnTo>
                  <a:lnTo>
                    <a:pt x="280343" y="271951"/>
                  </a:lnTo>
                  <a:lnTo>
                    <a:pt x="285429" y="281811"/>
                  </a:lnTo>
                  <a:lnTo>
                    <a:pt x="289014" y="291883"/>
                  </a:lnTo>
                  <a:lnTo>
                    <a:pt x="290978" y="302106"/>
                  </a:lnTo>
                  <a:lnTo>
                    <a:pt x="291500" y="312598"/>
                  </a:lnTo>
                  <a:lnTo>
                    <a:pt x="290869" y="323634"/>
                  </a:lnTo>
                  <a:lnTo>
                    <a:pt x="289370" y="335316"/>
                  </a:lnTo>
                  <a:lnTo>
                    <a:pt x="287077" y="347434"/>
                  </a:lnTo>
                  <a:lnTo>
                    <a:pt x="283869" y="359568"/>
                  </a:lnTo>
                  <a:lnTo>
                    <a:pt x="279747" y="371467"/>
                  </a:lnTo>
                  <a:lnTo>
                    <a:pt x="274674" y="382896"/>
                  </a:lnTo>
                  <a:lnTo>
                    <a:pt x="268513" y="393572"/>
                  </a:lnTo>
                  <a:lnTo>
                    <a:pt x="261291" y="403412"/>
                  </a:lnTo>
                  <a:lnTo>
                    <a:pt x="253169" y="412342"/>
                  </a:lnTo>
                  <a:lnTo>
                    <a:pt x="244347" y="420201"/>
                  </a:lnTo>
                  <a:lnTo>
                    <a:pt x="235002" y="427004"/>
                  </a:lnTo>
                  <a:lnTo>
                    <a:pt x="225117" y="432745"/>
                  </a:lnTo>
                  <a:lnTo>
                    <a:pt x="214497" y="437310"/>
                  </a:lnTo>
                  <a:lnTo>
                    <a:pt x="203093" y="440749"/>
                  </a:lnTo>
                  <a:lnTo>
                    <a:pt x="190993" y="443077"/>
                  </a:lnTo>
                  <a:lnTo>
                    <a:pt x="178339" y="444198"/>
                  </a:lnTo>
                  <a:lnTo>
                    <a:pt x="165279" y="444171"/>
                  </a:lnTo>
                  <a:lnTo>
                    <a:pt x="152254" y="443018"/>
                  </a:lnTo>
                  <a:lnTo>
                    <a:pt x="139969" y="440650"/>
                  </a:lnTo>
                  <a:lnTo>
                    <a:pt x="128748" y="437130"/>
                  </a:lnTo>
                  <a:lnTo>
                    <a:pt x="118570" y="432650"/>
                  </a:lnTo>
                  <a:lnTo>
                    <a:pt x="109266" y="427426"/>
                  </a:lnTo>
                  <a:lnTo>
                    <a:pt x="100639" y="421659"/>
                  </a:lnTo>
                  <a:lnTo>
                    <a:pt x="92618" y="415618"/>
                  </a:lnTo>
                  <a:lnTo>
                    <a:pt x="84376" y="408944"/>
                  </a:lnTo>
                  <a:lnTo>
                    <a:pt x="74066" y="399938"/>
                  </a:lnTo>
                  <a:lnTo>
                    <a:pt x="58545" y="385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0247" y="2988081"/>
              <a:ext cx="216533" cy="184257"/>
            </a:xfrm>
            <a:custGeom>
              <a:avLst/>
              <a:gdLst/>
              <a:ahLst/>
              <a:cxnLst/>
              <a:rect l="0" t="0" r="0" b="0"/>
              <a:pathLst>
                <a:path w="216533" h="184257">
                  <a:moveTo>
                    <a:pt x="111247" y="60774"/>
                  </a:moveTo>
                  <a:lnTo>
                    <a:pt x="108313" y="51973"/>
                  </a:lnTo>
                  <a:lnTo>
                    <a:pt x="105531" y="43626"/>
                  </a:lnTo>
                  <a:lnTo>
                    <a:pt x="102623" y="34936"/>
                  </a:lnTo>
                  <a:lnTo>
                    <a:pt x="99237" y="26161"/>
                  </a:lnTo>
                  <a:lnTo>
                    <a:pt x="94775" y="17963"/>
                  </a:lnTo>
                  <a:lnTo>
                    <a:pt x="89004" y="10691"/>
                  </a:lnTo>
                  <a:lnTo>
                    <a:pt x="82015" y="4846"/>
                  </a:lnTo>
                  <a:lnTo>
                    <a:pt x="74031" y="1210"/>
                  </a:lnTo>
                  <a:lnTo>
                    <a:pt x="65295" y="0"/>
                  </a:lnTo>
                  <a:lnTo>
                    <a:pt x="56176" y="1122"/>
                  </a:lnTo>
                  <a:lnTo>
                    <a:pt x="47143" y="4452"/>
                  </a:lnTo>
                  <a:lnTo>
                    <a:pt x="38448" y="9687"/>
                  </a:lnTo>
                  <a:lnTo>
                    <a:pt x="30307" y="16436"/>
                  </a:lnTo>
                  <a:lnTo>
                    <a:pt x="22986" y="24319"/>
                  </a:lnTo>
                  <a:lnTo>
                    <a:pt x="16547" y="33026"/>
                  </a:lnTo>
                  <a:lnTo>
                    <a:pt x="11053" y="42480"/>
                  </a:lnTo>
                  <a:lnTo>
                    <a:pt x="6653" y="52809"/>
                  </a:lnTo>
                  <a:lnTo>
                    <a:pt x="3325" y="64014"/>
                  </a:lnTo>
                  <a:lnTo>
                    <a:pt x="1072" y="75810"/>
                  </a:lnTo>
                  <a:lnTo>
                    <a:pt x="0" y="87729"/>
                  </a:lnTo>
                  <a:lnTo>
                    <a:pt x="56" y="99487"/>
                  </a:lnTo>
                  <a:lnTo>
                    <a:pt x="1058" y="110992"/>
                  </a:lnTo>
                  <a:lnTo>
                    <a:pt x="2793" y="122251"/>
                  </a:lnTo>
                  <a:lnTo>
                    <a:pt x="5078" y="133301"/>
                  </a:lnTo>
                  <a:lnTo>
                    <a:pt x="8086" y="144027"/>
                  </a:lnTo>
                  <a:lnTo>
                    <a:pt x="12314" y="154164"/>
                  </a:lnTo>
                  <a:lnTo>
                    <a:pt x="17939" y="163601"/>
                  </a:lnTo>
                  <a:lnTo>
                    <a:pt x="24836" y="171905"/>
                  </a:lnTo>
                  <a:lnTo>
                    <a:pt x="32761" y="178273"/>
                  </a:lnTo>
                  <a:lnTo>
                    <a:pt x="41459" y="182431"/>
                  </a:lnTo>
                  <a:lnTo>
                    <a:pt x="50553" y="184256"/>
                  </a:lnTo>
                  <a:lnTo>
                    <a:pt x="59570" y="183518"/>
                  </a:lnTo>
                  <a:lnTo>
                    <a:pt x="68254" y="180350"/>
                  </a:lnTo>
                  <a:lnTo>
                    <a:pt x="76388" y="174987"/>
                  </a:lnTo>
                  <a:lnTo>
                    <a:pt x="83705" y="167584"/>
                  </a:lnTo>
                  <a:lnTo>
                    <a:pt x="90145" y="158429"/>
                  </a:lnTo>
                  <a:lnTo>
                    <a:pt x="95809" y="148049"/>
                  </a:lnTo>
                  <a:lnTo>
                    <a:pt x="100857" y="137099"/>
                  </a:lnTo>
                  <a:lnTo>
                    <a:pt x="105432" y="125998"/>
                  </a:lnTo>
                  <a:lnTo>
                    <a:pt x="109337" y="114936"/>
                  </a:lnTo>
                  <a:lnTo>
                    <a:pt x="112057" y="103976"/>
                  </a:lnTo>
                  <a:lnTo>
                    <a:pt x="113436" y="93195"/>
                  </a:lnTo>
                  <a:lnTo>
                    <a:pt x="114725" y="85146"/>
                  </a:lnTo>
                  <a:lnTo>
                    <a:pt x="117176" y="82928"/>
                  </a:lnTo>
                  <a:lnTo>
                    <a:pt x="120075" y="85377"/>
                  </a:lnTo>
                  <a:lnTo>
                    <a:pt x="123116" y="90840"/>
                  </a:lnTo>
                  <a:lnTo>
                    <a:pt x="126254" y="98175"/>
                  </a:lnTo>
                  <a:lnTo>
                    <a:pt x="129484" y="106665"/>
                  </a:lnTo>
                  <a:lnTo>
                    <a:pt x="132958" y="115713"/>
                  </a:lnTo>
                  <a:lnTo>
                    <a:pt x="136967" y="124745"/>
                  </a:lnTo>
                  <a:lnTo>
                    <a:pt x="141634" y="133453"/>
                  </a:lnTo>
                  <a:lnTo>
                    <a:pt x="147243" y="141275"/>
                  </a:lnTo>
                  <a:lnTo>
                    <a:pt x="154297" y="147322"/>
                  </a:lnTo>
                  <a:lnTo>
                    <a:pt x="162921" y="151273"/>
                  </a:lnTo>
                  <a:lnTo>
                    <a:pt x="172529" y="153070"/>
                  </a:lnTo>
                  <a:lnTo>
                    <a:pt x="183046" y="152626"/>
                  </a:lnTo>
                  <a:lnTo>
                    <a:pt x="196515" y="147662"/>
                  </a:lnTo>
                  <a:lnTo>
                    <a:pt x="216532" y="134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8964" y="2957016"/>
              <a:ext cx="134158" cy="165539"/>
            </a:xfrm>
            <a:custGeom>
              <a:avLst/>
              <a:gdLst/>
              <a:ahLst/>
              <a:cxnLst/>
              <a:rect l="0" t="0" r="0" b="0"/>
              <a:pathLst>
                <a:path w="134158" h="165539">
                  <a:moveTo>
                    <a:pt x="7815" y="60254"/>
                  </a:moveTo>
                  <a:lnTo>
                    <a:pt x="4948" y="69122"/>
                  </a:lnTo>
                  <a:lnTo>
                    <a:pt x="2806" y="78109"/>
                  </a:lnTo>
                  <a:lnTo>
                    <a:pt x="1208" y="88099"/>
                  </a:lnTo>
                  <a:lnTo>
                    <a:pt x="200" y="98907"/>
                  </a:lnTo>
                  <a:lnTo>
                    <a:pt x="0" y="110071"/>
                  </a:lnTo>
                  <a:lnTo>
                    <a:pt x="658" y="121206"/>
                  </a:lnTo>
                  <a:lnTo>
                    <a:pt x="2129" y="129738"/>
                  </a:lnTo>
                  <a:lnTo>
                    <a:pt x="3932" y="132332"/>
                  </a:lnTo>
                  <a:lnTo>
                    <a:pt x="5326" y="129566"/>
                  </a:lnTo>
                  <a:lnTo>
                    <a:pt x="6241" y="122984"/>
                  </a:lnTo>
                  <a:lnTo>
                    <a:pt x="6816" y="113853"/>
                  </a:lnTo>
                  <a:lnTo>
                    <a:pt x="7176" y="103048"/>
                  </a:lnTo>
                  <a:lnTo>
                    <a:pt x="7412" y="91149"/>
                  </a:lnTo>
                  <a:lnTo>
                    <a:pt x="7902" y="78695"/>
                  </a:lnTo>
                  <a:lnTo>
                    <a:pt x="9291" y="66242"/>
                  </a:lnTo>
                  <a:lnTo>
                    <a:pt x="11858" y="54083"/>
                  </a:lnTo>
                  <a:lnTo>
                    <a:pt x="15548" y="42456"/>
                  </a:lnTo>
                  <a:lnTo>
                    <a:pt x="20167" y="31638"/>
                  </a:lnTo>
                  <a:lnTo>
                    <a:pt x="25500" y="21706"/>
                  </a:lnTo>
                  <a:lnTo>
                    <a:pt x="31521" y="13052"/>
                  </a:lnTo>
                  <a:lnTo>
                    <a:pt x="38386" y="6441"/>
                  </a:lnTo>
                  <a:lnTo>
                    <a:pt x="46107" y="2111"/>
                  </a:lnTo>
                  <a:lnTo>
                    <a:pt x="54410" y="0"/>
                  </a:lnTo>
                  <a:lnTo>
                    <a:pt x="62828" y="12"/>
                  </a:lnTo>
                  <a:lnTo>
                    <a:pt x="71079" y="1876"/>
                  </a:lnTo>
                  <a:lnTo>
                    <a:pt x="78905" y="5378"/>
                  </a:lnTo>
                  <a:lnTo>
                    <a:pt x="86009" y="10461"/>
                  </a:lnTo>
                  <a:lnTo>
                    <a:pt x="92303" y="16948"/>
                  </a:lnTo>
                  <a:lnTo>
                    <a:pt x="97868" y="24573"/>
                  </a:lnTo>
                  <a:lnTo>
                    <a:pt x="102847" y="33060"/>
                  </a:lnTo>
                  <a:lnTo>
                    <a:pt x="107386" y="42175"/>
                  </a:lnTo>
                  <a:lnTo>
                    <a:pt x="111607" y="51736"/>
                  </a:lnTo>
                  <a:lnTo>
                    <a:pt x="115602" y="61606"/>
                  </a:lnTo>
                  <a:lnTo>
                    <a:pt x="119437" y="71695"/>
                  </a:lnTo>
                  <a:lnTo>
                    <a:pt x="122997" y="82096"/>
                  </a:lnTo>
                  <a:lnTo>
                    <a:pt x="126008" y="93072"/>
                  </a:lnTo>
                  <a:lnTo>
                    <a:pt x="128365" y="104705"/>
                  </a:lnTo>
                  <a:lnTo>
                    <a:pt x="130120" y="116524"/>
                  </a:lnTo>
                  <a:lnTo>
                    <a:pt x="131571" y="128856"/>
                  </a:lnTo>
                  <a:lnTo>
                    <a:pt x="132844" y="143905"/>
                  </a:lnTo>
                  <a:lnTo>
                    <a:pt x="134157" y="165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324748" y="2589381"/>
            <a:ext cx="7443649" cy="577447"/>
            <a:chOff x="1324748" y="2589381"/>
            <a:chExt cx="7443649" cy="577447"/>
          </a:xfrm>
        </p:grpSpPr>
        <p:sp>
          <p:nvSpPr>
            <p:cNvPr id="62" name="Freeform 61"/>
            <p:cNvSpPr/>
            <p:nvPr/>
          </p:nvSpPr>
          <p:spPr>
            <a:xfrm>
              <a:off x="1398447" y="2711943"/>
              <a:ext cx="162471" cy="363224"/>
            </a:xfrm>
            <a:custGeom>
              <a:avLst/>
              <a:gdLst/>
              <a:ahLst/>
              <a:cxnLst/>
              <a:rect l="0" t="0" r="0" b="0"/>
              <a:pathLst>
                <a:path w="162471" h="363224">
                  <a:moveTo>
                    <a:pt x="136871" y="0"/>
                  </a:moveTo>
                  <a:lnTo>
                    <a:pt x="134004" y="8868"/>
                  </a:lnTo>
                  <a:lnTo>
                    <a:pt x="131862" y="17855"/>
                  </a:lnTo>
                  <a:lnTo>
                    <a:pt x="130264" y="27855"/>
                  </a:lnTo>
                  <a:lnTo>
                    <a:pt x="129256" y="39009"/>
                  </a:lnTo>
                  <a:lnTo>
                    <a:pt x="129056" y="51468"/>
                  </a:lnTo>
                  <a:lnTo>
                    <a:pt x="129707" y="65180"/>
                  </a:lnTo>
                  <a:lnTo>
                    <a:pt x="130945" y="79943"/>
                  </a:lnTo>
                  <a:lnTo>
                    <a:pt x="132309" y="95521"/>
                  </a:lnTo>
                  <a:lnTo>
                    <a:pt x="133523" y="111699"/>
                  </a:lnTo>
                  <a:lnTo>
                    <a:pt x="134658" y="128305"/>
                  </a:lnTo>
                  <a:lnTo>
                    <a:pt x="136026" y="145211"/>
                  </a:lnTo>
                  <a:lnTo>
                    <a:pt x="137803" y="162325"/>
                  </a:lnTo>
                  <a:lnTo>
                    <a:pt x="140166" y="179580"/>
                  </a:lnTo>
                  <a:lnTo>
                    <a:pt x="143364" y="196930"/>
                  </a:lnTo>
                  <a:lnTo>
                    <a:pt x="147438" y="214341"/>
                  </a:lnTo>
                  <a:lnTo>
                    <a:pt x="151954" y="231627"/>
                  </a:lnTo>
                  <a:lnTo>
                    <a:pt x="156138" y="248468"/>
                  </a:lnTo>
                  <a:lnTo>
                    <a:pt x="159566" y="264718"/>
                  </a:lnTo>
                  <a:lnTo>
                    <a:pt x="161847" y="280241"/>
                  </a:lnTo>
                  <a:lnTo>
                    <a:pt x="162470" y="294826"/>
                  </a:lnTo>
                  <a:lnTo>
                    <a:pt x="161322" y="308443"/>
                  </a:lnTo>
                  <a:lnTo>
                    <a:pt x="158449" y="320893"/>
                  </a:lnTo>
                  <a:lnTo>
                    <a:pt x="153861" y="331738"/>
                  </a:lnTo>
                  <a:lnTo>
                    <a:pt x="147738" y="340881"/>
                  </a:lnTo>
                  <a:lnTo>
                    <a:pt x="140205" y="348361"/>
                  </a:lnTo>
                  <a:lnTo>
                    <a:pt x="131255" y="354176"/>
                  </a:lnTo>
                  <a:lnTo>
                    <a:pt x="121015" y="358494"/>
                  </a:lnTo>
                  <a:lnTo>
                    <a:pt x="109716" y="361429"/>
                  </a:lnTo>
                  <a:lnTo>
                    <a:pt x="97609" y="362967"/>
                  </a:lnTo>
                  <a:lnTo>
                    <a:pt x="84919" y="363223"/>
                  </a:lnTo>
                  <a:lnTo>
                    <a:pt x="72145" y="362261"/>
                  </a:lnTo>
                  <a:lnTo>
                    <a:pt x="60028" y="360021"/>
                  </a:lnTo>
                  <a:lnTo>
                    <a:pt x="48923" y="356598"/>
                  </a:lnTo>
                  <a:lnTo>
                    <a:pt x="38934" y="352502"/>
                  </a:lnTo>
                  <a:lnTo>
                    <a:pt x="29009" y="348171"/>
                  </a:lnTo>
                  <a:lnTo>
                    <a:pt x="17163" y="34322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24748" y="2659301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46301" y="2933"/>
                  </a:lnTo>
                  <a:lnTo>
                    <a:pt x="335812" y="5716"/>
                  </a:lnTo>
                  <a:lnTo>
                    <a:pt x="325506" y="8611"/>
                  </a:lnTo>
                  <a:lnTo>
                    <a:pt x="315032" y="11478"/>
                  </a:lnTo>
                  <a:lnTo>
                    <a:pt x="304040" y="13995"/>
                  </a:lnTo>
                  <a:lnTo>
                    <a:pt x="292392" y="16010"/>
                  </a:lnTo>
                  <a:lnTo>
                    <a:pt x="279966" y="17695"/>
                  </a:lnTo>
                  <a:lnTo>
                    <a:pt x="266563" y="19438"/>
                  </a:lnTo>
                  <a:lnTo>
                    <a:pt x="252178" y="21460"/>
                  </a:lnTo>
                  <a:lnTo>
                    <a:pt x="237112" y="23649"/>
                  </a:lnTo>
                  <a:lnTo>
                    <a:pt x="221854" y="25665"/>
                  </a:lnTo>
                  <a:lnTo>
                    <a:pt x="206708" y="27323"/>
                  </a:lnTo>
                  <a:lnTo>
                    <a:pt x="191947" y="28758"/>
                  </a:lnTo>
                  <a:lnTo>
                    <a:pt x="177882" y="30329"/>
                  </a:lnTo>
                  <a:lnTo>
                    <a:pt x="164598" y="32232"/>
                  </a:lnTo>
                  <a:lnTo>
                    <a:pt x="151695" y="34342"/>
                  </a:lnTo>
                  <a:lnTo>
                    <a:pt x="138417" y="36304"/>
                  </a:lnTo>
                  <a:lnTo>
                    <a:pt x="124369" y="37925"/>
                  </a:lnTo>
                  <a:lnTo>
                    <a:pt x="109659" y="39336"/>
                  </a:lnTo>
                  <a:lnTo>
                    <a:pt x="94705" y="40890"/>
                  </a:lnTo>
                  <a:lnTo>
                    <a:pt x="79801" y="42783"/>
                  </a:lnTo>
                  <a:lnTo>
                    <a:pt x="65278" y="44894"/>
                  </a:lnTo>
                  <a:lnTo>
                    <a:pt x="49944" y="47079"/>
                  </a:lnTo>
                  <a:lnTo>
                    <a:pt x="30222" y="495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12776" y="2880399"/>
              <a:ext cx="117759" cy="176008"/>
            </a:xfrm>
            <a:custGeom>
              <a:avLst/>
              <a:gdLst/>
              <a:ahLst/>
              <a:cxnLst/>
              <a:rect l="0" t="0" r="0" b="0"/>
              <a:pathLst>
                <a:path w="117759" h="176008">
                  <a:moveTo>
                    <a:pt x="59413" y="10528"/>
                  </a:moveTo>
                  <a:lnTo>
                    <a:pt x="50611" y="13529"/>
                  </a:lnTo>
                  <a:lnTo>
                    <a:pt x="42265" y="16952"/>
                  </a:lnTo>
                  <a:lnTo>
                    <a:pt x="33579" y="21162"/>
                  </a:lnTo>
                  <a:lnTo>
                    <a:pt x="24977" y="26580"/>
                  </a:lnTo>
                  <a:lnTo>
                    <a:pt x="17427" y="34007"/>
                  </a:lnTo>
                  <a:lnTo>
                    <a:pt x="11395" y="43692"/>
                  </a:lnTo>
                  <a:lnTo>
                    <a:pt x="6857" y="55258"/>
                  </a:lnTo>
                  <a:lnTo>
                    <a:pt x="3573" y="67997"/>
                  </a:lnTo>
                  <a:lnTo>
                    <a:pt x="1264" y="81372"/>
                  </a:lnTo>
                  <a:lnTo>
                    <a:pt x="0" y="94907"/>
                  </a:lnTo>
                  <a:lnTo>
                    <a:pt x="193" y="108133"/>
                  </a:lnTo>
                  <a:lnTo>
                    <a:pt x="1948" y="120831"/>
                  </a:lnTo>
                  <a:lnTo>
                    <a:pt x="5090" y="132830"/>
                  </a:lnTo>
                  <a:lnTo>
                    <a:pt x="9340" y="143903"/>
                  </a:lnTo>
                  <a:lnTo>
                    <a:pt x="14426" y="154008"/>
                  </a:lnTo>
                  <a:lnTo>
                    <a:pt x="20281" y="162778"/>
                  </a:lnTo>
                  <a:lnTo>
                    <a:pt x="27035" y="169467"/>
                  </a:lnTo>
                  <a:lnTo>
                    <a:pt x="34687" y="173850"/>
                  </a:lnTo>
                  <a:lnTo>
                    <a:pt x="43113" y="175996"/>
                  </a:lnTo>
                  <a:lnTo>
                    <a:pt x="52147" y="176007"/>
                  </a:lnTo>
                  <a:lnTo>
                    <a:pt x="61624" y="174160"/>
                  </a:lnTo>
                  <a:lnTo>
                    <a:pt x="71089" y="170668"/>
                  </a:lnTo>
                  <a:lnTo>
                    <a:pt x="79830" y="165592"/>
                  </a:lnTo>
                  <a:lnTo>
                    <a:pt x="87520" y="159109"/>
                  </a:lnTo>
                  <a:lnTo>
                    <a:pt x="94174" y="151488"/>
                  </a:lnTo>
                  <a:lnTo>
                    <a:pt x="99958" y="143003"/>
                  </a:lnTo>
                  <a:lnTo>
                    <a:pt x="105069" y="133884"/>
                  </a:lnTo>
                  <a:lnTo>
                    <a:pt x="109520" y="124152"/>
                  </a:lnTo>
                  <a:lnTo>
                    <a:pt x="113146" y="113634"/>
                  </a:lnTo>
                  <a:lnTo>
                    <a:pt x="115914" y="102302"/>
                  </a:lnTo>
                  <a:lnTo>
                    <a:pt x="117604" y="90421"/>
                  </a:lnTo>
                  <a:lnTo>
                    <a:pt x="117758" y="78445"/>
                  </a:lnTo>
                  <a:lnTo>
                    <a:pt x="116264" y="66654"/>
                  </a:lnTo>
                  <a:lnTo>
                    <a:pt x="113312" y="55296"/>
                  </a:lnTo>
                  <a:lnTo>
                    <a:pt x="109195" y="44668"/>
                  </a:lnTo>
                  <a:lnTo>
                    <a:pt x="104197" y="34864"/>
                  </a:lnTo>
                  <a:lnTo>
                    <a:pt x="98233" y="26129"/>
                  </a:lnTo>
                  <a:lnTo>
                    <a:pt x="90875" y="18932"/>
                  </a:lnTo>
                  <a:lnTo>
                    <a:pt x="82017" y="13387"/>
                  </a:lnTo>
                  <a:lnTo>
                    <a:pt x="72436" y="9298"/>
                  </a:lnTo>
                  <a:lnTo>
                    <a:pt x="62676" y="5936"/>
                  </a:lnTo>
                  <a:lnTo>
                    <a:pt x="51879" y="3005"/>
                  </a:lnTo>
                  <a:lnTo>
                    <a:pt x="383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83954" y="2872410"/>
              <a:ext cx="161976" cy="151443"/>
            </a:xfrm>
            <a:custGeom>
              <a:avLst/>
              <a:gdLst/>
              <a:ahLst/>
              <a:cxnLst/>
              <a:rect l="0" t="0" r="0" b="0"/>
              <a:pathLst>
                <a:path w="161976" h="151443">
                  <a:moveTo>
                    <a:pt x="88276" y="81689"/>
                  </a:moveTo>
                  <a:lnTo>
                    <a:pt x="88209" y="70021"/>
                  </a:lnTo>
                  <a:lnTo>
                    <a:pt x="87569" y="59532"/>
                  </a:lnTo>
                  <a:lnTo>
                    <a:pt x="86267" y="49234"/>
                  </a:lnTo>
                  <a:lnTo>
                    <a:pt x="84235" y="39106"/>
                  </a:lnTo>
                  <a:lnTo>
                    <a:pt x="81270" y="29411"/>
                  </a:lnTo>
                  <a:lnTo>
                    <a:pt x="77341" y="20288"/>
                  </a:lnTo>
                  <a:lnTo>
                    <a:pt x="72246" y="12204"/>
                  </a:lnTo>
                  <a:lnTo>
                    <a:pt x="65546" y="5987"/>
                  </a:lnTo>
                  <a:lnTo>
                    <a:pt x="57157" y="1928"/>
                  </a:lnTo>
                  <a:lnTo>
                    <a:pt x="47610" y="0"/>
                  </a:lnTo>
                  <a:lnTo>
                    <a:pt x="37825" y="137"/>
                  </a:lnTo>
                  <a:lnTo>
                    <a:pt x="28369" y="2088"/>
                  </a:lnTo>
                  <a:lnTo>
                    <a:pt x="19752" y="5819"/>
                  </a:lnTo>
                  <a:lnTo>
                    <a:pt x="12577" y="11588"/>
                  </a:lnTo>
                  <a:lnTo>
                    <a:pt x="7023" y="19355"/>
                  </a:lnTo>
                  <a:lnTo>
                    <a:pt x="3091" y="28822"/>
                  </a:lnTo>
                  <a:lnTo>
                    <a:pt x="804" y="39617"/>
                  </a:lnTo>
                  <a:lnTo>
                    <a:pt x="0" y="51395"/>
                  </a:lnTo>
                  <a:lnTo>
                    <a:pt x="406" y="63879"/>
                  </a:lnTo>
                  <a:lnTo>
                    <a:pt x="1732" y="76858"/>
                  </a:lnTo>
                  <a:lnTo>
                    <a:pt x="3733" y="90169"/>
                  </a:lnTo>
                  <a:lnTo>
                    <a:pt x="6379" y="103376"/>
                  </a:lnTo>
                  <a:lnTo>
                    <a:pt x="9833" y="115792"/>
                  </a:lnTo>
                  <a:lnTo>
                    <a:pt x="14123" y="127091"/>
                  </a:lnTo>
                  <a:lnTo>
                    <a:pt x="19310" y="136813"/>
                  </a:lnTo>
                  <a:lnTo>
                    <a:pt x="25549" y="144215"/>
                  </a:lnTo>
                  <a:lnTo>
                    <a:pt x="32814" y="149107"/>
                  </a:lnTo>
                  <a:lnTo>
                    <a:pt x="40625" y="151442"/>
                  </a:lnTo>
                  <a:lnTo>
                    <a:pt x="48174" y="151056"/>
                  </a:lnTo>
                  <a:lnTo>
                    <a:pt x="55024" y="148131"/>
                  </a:lnTo>
                  <a:lnTo>
                    <a:pt x="61095" y="143104"/>
                  </a:lnTo>
                  <a:lnTo>
                    <a:pt x="66481" y="136459"/>
                  </a:lnTo>
                  <a:lnTo>
                    <a:pt x="71320" y="128622"/>
                  </a:lnTo>
                  <a:lnTo>
                    <a:pt x="75588" y="119771"/>
                  </a:lnTo>
                  <a:lnTo>
                    <a:pt x="79090" y="109853"/>
                  </a:lnTo>
                  <a:lnTo>
                    <a:pt x="81779" y="98929"/>
                  </a:lnTo>
                  <a:lnTo>
                    <a:pt x="83586" y="87322"/>
                  </a:lnTo>
                  <a:lnTo>
                    <a:pt x="84351" y="75532"/>
                  </a:lnTo>
                  <a:lnTo>
                    <a:pt x="84085" y="63928"/>
                  </a:lnTo>
                  <a:lnTo>
                    <a:pt x="82898" y="55037"/>
                  </a:lnTo>
                  <a:lnTo>
                    <a:pt x="81476" y="51996"/>
                  </a:lnTo>
                  <a:lnTo>
                    <a:pt x="80864" y="53935"/>
                  </a:lnTo>
                  <a:lnTo>
                    <a:pt x="81282" y="59156"/>
                  </a:lnTo>
                  <a:lnTo>
                    <a:pt x="82579" y="66398"/>
                  </a:lnTo>
                  <a:lnTo>
                    <a:pt x="84543" y="74869"/>
                  </a:lnTo>
                  <a:lnTo>
                    <a:pt x="86994" y="84089"/>
                  </a:lnTo>
                  <a:lnTo>
                    <a:pt x="89950" y="93609"/>
                  </a:lnTo>
                  <a:lnTo>
                    <a:pt x="93617" y="102950"/>
                  </a:lnTo>
                  <a:lnTo>
                    <a:pt x="98057" y="111865"/>
                  </a:lnTo>
                  <a:lnTo>
                    <a:pt x="103515" y="119992"/>
                  </a:lnTo>
                  <a:lnTo>
                    <a:pt x="110468" y="126776"/>
                  </a:lnTo>
                  <a:lnTo>
                    <a:pt x="119022" y="132042"/>
                  </a:lnTo>
                  <a:lnTo>
                    <a:pt x="128382" y="135943"/>
                  </a:lnTo>
                  <a:lnTo>
                    <a:pt x="137964" y="139158"/>
                  </a:lnTo>
                  <a:lnTo>
                    <a:pt x="148607" y="141969"/>
                  </a:lnTo>
                  <a:lnTo>
                    <a:pt x="161975" y="144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66089" y="2856464"/>
              <a:ext cx="190411" cy="310364"/>
            </a:xfrm>
            <a:custGeom>
              <a:avLst/>
              <a:gdLst/>
              <a:ahLst/>
              <a:cxnLst/>
              <a:rect l="0" t="0" r="0" b="0"/>
              <a:pathLst>
                <a:path w="190411" h="310364">
                  <a:moveTo>
                    <a:pt x="116711" y="76578"/>
                  </a:moveTo>
                  <a:lnTo>
                    <a:pt x="113777" y="67776"/>
                  </a:lnTo>
                  <a:lnTo>
                    <a:pt x="110995" y="59430"/>
                  </a:lnTo>
                  <a:lnTo>
                    <a:pt x="108086" y="50736"/>
                  </a:lnTo>
                  <a:lnTo>
                    <a:pt x="104700" y="41787"/>
                  </a:lnTo>
                  <a:lnTo>
                    <a:pt x="100238" y="32941"/>
                  </a:lnTo>
                  <a:lnTo>
                    <a:pt x="94464" y="24411"/>
                  </a:lnTo>
                  <a:lnTo>
                    <a:pt x="87302" y="16568"/>
                  </a:lnTo>
                  <a:lnTo>
                    <a:pt x="78669" y="9987"/>
                  </a:lnTo>
                  <a:lnTo>
                    <a:pt x="68684" y="4873"/>
                  </a:lnTo>
                  <a:lnTo>
                    <a:pt x="57913" y="1423"/>
                  </a:lnTo>
                  <a:lnTo>
                    <a:pt x="47231" y="0"/>
                  </a:lnTo>
                  <a:lnTo>
                    <a:pt x="37133" y="604"/>
                  </a:lnTo>
                  <a:lnTo>
                    <a:pt x="27900" y="3109"/>
                  </a:lnTo>
                  <a:lnTo>
                    <a:pt x="19770" y="7448"/>
                  </a:lnTo>
                  <a:lnTo>
                    <a:pt x="12758" y="13401"/>
                  </a:lnTo>
                  <a:lnTo>
                    <a:pt x="7032" y="20649"/>
                  </a:lnTo>
                  <a:lnTo>
                    <a:pt x="3001" y="28875"/>
                  </a:lnTo>
                  <a:lnTo>
                    <a:pt x="730" y="37813"/>
                  </a:lnTo>
                  <a:lnTo>
                    <a:pt x="0" y="47252"/>
                  </a:lnTo>
                  <a:lnTo>
                    <a:pt x="489" y="57041"/>
                  </a:lnTo>
                  <a:lnTo>
                    <a:pt x="1898" y="67060"/>
                  </a:lnTo>
                  <a:lnTo>
                    <a:pt x="4299" y="76906"/>
                  </a:lnTo>
                  <a:lnTo>
                    <a:pt x="8112" y="85912"/>
                  </a:lnTo>
                  <a:lnTo>
                    <a:pt x="13450" y="93769"/>
                  </a:lnTo>
                  <a:lnTo>
                    <a:pt x="19983" y="100026"/>
                  </a:lnTo>
                  <a:lnTo>
                    <a:pt x="27131" y="103949"/>
                  </a:lnTo>
                  <a:lnTo>
                    <a:pt x="34490" y="105356"/>
                  </a:lnTo>
                  <a:lnTo>
                    <a:pt x="41700" y="104368"/>
                  </a:lnTo>
                  <a:lnTo>
                    <a:pt x="48382" y="101129"/>
                  </a:lnTo>
                  <a:lnTo>
                    <a:pt x="54384" y="95950"/>
                  </a:lnTo>
                  <a:lnTo>
                    <a:pt x="59583" y="89070"/>
                  </a:lnTo>
                  <a:lnTo>
                    <a:pt x="63783" y="80566"/>
                  </a:lnTo>
                  <a:lnTo>
                    <a:pt x="67007" y="70698"/>
                  </a:lnTo>
                  <a:lnTo>
                    <a:pt x="70282" y="62220"/>
                  </a:lnTo>
                  <a:lnTo>
                    <a:pt x="74183" y="59194"/>
                  </a:lnTo>
                  <a:lnTo>
                    <a:pt x="77498" y="62008"/>
                  </a:lnTo>
                  <a:lnTo>
                    <a:pt x="79929" y="69404"/>
                  </a:lnTo>
                  <a:lnTo>
                    <a:pt x="81790" y="79898"/>
                  </a:lnTo>
                  <a:lnTo>
                    <a:pt x="83589" y="92162"/>
                  </a:lnTo>
                  <a:lnTo>
                    <a:pt x="85616" y="105345"/>
                  </a:lnTo>
                  <a:lnTo>
                    <a:pt x="87792" y="118983"/>
                  </a:lnTo>
                  <a:lnTo>
                    <a:pt x="89792" y="132840"/>
                  </a:lnTo>
                  <a:lnTo>
                    <a:pt x="91434" y="146800"/>
                  </a:lnTo>
                  <a:lnTo>
                    <a:pt x="92857" y="160807"/>
                  </a:lnTo>
                  <a:lnTo>
                    <a:pt x="94419" y="174834"/>
                  </a:lnTo>
                  <a:lnTo>
                    <a:pt x="96316" y="188875"/>
                  </a:lnTo>
                  <a:lnTo>
                    <a:pt x="98421" y="203087"/>
                  </a:lnTo>
                  <a:lnTo>
                    <a:pt x="100380" y="217776"/>
                  </a:lnTo>
                  <a:lnTo>
                    <a:pt x="101994" y="233064"/>
                  </a:lnTo>
                  <a:lnTo>
                    <a:pt x="103231" y="248756"/>
                  </a:lnTo>
                  <a:lnTo>
                    <a:pt x="104135" y="264444"/>
                  </a:lnTo>
                  <a:lnTo>
                    <a:pt x="104769" y="279858"/>
                  </a:lnTo>
                  <a:lnTo>
                    <a:pt x="104854" y="293951"/>
                  </a:lnTo>
                  <a:lnTo>
                    <a:pt x="103188" y="304790"/>
                  </a:lnTo>
                  <a:lnTo>
                    <a:pt x="99770" y="310363"/>
                  </a:lnTo>
                  <a:lnTo>
                    <a:pt x="96834" y="310085"/>
                  </a:lnTo>
                  <a:lnTo>
                    <a:pt x="95648" y="306075"/>
                  </a:lnTo>
                  <a:lnTo>
                    <a:pt x="96413" y="299802"/>
                  </a:lnTo>
                  <a:lnTo>
                    <a:pt x="98881" y="292091"/>
                  </a:lnTo>
                  <a:lnTo>
                    <a:pt x="102844" y="283603"/>
                  </a:lnTo>
                  <a:lnTo>
                    <a:pt x="108265" y="274965"/>
                  </a:lnTo>
                  <a:lnTo>
                    <a:pt x="114993" y="266522"/>
                  </a:lnTo>
                  <a:lnTo>
                    <a:pt x="122786" y="258543"/>
                  </a:lnTo>
                  <a:lnTo>
                    <a:pt x="131389" y="251326"/>
                  </a:lnTo>
                  <a:lnTo>
                    <a:pt x="140574" y="244956"/>
                  </a:lnTo>
                  <a:lnTo>
                    <a:pt x="149906" y="239491"/>
                  </a:lnTo>
                  <a:lnTo>
                    <a:pt x="159760" y="234525"/>
                  </a:lnTo>
                  <a:lnTo>
                    <a:pt x="172115" y="229621"/>
                  </a:lnTo>
                  <a:lnTo>
                    <a:pt x="190410" y="223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10991" y="2827757"/>
              <a:ext cx="129737" cy="144821"/>
            </a:xfrm>
            <a:custGeom>
              <a:avLst/>
              <a:gdLst/>
              <a:ahLst/>
              <a:cxnLst/>
              <a:rect l="0" t="0" r="0" b="0"/>
              <a:pathLst>
                <a:path w="129737" h="144821">
                  <a:moveTo>
                    <a:pt x="13923" y="10528"/>
                  </a:moveTo>
                  <a:lnTo>
                    <a:pt x="10989" y="19329"/>
                  </a:lnTo>
                  <a:lnTo>
                    <a:pt x="8207" y="27676"/>
                  </a:lnTo>
                  <a:lnTo>
                    <a:pt x="5316" y="36375"/>
                  </a:lnTo>
                  <a:lnTo>
                    <a:pt x="2622" y="45496"/>
                  </a:lnTo>
                  <a:lnTo>
                    <a:pt x="753" y="54991"/>
                  </a:lnTo>
                  <a:lnTo>
                    <a:pt x="0" y="64783"/>
                  </a:lnTo>
                  <a:lnTo>
                    <a:pt x="486" y="74797"/>
                  </a:lnTo>
                  <a:lnTo>
                    <a:pt x="2336" y="84971"/>
                  </a:lnTo>
                  <a:lnTo>
                    <a:pt x="5473" y="95252"/>
                  </a:lnTo>
                  <a:lnTo>
                    <a:pt x="9680" y="105444"/>
                  </a:lnTo>
                  <a:lnTo>
                    <a:pt x="14713" y="115213"/>
                  </a:lnTo>
                  <a:lnTo>
                    <a:pt x="20357" y="124400"/>
                  </a:lnTo>
                  <a:lnTo>
                    <a:pt x="26602" y="132534"/>
                  </a:lnTo>
                  <a:lnTo>
                    <a:pt x="33625" y="138788"/>
                  </a:lnTo>
                  <a:lnTo>
                    <a:pt x="41456" y="142874"/>
                  </a:lnTo>
                  <a:lnTo>
                    <a:pt x="49833" y="144820"/>
                  </a:lnTo>
                  <a:lnTo>
                    <a:pt x="58303" y="144696"/>
                  </a:lnTo>
                  <a:lnTo>
                    <a:pt x="66592" y="142758"/>
                  </a:lnTo>
                  <a:lnTo>
                    <a:pt x="74615" y="139205"/>
                  </a:lnTo>
                  <a:lnTo>
                    <a:pt x="82383" y="134088"/>
                  </a:lnTo>
                  <a:lnTo>
                    <a:pt x="89931" y="127573"/>
                  </a:lnTo>
                  <a:lnTo>
                    <a:pt x="96983" y="119761"/>
                  </a:lnTo>
                  <a:lnTo>
                    <a:pt x="102967" y="110616"/>
                  </a:lnTo>
                  <a:lnTo>
                    <a:pt x="107663" y="100245"/>
                  </a:lnTo>
                  <a:lnTo>
                    <a:pt x="111326" y="89027"/>
                  </a:lnTo>
                  <a:lnTo>
                    <a:pt x="114482" y="77505"/>
                  </a:lnTo>
                  <a:lnTo>
                    <a:pt x="117494" y="66022"/>
                  </a:lnTo>
                  <a:lnTo>
                    <a:pt x="120377" y="54775"/>
                  </a:lnTo>
                  <a:lnTo>
                    <a:pt x="123173" y="42602"/>
                  </a:lnTo>
                  <a:lnTo>
                    <a:pt x="126134" y="26204"/>
                  </a:lnTo>
                  <a:lnTo>
                    <a:pt x="1297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93370" y="283828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8"/>
                  </a:lnTo>
                  <a:lnTo>
                    <a:pt x="6180" y="53929"/>
                  </a:lnTo>
                  <a:lnTo>
                    <a:pt x="8841" y="65563"/>
                  </a:lnTo>
                  <a:lnTo>
                    <a:pt x="11604" y="77574"/>
                  </a:lnTo>
                  <a:lnTo>
                    <a:pt x="14362" y="90797"/>
                  </a:lnTo>
                  <a:lnTo>
                    <a:pt x="17356" y="10863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03898" y="2733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77598" y="2799520"/>
              <a:ext cx="136871" cy="133523"/>
            </a:xfrm>
            <a:custGeom>
              <a:avLst/>
              <a:gdLst/>
              <a:ahLst/>
              <a:cxnLst/>
              <a:rect l="0" t="0" r="0" b="0"/>
              <a:pathLst>
                <a:path w="136871" h="133523">
                  <a:moveTo>
                    <a:pt x="0" y="49294"/>
                  </a:moveTo>
                  <a:lnTo>
                    <a:pt x="2934" y="58095"/>
                  </a:lnTo>
                  <a:lnTo>
                    <a:pt x="5716" y="66442"/>
                  </a:lnTo>
                  <a:lnTo>
                    <a:pt x="8611" y="75145"/>
                  </a:lnTo>
                  <a:lnTo>
                    <a:pt x="11478" y="84439"/>
                  </a:lnTo>
                  <a:lnTo>
                    <a:pt x="13995" y="94582"/>
                  </a:lnTo>
                  <a:lnTo>
                    <a:pt x="16009" y="105524"/>
                  </a:lnTo>
                  <a:lnTo>
                    <a:pt x="17646" y="113547"/>
                  </a:lnTo>
                  <a:lnTo>
                    <a:pt x="18975" y="114346"/>
                  </a:lnTo>
                  <a:lnTo>
                    <a:pt x="19851" y="109675"/>
                  </a:lnTo>
                  <a:lnTo>
                    <a:pt x="20535" y="101569"/>
                  </a:lnTo>
                  <a:lnTo>
                    <a:pt x="21474" y="91324"/>
                  </a:lnTo>
                  <a:lnTo>
                    <a:pt x="22893" y="79737"/>
                  </a:lnTo>
                  <a:lnTo>
                    <a:pt x="24815" y="67464"/>
                  </a:lnTo>
                  <a:lnTo>
                    <a:pt x="27167" y="55115"/>
                  </a:lnTo>
                  <a:lnTo>
                    <a:pt x="29866" y="43023"/>
                  </a:lnTo>
                  <a:lnTo>
                    <a:pt x="33151" y="31607"/>
                  </a:lnTo>
                  <a:lnTo>
                    <a:pt x="37565" y="21461"/>
                  </a:lnTo>
                  <a:lnTo>
                    <a:pt x="43309" y="12797"/>
                  </a:lnTo>
                  <a:lnTo>
                    <a:pt x="50116" y="5978"/>
                  </a:lnTo>
                  <a:lnTo>
                    <a:pt x="57448" y="1670"/>
                  </a:lnTo>
                  <a:lnTo>
                    <a:pt x="64934" y="0"/>
                  </a:lnTo>
                  <a:lnTo>
                    <a:pt x="72399" y="810"/>
                  </a:lnTo>
                  <a:lnTo>
                    <a:pt x="79785" y="3929"/>
                  </a:lnTo>
                  <a:lnTo>
                    <a:pt x="87077" y="9023"/>
                  </a:lnTo>
                  <a:lnTo>
                    <a:pt x="94126" y="15676"/>
                  </a:lnTo>
                  <a:lnTo>
                    <a:pt x="100639" y="23496"/>
                  </a:lnTo>
                  <a:lnTo>
                    <a:pt x="106505" y="32155"/>
                  </a:lnTo>
                  <a:lnTo>
                    <a:pt x="111766" y="41408"/>
                  </a:lnTo>
                  <a:lnTo>
                    <a:pt x="116535" y="51070"/>
                  </a:lnTo>
                  <a:lnTo>
                    <a:pt x="120925" y="61014"/>
                  </a:lnTo>
                  <a:lnTo>
                    <a:pt x="124888" y="71271"/>
                  </a:lnTo>
                  <a:lnTo>
                    <a:pt x="128599" y="83343"/>
                  </a:lnTo>
                  <a:lnTo>
                    <a:pt x="132388" y="101641"/>
                  </a:lnTo>
                  <a:lnTo>
                    <a:pt x="136870" y="133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51380" y="2669829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77"/>
                  </a:lnTo>
                  <a:lnTo>
                    <a:pt x="3686" y="61966"/>
                  </a:lnTo>
                  <a:lnTo>
                    <a:pt x="5354" y="79459"/>
                  </a:lnTo>
                  <a:lnTo>
                    <a:pt x="6772" y="97183"/>
                  </a:lnTo>
                  <a:lnTo>
                    <a:pt x="8043" y="114626"/>
                  </a:lnTo>
                  <a:lnTo>
                    <a:pt x="9502" y="131096"/>
                  </a:lnTo>
                  <a:lnTo>
                    <a:pt x="11330" y="146317"/>
                  </a:lnTo>
                  <a:lnTo>
                    <a:pt x="13388" y="160518"/>
                  </a:lnTo>
                  <a:lnTo>
                    <a:pt x="15316" y="174216"/>
                  </a:lnTo>
                  <a:lnTo>
                    <a:pt x="16915" y="187767"/>
                  </a:lnTo>
                  <a:lnTo>
                    <a:pt x="18310" y="201177"/>
                  </a:lnTo>
                  <a:lnTo>
                    <a:pt x="19854" y="214196"/>
                  </a:lnTo>
                  <a:lnTo>
                    <a:pt x="21740" y="226686"/>
                  </a:lnTo>
                  <a:lnTo>
                    <a:pt x="23846" y="238215"/>
                  </a:lnTo>
                  <a:lnTo>
                    <a:pt x="26028" y="249121"/>
                  </a:lnTo>
                  <a:lnTo>
                    <a:pt x="28480" y="26036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56624" y="2589381"/>
              <a:ext cx="336912" cy="324488"/>
            </a:xfrm>
            <a:custGeom>
              <a:avLst/>
              <a:gdLst/>
              <a:ahLst/>
              <a:cxnLst/>
              <a:rect l="0" t="0" r="0" b="0"/>
              <a:pathLst>
                <a:path w="336912" h="324488">
                  <a:moveTo>
                    <a:pt x="0" y="69920"/>
                  </a:moveTo>
                  <a:lnTo>
                    <a:pt x="3067" y="61185"/>
                  </a:lnTo>
                  <a:lnTo>
                    <a:pt x="7130" y="53479"/>
                  </a:lnTo>
                  <a:lnTo>
                    <a:pt x="12623" y="46081"/>
                  </a:lnTo>
                  <a:lnTo>
                    <a:pt x="19382" y="38993"/>
                  </a:lnTo>
                  <a:lnTo>
                    <a:pt x="27180" y="32463"/>
                  </a:lnTo>
                  <a:lnTo>
                    <a:pt x="35777" y="26590"/>
                  </a:lnTo>
                  <a:lnTo>
                    <a:pt x="44963" y="21325"/>
                  </a:lnTo>
                  <a:lnTo>
                    <a:pt x="54568" y="16555"/>
                  </a:lnTo>
                  <a:lnTo>
                    <a:pt x="64472" y="12165"/>
                  </a:lnTo>
                  <a:lnTo>
                    <a:pt x="74748" y="8216"/>
                  </a:lnTo>
                  <a:lnTo>
                    <a:pt x="85637" y="4936"/>
                  </a:lnTo>
                  <a:lnTo>
                    <a:pt x="97221" y="2399"/>
                  </a:lnTo>
                  <a:lnTo>
                    <a:pt x="109273" y="695"/>
                  </a:lnTo>
                  <a:lnTo>
                    <a:pt x="121363" y="0"/>
                  </a:lnTo>
                  <a:lnTo>
                    <a:pt x="133231" y="318"/>
                  </a:lnTo>
                  <a:lnTo>
                    <a:pt x="144641" y="1666"/>
                  </a:lnTo>
                  <a:lnTo>
                    <a:pt x="155304" y="4167"/>
                  </a:lnTo>
                  <a:lnTo>
                    <a:pt x="165140" y="7775"/>
                  </a:lnTo>
                  <a:lnTo>
                    <a:pt x="174236" y="12315"/>
                  </a:lnTo>
                  <a:lnTo>
                    <a:pt x="182740" y="17579"/>
                  </a:lnTo>
                  <a:lnTo>
                    <a:pt x="190794" y="23382"/>
                  </a:lnTo>
                  <a:lnTo>
                    <a:pt x="198358" y="29734"/>
                  </a:lnTo>
                  <a:lnTo>
                    <a:pt x="205219" y="36830"/>
                  </a:lnTo>
                  <a:lnTo>
                    <a:pt x="211312" y="44724"/>
                  </a:lnTo>
                  <a:lnTo>
                    <a:pt x="216558" y="53653"/>
                  </a:lnTo>
                  <a:lnTo>
                    <a:pt x="220783" y="64090"/>
                  </a:lnTo>
                  <a:lnTo>
                    <a:pt x="223990" y="76144"/>
                  </a:lnTo>
                  <a:lnTo>
                    <a:pt x="226161" y="89308"/>
                  </a:lnTo>
                  <a:lnTo>
                    <a:pt x="227176" y="102675"/>
                  </a:lnTo>
                  <a:lnTo>
                    <a:pt x="227077" y="115698"/>
                  </a:lnTo>
                  <a:lnTo>
                    <a:pt x="225877" y="128203"/>
                  </a:lnTo>
                  <a:lnTo>
                    <a:pt x="223477" y="140206"/>
                  </a:lnTo>
                  <a:lnTo>
                    <a:pt x="219936" y="151791"/>
                  </a:lnTo>
                  <a:lnTo>
                    <a:pt x="215441" y="162893"/>
                  </a:lnTo>
                  <a:lnTo>
                    <a:pt x="210207" y="173290"/>
                  </a:lnTo>
                  <a:lnTo>
                    <a:pt x="204452" y="182919"/>
                  </a:lnTo>
                  <a:lnTo>
                    <a:pt x="199150" y="191863"/>
                  </a:lnTo>
                  <a:lnTo>
                    <a:pt x="195953" y="200258"/>
                  </a:lnTo>
                  <a:lnTo>
                    <a:pt x="195589" y="208239"/>
                  </a:lnTo>
                  <a:lnTo>
                    <a:pt x="197790" y="215923"/>
                  </a:lnTo>
                  <a:lnTo>
                    <a:pt x="201783" y="223396"/>
                  </a:lnTo>
                  <a:lnTo>
                    <a:pt x="206911" y="230724"/>
                  </a:lnTo>
                  <a:lnTo>
                    <a:pt x="212738" y="237951"/>
                  </a:lnTo>
                  <a:lnTo>
                    <a:pt x="218999" y="245110"/>
                  </a:lnTo>
                  <a:lnTo>
                    <a:pt x="225530" y="252228"/>
                  </a:lnTo>
                  <a:lnTo>
                    <a:pt x="232233" y="259483"/>
                  </a:lnTo>
                  <a:lnTo>
                    <a:pt x="239045" y="267193"/>
                  </a:lnTo>
                  <a:lnTo>
                    <a:pt x="245934" y="275484"/>
                  </a:lnTo>
                  <a:lnTo>
                    <a:pt x="253036" y="284001"/>
                  </a:lnTo>
                  <a:lnTo>
                    <a:pt x="260645" y="292033"/>
                  </a:lnTo>
                  <a:lnTo>
                    <a:pt x="268878" y="299210"/>
                  </a:lnTo>
                  <a:lnTo>
                    <a:pt x="277696" y="305502"/>
                  </a:lnTo>
                  <a:lnTo>
                    <a:pt x="286995" y="311036"/>
                  </a:lnTo>
                  <a:lnTo>
                    <a:pt x="296645" y="315970"/>
                  </a:lnTo>
                  <a:lnTo>
                    <a:pt x="306092" y="320117"/>
                  </a:lnTo>
                  <a:lnTo>
                    <a:pt x="315290" y="323236"/>
                  </a:lnTo>
                  <a:lnTo>
                    <a:pt x="325047" y="324487"/>
                  </a:lnTo>
                  <a:lnTo>
                    <a:pt x="336911" y="32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93535" y="279617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9" y="32459"/>
                  </a:lnTo>
                  <a:lnTo>
                    <a:pt x="4042" y="42760"/>
                  </a:lnTo>
                  <a:lnTo>
                    <a:pt x="7006" y="53104"/>
                  </a:lnTo>
                  <a:lnTo>
                    <a:pt x="10917" y="63484"/>
                  </a:lnTo>
                  <a:lnTo>
                    <a:pt x="15340" y="73632"/>
                  </a:lnTo>
                  <a:lnTo>
                    <a:pt x="19925" y="84127"/>
                  </a:lnTo>
                  <a:lnTo>
                    <a:pt x="25074" y="97008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83007" y="26803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6706" y="2754057"/>
              <a:ext cx="136872" cy="147890"/>
            </a:xfrm>
            <a:custGeom>
              <a:avLst/>
              <a:gdLst/>
              <a:ahLst/>
              <a:cxnLst/>
              <a:rect l="0" t="0" r="0" b="0"/>
              <a:pathLst>
                <a:path w="136872" h="147890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32" y="25847"/>
                  </a:lnTo>
                  <a:lnTo>
                    <a:pt x="19626" y="34968"/>
                  </a:lnTo>
                  <a:lnTo>
                    <a:pt x="24288" y="44463"/>
                  </a:lnTo>
                  <a:lnTo>
                    <a:pt x="29398" y="54255"/>
                  </a:lnTo>
                  <a:lnTo>
                    <a:pt x="34803" y="64269"/>
                  </a:lnTo>
                  <a:lnTo>
                    <a:pt x="40127" y="74443"/>
                  </a:lnTo>
                  <a:lnTo>
                    <a:pt x="45156" y="84724"/>
                  </a:lnTo>
                  <a:lnTo>
                    <a:pt x="50008" y="94916"/>
                  </a:lnTo>
                  <a:lnTo>
                    <a:pt x="55025" y="104685"/>
                  </a:lnTo>
                  <a:lnTo>
                    <a:pt x="60400" y="113886"/>
                  </a:lnTo>
                  <a:lnTo>
                    <a:pt x="66163" y="122539"/>
                  </a:lnTo>
                  <a:lnTo>
                    <a:pt x="72264" y="130737"/>
                  </a:lnTo>
                  <a:lnTo>
                    <a:pt x="78646" y="138555"/>
                  </a:lnTo>
                  <a:lnTo>
                    <a:pt x="85736" y="144908"/>
                  </a:lnTo>
                  <a:lnTo>
                    <a:pt x="93261" y="147889"/>
                  </a:lnTo>
                  <a:lnTo>
                    <a:pt x="99665" y="147025"/>
                  </a:lnTo>
                  <a:lnTo>
                    <a:pt x="104532" y="142707"/>
                  </a:lnTo>
                  <a:lnTo>
                    <a:pt x="108051" y="135625"/>
                  </a:lnTo>
                  <a:lnTo>
                    <a:pt x="110693" y="126628"/>
                  </a:lnTo>
                  <a:lnTo>
                    <a:pt x="113050" y="116599"/>
                  </a:lnTo>
                  <a:lnTo>
                    <a:pt x="115471" y="106113"/>
                  </a:lnTo>
                  <a:lnTo>
                    <a:pt x="118090" y="95460"/>
                  </a:lnTo>
                  <a:lnTo>
                    <a:pt x="120922" y="84772"/>
                  </a:lnTo>
                  <a:lnTo>
                    <a:pt x="123934" y="74099"/>
                  </a:lnTo>
                  <a:lnTo>
                    <a:pt x="126934" y="63332"/>
                  </a:lnTo>
                  <a:lnTo>
                    <a:pt x="129878" y="50854"/>
                  </a:lnTo>
                  <a:lnTo>
                    <a:pt x="133024" y="3221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46220" y="2745841"/>
              <a:ext cx="115814" cy="178115"/>
            </a:xfrm>
            <a:custGeom>
              <a:avLst/>
              <a:gdLst/>
              <a:ahLst/>
              <a:cxnLst/>
              <a:rect l="0" t="0" r="0" b="0"/>
              <a:pathLst>
                <a:path w="115814" h="178115">
                  <a:moveTo>
                    <a:pt x="0" y="39802"/>
                  </a:moveTo>
                  <a:lnTo>
                    <a:pt x="5934" y="45602"/>
                  </a:lnTo>
                  <a:lnTo>
                    <a:pt x="12139" y="50527"/>
                  </a:lnTo>
                  <a:lnTo>
                    <a:pt x="19235" y="55029"/>
                  </a:lnTo>
                  <a:lnTo>
                    <a:pt x="27175" y="59250"/>
                  </a:lnTo>
                  <a:lnTo>
                    <a:pt x="35821" y="63263"/>
                  </a:lnTo>
                  <a:lnTo>
                    <a:pt x="45016" y="67116"/>
                  </a:lnTo>
                  <a:lnTo>
                    <a:pt x="54615" y="70522"/>
                  </a:lnTo>
                  <a:lnTo>
                    <a:pt x="64505" y="72901"/>
                  </a:lnTo>
                  <a:lnTo>
                    <a:pt x="74589" y="74008"/>
                  </a:lnTo>
                  <a:lnTo>
                    <a:pt x="84477" y="73597"/>
                  </a:lnTo>
                  <a:lnTo>
                    <a:pt x="93509" y="71268"/>
                  </a:lnTo>
                  <a:lnTo>
                    <a:pt x="101389" y="66993"/>
                  </a:lnTo>
                  <a:lnTo>
                    <a:pt x="107831" y="61038"/>
                  </a:lnTo>
                  <a:lnTo>
                    <a:pt x="112410" y="53761"/>
                  </a:lnTo>
                  <a:lnTo>
                    <a:pt x="115070" y="45505"/>
                  </a:lnTo>
                  <a:lnTo>
                    <a:pt x="115738" y="36711"/>
                  </a:lnTo>
                  <a:lnTo>
                    <a:pt x="114150" y="27897"/>
                  </a:lnTo>
                  <a:lnTo>
                    <a:pt x="110375" y="19358"/>
                  </a:lnTo>
                  <a:lnTo>
                    <a:pt x="104589" y="11660"/>
                  </a:lnTo>
                  <a:lnTo>
                    <a:pt x="96894" y="5701"/>
                  </a:lnTo>
                  <a:lnTo>
                    <a:pt x="87539" y="1813"/>
                  </a:lnTo>
                  <a:lnTo>
                    <a:pt x="77024" y="0"/>
                  </a:lnTo>
                  <a:lnTo>
                    <a:pt x="65982" y="212"/>
                  </a:lnTo>
                  <a:lnTo>
                    <a:pt x="54828" y="2210"/>
                  </a:lnTo>
                  <a:lnTo>
                    <a:pt x="44071" y="5802"/>
                  </a:lnTo>
                  <a:lnTo>
                    <a:pt x="34380" y="10945"/>
                  </a:lnTo>
                  <a:lnTo>
                    <a:pt x="26019" y="17477"/>
                  </a:lnTo>
                  <a:lnTo>
                    <a:pt x="19066" y="25301"/>
                  </a:lnTo>
                  <a:lnTo>
                    <a:pt x="13604" y="34455"/>
                  </a:lnTo>
                  <a:lnTo>
                    <a:pt x="9524" y="44831"/>
                  </a:lnTo>
                  <a:lnTo>
                    <a:pt x="6747" y="56052"/>
                  </a:lnTo>
                  <a:lnTo>
                    <a:pt x="5316" y="67576"/>
                  </a:lnTo>
                  <a:lnTo>
                    <a:pt x="5127" y="79066"/>
                  </a:lnTo>
                  <a:lnTo>
                    <a:pt x="5963" y="90390"/>
                  </a:lnTo>
                  <a:lnTo>
                    <a:pt x="7586" y="101527"/>
                  </a:lnTo>
                  <a:lnTo>
                    <a:pt x="9796" y="112495"/>
                  </a:lnTo>
                  <a:lnTo>
                    <a:pt x="12753" y="123166"/>
                  </a:lnTo>
                  <a:lnTo>
                    <a:pt x="16948" y="133266"/>
                  </a:lnTo>
                  <a:lnTo>
                    <a:pt x="22551" y="142687"/>
                  </a:lnTo>
                  <a:lnTo>
                    <a:pt x="29432" y="151321"/>
                  </a:lnTo>
                  <a:lnTo>
                    <a:pt x="37347" y="158974"/>
                  </a:lnTo>
                  <a:lnTo>
                    <a:pt x="46043" y="165631"/>
                  </a:lnTo>
                  <a:lnTo>
                    <a:pt x="55305" y="171102"/>
                  </a:lnTo>
                  <a:lnTo>
                    <a:pt x="64968" y="174954"/>
                  </a:lnTo>
                  <a:lnTo>
                    <a:pt x="74894" y="177105"/>
                  </a:lnTo>
                  <a:lnTo>
                    <a:pt x="84542" y="177919"/>
                  </a:lnTo>
                  <a:lnTo>
                    <a:pt x="93905" y="178114"/>
                  </a:lnTo>
                  <a:lnTo>
                    <a:pt x="103804" y="177707"/>
                  </a:lnTo>
                  <a:lnTo>
                    <a:pt x="115813" y="176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25204" y="2752002"/>
              <a:ext cx="136872" cy="159646"/>
            </a:xfrm>
            <a:custGeom>
              <a:avLst/>
              <a:gdLst/>
              <a:ahLst/>
              <a:cxnLst/>
              <a:rect l="0" t="0" r="0" b="0"/>
              <a:pathLst>
                <a:path w="136872" h="159646">
                  <a:moveTo>
                    <a:pt x="0" y="86283"/>
                  </a:moveTo>
                  <a:lnTo>
                    <a:pt x="134" y="97951"/>
                  </a:lnTo>
                  <a:lnTo>
                    <a:pt x="1414" y="108440"/>
                  </a:lnTo>
                  <a:lnTo>
                    <a:pt x="4007" y="118742"/>
                  </a:lnTo>
                  <a:lnTo>
                    <a:pt x="7727" y="129043"/>
                  </a:lnTo>
                  <a:lnTo>
                    <a:pt x="12360" y="139387"/>
                  </a:lnTo>
                  <a:lnTo>
                    <a:pt x="17680" y="149706"/>
                  </a:lnTo>
                  <a:lnTo>
                    <a:pt x="23046" y="157504"/>
                  </a:lnTo>
                  <a:lnTo>
                    <a:pt x="27064" y="159645"/>
                  </a:lnTo>
                  <a:lnTo>
                    <a:pt x="28860" y="157099"/>
                  </a:lnTo>
                  <a:lnTo>
                    <a:pt x="28812" y="151506"/>
                  </a:lnTo>
                  <a:lnTo>
                    <a:pt x="27518" y="144042"/>
                  </a:lnTo>
                  <a:lnTo>
                    <a:pt x="25428" y="135438"/>
                  </a:lnTo>
                  <a:lnTo>
                    <a:pt x="22837" y="126127"/>
                  </a:lnTo>
                  <a:lnTo>
                    <a:pt x="20095" y="116210"/>
                  </a:lnTo>
                  <a:lnTo>
                    <a:pt x="17621" y="105542"/>
                  </a:lnTo>
                  <a:lnTo>
                    <a:pt x="15629" y="94096"/>
                  </a:lnTo>
                  <a:lnTo>
                    <a:pt x="14458" y="82132"/>
                  </a:lnTo>
                  <a:lnTo>
                    <a:pt x="14653" y="70098"/>
                  </a:lnTo>
                  <a:lnTo>
                    <a:pt x="16384" y="58271"/>
                  </a:lnTo>
                  <a:lnTo>
                    <a:pt x="19666" y="47058"/>
                  </a:lnTo>
                  <a:lnTo>
                    <a:pt x="24534" y="37059"/>
                  </a:lnTo>
                  <a:lnTo>
                    <a:pt x="30845" y="28487"/>
                  </a:lnTo>
                  <a:lnTo>
                    <a:pt x="38336" y="21223"/>
                  </a:lnTo>
                  <a:lnTo>
                    <a:pt x="46725" y="15020"/>
                  </a:lnTo>
                  <a:lnTo>
                    <a:pt x="55775" y="9630"/>
                  </a:lnTo>
                  <a:lnTo>
                    <a:pt x="65461" y="5159"/>
                  </a:lnTo>
                  <a:lnTo>
                    <a:pt x="75947" y="2052"/>
                  </a:lnTo>
                  <a:lnTo>
                    <a:pt x="87243" y="437"/>
                  </a:lnTo>
                  <a:lnTo>
                    <a:pt x="98635" y="0"/>
                  </a:lnTo>
                  <a:lnTo>
                    <a:pt x="109891" y="107"/>
                  </a:lnTo>
                  <a:lnTo>
                    <a:pt x="121997" y="768"/>
                  </a:lnTo>
                  <a:lnTo>
                    <a:pt x="136871" y="2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88417" y="280670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2031" y="67"/>
                  </a:lnTo>
                  <a:lnTo>
                    <a:pt x="51542" y="707"/>
                  </a:lnTo>
                  <a:lnTo>
                    <a:pt x="41254" y="1999"/>
                  </a:lnTo>
                  <a:lnTo>
                    <a:pt x="31435" y="3694"/>
                  </a:lnTo>
                  <a:lnTo>
                    <a:pt x="21970" y="5545"/>
                  </a:lnTo>
                  <a:lnTo>
                    <a:pt x="12023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02529" y="2595055"/>
              <a:ext cx="196500" cy="461125"/>
            </a:xfrm>
            <a:custGeom>
              <a:avLst/>
              <a:gdLst/>
              <a:ahLst/>
              <a:cxnLst/>
              <a:rect l="0" t="0" r="0" b="0"/>
              <a:pathLst>
                <a:path w="196500" h="461125">
                  <a:moveTo>
                    <a:pt x="196499" y="53717"/>
                  </a:moveTo>
                  <a:lnTo>
                    <a:pt x="190632" y="44983"/>
                  </a:lnTo>
                  <a:lnTo>
                    <a:pt x="185067" y="37276"/>
                  </a:lnTo>
                  <a:lnTo>
                    <a:pt x="179263" y="29879"/>
                  </a:lnTo>
                  <a:lnTo>
                    <a:pt x="173010" y="22790"/>
                  </a:lnTo>
                  <a:lnTo>
                    <a:pt x="166032" y="16260"/>
                  </a:lnTo>
                  <a:lnTo>
                    <a:pt x="158246" y="10397"/>
                  </a:lnTo>
                  <a:lnTo>
                    <a:pt x="149571" y="5478"/>
                  </a:lnTo>
                  <a:lnTo>
                    <a:pt x="139844" y="2005"/>
                  </a:lnTo>
                  <a:lnTo>
                    <a:pt x="129087" y="125"/>
                  </a:lnTo>
                  <a:lnTo>
                    <a:pt x="117779" y="0"/>
                  </a:lnTo>
                  <a:lnTo>
                    <a:pt x="106729" y="1961"/>
                  </a:lnTo>
                  <a:lnTo>
                    <a:pt x="96377" y="5980"/>
                  </a:lnTo>
                  <a:lnTo>
                    <a:pt x="86800" y="11593"/>
                  </a:lnTo>
                  <a:lnTo>
                    <a:pt x="77908" y="18107"/>
                  </a:lnTo>
                  <a:lnTo>
                    <a:pt x="69561" y="25047"/>
                  </a:lnTo>
                  <a:lnTo>
                    <a:pt x="61786" y="32482"/>
                  </a:lnTo>
                  <a:lnTo>
                    <a:pt x="54775" y="40911"/>
                  </a:lnTo>
                  <a:lnTo>
                    <a:pt x="48572" y="50544"/>
                  </a:lnTo>
                  <a:lnTo>
                    <a:pt x="43082" y="61303"/>
                  </a:lnTo>
                  <a:lnTo>
                    <a:pt x="38160" y="72981"/>
                  </a:lnTo>
                  <a:lnTo>
                    <a:pt x="33663" y="85361"/>
                  </a:lnTo>
                  <a:lnTo>
                    <a:pt x="29472" y="98251"/>
                  </a:lnTo>
                  <a:lnTo>
                    <a:pt x="25497" y="111502"/>
                  </a:lnTo>
                  <a:lnTo>
                    <a:pt x="21672" y="125006"/>
                  </a:lnTo>
                  <a:lnTo>
                    <a:pt x="17950" y="138682"/>
                  </a:lnTo>
                  <a:lnTo>
                    <a:pt x="14296" y="152477"/>
                  </a:lnTo>
                  <a:lnTo>
                    <a:pt x="10695" y="166361"/>
                  </a:lnTo>
                  <a:lnTo>
                    <a:pt x="7294" y="180635"/>
                  </a:lnTo>
                  <a:lnTo>
                    <a:pt x="4389" y="195896"/>
                  </a:lnTo>
                  <a:lnTo>
                    <a:pt x="2109" y="212387"/>
                  </a:lnTo>
                  <a:lnTo>
                    <a:pt x="578" y="229871"/>
                  </a:lnTo>
                  <a:lnTo>
                    <a:pt x="0" y="247831"/>
                  </a:lnTo>
                  <a:lnTo>
                    <a:pt x="392" y="265909"/>
                  </a:lnTo>
                  <a:lnTo>
                    <a:pt x="1621" y="283775"/>
                  </a:lnTo>
                  <a:lnTo>
                    <a:pt x="3508" y="301071"/>
                  </a:lnTo>
                  <a:lnTo>
                    <a:pt x="5891" y="317664"/>
                  </a:lnTo>
                  <a:lnTo>
                    <a:pt x="8794" y="333602"/>
                  </a:lnTo>
                  <a:lnTo>
                    <a:pt x="12420" y="349005"/>
                  </a:lnTo>
                  <a:lnTo>
                    <a:pt x="16822" y="363997"/>
                  </a:lnTo>
                  <a:lnTo>
                    <a:pt x="21914" y="378526"/>
                  </a:lnTo>
                  <a:lnTo>
                    <a:pt x="27556" y="392370"/>
                  </a:lnTo>
                  <a:lnTo>
                    <a:pt x="33612" y="405459"/>
                  </a:lnTo>
                  <a:lnTo>
                    <a:pt x="39966" y="417707"/>
                  </a:lnTo>
                  <a:lnTo>
                    <a:pt x="46531" y="428941"/>
                  </a:lnTo>
                  <a:lnTo>
                    <a:pt x="53247" y="439150"/>
                  </a:lnTo>
                  <a:lnTo>
                    <a:pt x="60230" y="447989"/>
                  </a:lnTo>
                  <a:lnTo>
                    <a:pt x="67757" y="454723"/>
                  </a:lnTo>
                  <a:lnTo>
                    <a:pt x="75930" y="459131"/>
                  </a:lnTo>
                  <a:lnTo>
                    <a:pt x="84540" y="461124"/>
                  </a:lnTo>
                  <a:lnTo>
                    <a:pt x="93164" y="460500"/>
                  </a:lnTo>
                  <a:lnTo>
                    <a:pt x="101553" y="457408"/>
                  </a:lnTo>
                  <a:lnTo>
                    <a:pt x="109474" y="452096"/>
                  </a:lnTo>
                  <a:lnTo>
                    <a:pt x="116640" y="444728"/>
                  </a:lnTo>
                  <a:lnTo>
                    <a:pt x="122966" y="435596"/>
                  </a:lnTo>
                  <a:lnTo>
                    <a:pt x="128213" y="425231"/>
                  </a:lnTo>
                  <a:lnTo>
                    <a:pt x="131915" y="414290"/>
                  </a:lnTo>
                  <a:lnTo>
                    <a:pt x="133960" y="403197"/>
                  </a:lnTo>
                  <a:lnTo>
                    <a:pt x="134538" y="392139"/>
                  </a:lnTo>
                  <a:lnTo>
                    <a:pt x="133946" y="381182"/>
                  </a:lnTo>
                  <a:lnTo>
                    <a:pt x="132473" y="370335"/>
                  </a:lnTo>
                  <a:lnTo>
                    <a:pt x="130198" y="359745"/>
                  </a:lnTo>
                  <a:lnTo>
                    <a:pt x="127002" y="349699"/>
                  </a:lnTo>
                  <a:lnTo>
                    <a:pt x="122887" y="340313"/>
                  </a:lnTo>
                  <a:lnTo>
                    <a:pt x="117820" y="331704"/>
                  </a:lnTo>
                  <a:lnTo>
                    <a:pt x="111662" y="324067"/>
                  </a:lnTo>
                  <a:lnTo>
                    <a:pt x="104497" y="317455"/>
                  </a:lnTo>
                  <a:lnTo>
                    <a:pt x="98442" y="313231"/>
                  </a:lnTo>
                  <a:lnTo>
                    <a:pt x="96724" y="312346"/>
                  </a:lnTo>
                  <a:lnTo>
                    <a:pt x="99660" y="312898"/>
                  </a:lnTo>
                  <a:lnTo>
                    <a:pt x="106142" y="313786"/>
                  </a:lnTo>
                  <a:lnTo>
                    <a:pt x="115906" y="314711"/>
                  </a:lnTo>
                  <a:lnTo>
                    <a:pt x="133137" y="315716"/>
                  </a:lnTo>
                  <a:lnTo>
                    <a:pt x="164913" y="316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17839" y="2880399"/>
              <a:ext cx="109835" cy="158413"/>
            </a:xfrm>
            <a:custGeom>
              <a:avLst/>
              <a:gdLst/>
              <a:ahLst/>
              <a:cxnLst/>
              <a:rect l="0" t="0" r="0" b="0"/>
              <a:pathLst>
                <a:path w="109835" h="158413">
                  <a:moveTo>
                    <a:pt x="75946" y="10528"/>
                  </a:moveTo>
                  <a:lnTo>
                    <a:pt x="64344" y="10663"/>
                  </a:lnTo>
                  <a:lnTo>
                    <a:pt x="54496" y="11943"/>
                  </a:lnTo>
                  <a:lnTo>
                    <a:pt x="45495" y="14541"/>
                  </a:lnTo>
                  <a:lnTo>
                    <a:pt x="37226" y="18433"/>
                  </a:lnTo>
                  <a:lnTo>
                    <a:pt x="29847" y="23714"/>
                  </a:lnTo>
                  <a:lnTo>
                    <a:pt x="23378" y="30300"/>
                  </a:lnTo>
                  <a:lnTo>
                    <a:pt x="17698" y="37973"/>
                  </a:lnTo>
                  <a:lnTo>
                    <a:pt x="12644" y="46484"/>
                  </a:lnTo>
                  <a:lnTo>
                    <a:pt x="8065" y="55616"/>
                  </a:lnTo>
                  <a:lnTo>
                    <a:pt x="4157" y="65354"/>
                  </a:lnTo>
                  <a:lnTo>
                    <a:pt x="1437" y="75876"/>
                  </a:lnTo>
                  <a:lnTo>
                    <a:pt x="90" y="87209"/>
                  </a:lnTo>
                  <a:lnTo>
                    <a:pt x="0" y="99091"/>
                  </a:lnTo>
                  <a:lnTo>
                    <a:pt x="927" y="111067"/>
                  </a:lnTo>
                  <a:lnTo>
                    <a:pt x="2638" y="122850"/>
                  </a:lnTo>
                  <a:lnTo>
                    <a:pt x="5413" y="133862"/>
                  </a:lnTo>
                  <a:lnTo>
                    <a:pt x="10011" y="143193"/>
                  </a:lnTo>
                  <a:lnTo>
                    <a:pt x="16688" y="150491"/>
                  </a:lnTo>
                  <a:lnTo>
                    <a:pt x="24936" y="155575"/>
                  </a:lnTo>
                  <a:lnTo>
                    <a:pt x="33773" y="158179"/>
                  </a:lnTo>
                  <a:lnTo>
                    <a:pt x="42566" y="158412"/>
                  </a:lnTo>
                  <a:lnTo>
                    <a:pt x="51060" y="156656"/>
                  </a:lnTo>
                  <a:lnTo>
                    <a:pt x="59210" y="153361"/>
                  </a:lnTo>
                  <a:lnTo>
                    <a:pt x="67052" y="148926"/>
                  </a:lnTo>
                  <a:lnTo>
                    <a:pt x="74486" y="143512"/>
                  </a:lnTo>
                  <a:lnTo>
                    <a:pt x="81267" y="137056"/>
                  </a:lnTo>
                  <a:lnTo>
                    <a:pt x="87315" y="129604"/>
                  </a:lnTo>
                  <a:lnTo>
                    <a:pt x="92701" y="121313"/>
                  </a:lnTo>
                  <a:lnTo>
                    <a:pt x="97553" y="112369"/>
                  </a:lnTo>
                  <a:lnTo>
                    <a:pt x="101995" y="102944"/>
                  </a:lnTo>
                  <a:lnTo>
                    <a:pt x="105809" y="93173"/>
                  </a:lnTo>
                  <a:lnTo>
                    <a:pt x="108467" y="83162"/>
                  </a:lnTo>
                  <a:lnTo>
                    <a:pt x="109772" y="72983"/>
                  </a:lnTo>
                  <a:lnTo>
                    <a:pt x="109834" y="62691"/>
                  </a:lnTo>
                  <a:lnTo>
                    <a:pt x="108888" y="52321"/>
                  </a:lnTo>
                  <a:lnTo>
                    <a:pt x="107169" y="41913"/>
                  </a:lnTo>
                  <a:lnTo>
                    <a:pt x="104461" y="31938"/>
                  </a:lnTo>
                  <a:lnTo>
                    <a:pt x="99520" y="22319"/>
                  </a:lnTo>
                  <a:lnTo>
                    <a:pt x="88563" y="12211"/>
                  </a:lnTo>
                  <a:lnTo>
                    <a:pt x="65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56956" y="2860847"/>
              <a:ext cx="136871" cy="177415"/>
            </a:xfrm>
            <a:custGeom>
              <a:avLst/>
              <a:gdLst/>
              <a:ahLst/>
              <a:cxnLst/>
              <a:rect l="0" t="0" r="0" b="0"/>
              <a:pathLst>
                <a:path w="136871" h="177415">
                  <a:moveTo>
                    <a:pt x="0" y="61666"/>
                  </a:moveTo>
                  <a:lnTo>
                    <a:pt x="6001" y="67467"/>
                  </a:lnTo>
                  <a:lnTo>
                    <a:pt x="12846" y="72391"/>
                  </a:lnTo>
                  <a:lnTo>
                    <a:pt x="21238" y="76889"/>
                  </a:lnTo>
                  <a:lnTo>
                    <a:pt x="31038" y="80937"/>
                  </a:lnTo>
                  <a:lnTo>
                    <a:pt x="42001" y="84302"/>
                  </a:lnTo>
                  <a:lnTo>
                    <a:pt x="53857" y="86906"/>
                  </a:lnTo>
                  <a:lnTo>
                    <a:pt x="66208" y="88660"/>
                  </a:lnTo>
                  <a:lnTo>
                    <a:pt x="78556" y="89391"/>
                  </a:lnTo>
                  <a:lnTo>
                    <a:pt x="90622" y="89094"/>
                  </a:lnTo>
                  <a:lnTo>
                    <a:pt x="102008" y="87590"/>
                  </a:lnTo>
                  <a:lnTo>
                    <a:pt x="112129" y="84453"/>
                  </a:lnTo>
                  <a:lnTo>
                    <a:pt x="120777" y="79601"/>
                  </a:lnTo>
                  <a:lnTo>
                    <a:pt x="127754" y="73241"/>
                  </a:lnTo>
                  <a:lnTo>
                    <a:pt x="132700" y="65684"/>
                  </a:lnTo>
                  <a:lnTo>
                    <a:pt x="135611" y="57237"/>
                  </a:lnTo>
                  <a:lnTo>
                    <a:pt x="136449" y="48313"/>
                  </a:lnTo>
                  <a:lnTo>
                    <a:pt x="134975" y="39411"/>
                  </a:lnTo>
                  <a:lnTo>
                    <a:pt x="131282" y="30804"/>
                  </a:lnTo>
                  <a:lnTo>
                    <a:pt x="125719" y="22722"/>
                  </a:lnTo>
                  <a:lnTo>
                    <a:pt x="118706" y="15439"/>
                  </a:lnTo>
                  <a:lnTo>
                    <a:pt x="110624" y="9036"/>
                  </a:lnTo>
                  <a:lnTo>
                    <a:pt x="101777" y="3906"/>
                  </a:lnTo>
                  <a:lnTo>
                    <a:pt x="92393" y="814"/>
                  </a:lnTo>
                  <a:lnTo>
                    <a:pt x="82650" y="0"/>
                  </a:lnTo>
                  <a:lnTo>
                    <a:pt x="72990" y="1403"/>
                  </a:lnTo>
                  <a:lnTo>
                    <a:pt x="64110" y="4928"/>
                  </a:lnTo>
                  <a:lnTo>
                    <a:pt x="56324" y="10298"/>
                  </a:lnTo>
                  <a:lnTo>
                    <a:pt x="49604" y="17139"/>
                  </a:lnTo>
                  <a:lnTo>
                    <a:pt x="43775" y="25084"/>
                  </a:lnTo>
                  <a:lnTo>
                    <a:pt x="38638" y="33828"/>
                  </a:lnTo>
                  <a:lnTo>
                    <a:pt x="34339" y="43137"/>
                  </a:lnTo>
                  <a:lnTo>
                    <a:pt x="31347" y="52837"/>
                  </a:lnTo>
                  <a:lnTo>
                    <a:pt x="29814" y="62811"/>
                  </a:lnTo>
                  <a:lnTo>
                    <a:pt x="29597" y="73136"/>
                  </a:lnTo>
                  <a:lnTo>
                    <a:pt x="30440" y="84060"/>
                  </a:lnTo>
                  <a:lnTo>
                    <a:pt x="32084" y="95667"/>
                  </a:lnTo>
                  <a:lnTo>
                    <a:pt x="34476" y="107735"/>
                  </a:lnTo>
                  <a:lnTo>
                    <a:pt x="37750" y="119836"/>
                  </a:lnTo>
                  <a:lnTo>
                    <a:pt x="41918" y="131707"/>
                  </a:lnTo>
                  <a:lnTo>
                    <a:pt x="47021" y="142949"/>
                  </a:lnTo>
                  <a:lnTo>
                    <a:pt x="53203" y="152967"/>
                  </a:lnTo>
                  <a:lnTo>
                    <a:pt x="60438" y="161542"/>
                  </a:lnTo>
                  <a:lnTo>
                    <a:pt x="68569" y="168469"/>
                  </a:lnTo>
                  <a:lnTo>
                    <a:pt x="77397" y="173381"/>
                  </a:lnTo>
                  <a:lnTo>
                    <a:pt x="86733" y="176278"/>
                  </a:lnTo>
                  <a:lnTo>
                    <a:pt x="96166" y="177414"/>
                  </a:lnTo>
                  <a:lnTo>
                    <a:pt x="106098" y="177123"/>
                  </a:lnTo>
                  <a:lnTo>
                    <a:pt x="118515" y="174265"/>
                  </a:lnTo>
                  <a:lnTo>
                    <a:pt x="136870" y="1669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78847" y="2847621"/>
              <a:ext cx="143692" cy="190706"/>
            </a:xfrm>
            <a:custGeom>
              <a:avLst/>
              <a:gdLst/>
              <a:ahLst/>
              <a:cxnLst/>
              <a:rect l="0" t="0" r="0" b="0"/>
              <a:pathLst>
                <a:path w="143692" h="190706">
                  <a:moveTo>
                    <a:pt x="93963" y="11721"/>
                  </a:moveTo>
                  <a:lnTo>
                    <a:pt x="87895" y="6055"/>
                  </a:lnTo>
                  <a:lnTo>
                    <a:pt x="80410" y="2411"/>
                  </a:lnTo>
                  <a:lnTo>
                    <a:pt x="70730" y="501"/>
                  </a:lnTo>
                  <a:lnTo>
                    <a:pt x="59416" y="0"/>
                  </a:lnTo>
                  <a:lnTo>
                    <a:pt x="47434" y="619"/>
                  </a:lnTo>
                  <a:lnTo>
                    <a:pt x="35426" y="2104"/>
                  </a:lnTo>
                  <a:lnTo>
                    <a:pt x="24149" y="4718"/>
                  </a:lnTo>
                  <a:lnTo>
                    <a:pt x="14583" y="9202"/>
                  </a:lnTo>
                  <a:lnTo>
                    <a:pt x="7104" y="15796"/>
                  </a:lnTo>
                  <a:lnTo>
                    <a:pt x="2055" y="23816"/>
                  </a:lnTo>
                  <a:lnTo>
                    <a:pt x="0" y="31969"/>
                  </a:lnTo>
                  <a:lnTo>
                    <a:pt x="955" y="39480"/>
                  </a:lnTo>
                  <a:lnTo>
                    <a:pt x="4661" y="45959"/>
                  </a:lnTo>
                  <a:lnTo>
                    <a:pt x="10869" y="51153"/>
                  </a:lnTo>
                  <a:lnTo>
                    <a:pt x="19187" y="55087"/>
                  </a:lnTo>
                  <a:lnTo>
                    <a:pt x="29156" y="58118"/>
                  </a:lnTo>
                  <a:lnTo>
                    <a:pt x="40354" y="60791"/>
                  </a:lnTo>
                  <a:lnTo>
                    <a:pt x="52431" y="63458"/>
                  </a:lnTo>
                  <a:lnTo>
                    <a:pt x="64962" y="66424"/>
                  </a:lnTo>
                  <a:lnTo>
                    <a:pt x="77446" y="70029"/>
                  </a:lnTo>
                  <a:lnTo>
                    <a:pt x="89615" y="74389"/>
                  </a:lnTo>
                  <a:lnTo>
                    <a:pt x="101244" y="79608"/>
                  </a:lnTo>
                  <a:lnTo>
                    <a:pt x="112060" y="85860"/>
                  </a:lnTo>
                  <a:lnTo>
                    <a:pt x="121991" y="93139"/>
                  </a:lnTo>
                  <a:lnTo>
                    <a:pt x="130643" y="101297"/>
                  </a:lnTo>
                  <a:lnTo>
                    <a:pt x="137252" y="110143"/>
                  </a:lnTo>
                  <a:lnTo>
                    <a:pt x="141580" y="119495"/>
                  </a:lnTo>
                  <a:lnTo>
                    <a:pt x="143691" y="129044"/>
                  </a:lnTo>
                  <a:lnTo>
                    <a:pt x="143677" y="138374"/>
                  </a:lnTo>
                  <a:lnTo>
                    <a:pt x="141814" y="147271"/>
                  </a:lnTo>
                  <a:lnTo>
                    <a:pt x="138311" y="155550"/>
                  </a:lnTo>
                  <a:lnTo>
                    <a:pt x="133228" y="162964"/>
                  </a:lnTo>
                  <a:lnTo>
                    <a:pt x="126754" y="169465"/>
                  </a:lnTo>
                  <a:lnTo>
                    <a:pt x="119617" y="175018"/>
                  </a:lnTo>
                  <a:lnTo>
                    <a:pt x="112303" y="180052"/>
                  </a:lnTo>
                  <a:lnTo>
                    <a:pt x="104174" y="185010"/>
                  </a:lnTo>
                  <a:lnTo>
                    <a:pt x="93963" y="190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24079" y="2625294"/>
              <a:ext cx="127020" cy="394874"/>
            </a:xfrm>
            <a:custGeom>
              <a:avLst/>
              <a:gdLst/>
              <a:ahLst/>
              <a:cxnLst/>
              <a:rect l="0" t="0" r="0" b="0"/>
              <a:pathLst>
                <a:path w="127020" h="394874">
                  <a:moveTo>
                    <a:pt x="101457" y="234048"/>
                  </a:moveTo>
                  <a:lnTo>
                    <a:pt x="92656" y="228382"/>
                  </a:lnTo>
                  <a:lnTo>
                    <a:pt x="84309" y="224738"/>
                  </a:lnTo>
                  <a:lnTo>
                    <a:pt x="75615" y="222833"/>
                  </a:lnTo>
                  <a:lnTo>
                    <a:pt x="66666" y="222504"/>
                  </a:lnTo>
                  <a:lnTo>
                    <a:pt x="57820" y="223772"/>
                  </a:lnTo>
                  <a:lnTo>
                    <a:pt x="49286" y="226501"/>
                  </a:lnTo>
                  <a:lnTo>
                    <a:pt x="41270" y="230594"/>
                  </a:lnTo>
                  <a:lnTo>
                    <a:pt x="34041" y="236078"/>
                  </a:lnTo>
                  <a:lnTo>
                    <a:pt x="27663" y="242836"/>
                  </a:lnTo>
                  <a:lnTo>
                    <a:pt x="22043" y="250642"/>
                  </a:lnTo>
                  <a:lnTo>
                    <a:pt x="17027" y="259251"/>
                  </a:lnTo>
                  <a:lnTo>
                    <a:pt x="12467" y="268453"/>
                  </a:lnTo>
                  <a:lnTo>
                    <a:pt x="8404" y="278241"/>
                  </a:lnTo>
                  <a:lnTo>
                    <a:pt x="5045" y="288796"/>
                  </a:lnTo>
                  <a:lnTo>
                    <a:pt x="2456" y="300157"/>
                  </a:lnTo>
                  <a:lnTo>
                    <a:pt x="718" y="312228"/>
                  </a:lnTo>
                  <a:lnTo>
                    <a:pt x="0" y="324862"/>
                  </a:lnTo>
                  <a:lnTo>
                    <a:pt x="301" y="337910"/>
                  </a:lnTo>
                  <a:lnTo>
                    <a:pt x="1640" y="350926"/>
                  </a:lnTo>
                  <a:lnTo>
                    <a:pt x="4133" y="363205"/>
                  </a:lnTo>
                  <a:lnTo>
                    <a:pt x="7741" y="374404"/>
                  </a:lnTo>
                  <a:lnTo>
                    <a:pt x="12451" y="383888"/>
                  </a:lnTo>
                  <a:lnTo>
                    <a:pt x="18361" y="390597"/>
                  </a:lnTo>
                  <a:lnTo>
                    <a:pt x="25406" y="394211"/>
                  </a:lnTo>
                  <a:lnTo>
                    <a:pt x="33238" y="394873"/>
                  </a:lnTo>
                  <a:lnTo>
                    <a:pt x="41333" y="392824"/>
                  </a:lnTo>
                  <a:lnTo>
                    <a:pt x="49362" y="388488"/>
                  </a:lnTo>
                  <a:lnTo>
                    <a:pt x="57040" y="382362"/>
                  </a:lnTo>
                  <a:lnTo>
                    <a:pt x="64042" y="374905"/>
                  </a:lnTo>
                  <a:lnTo>
                    <a:pt x="70268" y="366491"/>
                  </a:lnTo>
                  <a:lnTo>
                    <a:pt x="75788" y="357406"/>
                  </a:lnTo>
                  <a:lnTo>
                    <a:pt x="80737" y="347856"/>
                  </a:lnTo>
                  <a:lnTo>
                    <a:pt x="85256" y="337979"/>
                  </a:lnTo>
                  <a:lnTo>
                    <a:pt x="89463" y="327549"/>
                  </a:lnTo>
                  <a:lnTo>
                    <a:pt x="93449" y="316022"/>
                  </a:lnTo>
                  <a:lnTo>
                    <a:pt x="97282" y="303183"/>
                  </a:lnTo>
                  <a:lnTo>
                    <a:pt x="101011" y="288964"/>
                  </a:lnTo>
                  <a:lnTo>
                    <a:pt x="104668" y="273283"/>
                  </a:lnTo>
                  <a:lnTo>
                    <a:pt x="108272" y="256249"/>
                  </a:lnTo>
                  <a:lnTo>
                    <a:pt x="111674" y="238099"/>
                  </a:lnTo>
                  <a:lnTo>
                    <a:pt x="114580" y="219091"/>
                  </a:lnTo>
                  <a:lnTo>
                    <a:pt x="116866" y="199456"/>
                  </a:lnTo>
                  <a:lnTo>
                    <a:pt x="118570" y="179375"/>
                  </a:lnTo>
                  <a:lnTo>
                    <a:pt x="119796" y="158981"/>
                  </a:lnTo>
                  <a:lnTo>
                    <a:pt x="120663" y="138374"/>
                  </a:lnTo>
                  <a:lnTo>
                    <a:pt x="121433" y="117620"/>
                  </a:lnTo>
                  <a:lnTo>
                    <a:pt x="122490" y="96766"/>
                  </a:lnTo>
                  <a:lnTo>
                    <a:pt x="124012" y="75859"/>
                  </a:lnTo>
                  <a:lnTo>
                    <a:pt x="125680" y="55412"/>
                  </a:lnTo>
                  <a:lnTo>
                    <a:pt x="126807" y="36361"/>
                  </a:lnTo>
                  <a:lnTo>
                    <a:pt x="127019" y="19166"/>
                  </a:lnTo>
                  <a:lnTo>
                    <a:pt x="125543" y="5929"/>
                  </a:lnTo>
                  <a:lnTo>
                    <a:pt x="122436" y="0"/>
                  </a:lnTo>
                  <a:lnTo>
                    <a:pt x="119452" y="1634"/>
                  </a:lnTo>
                  <a:lnTo>
                    <a:pt x="117152" y="9253"/>
                  </a:lnTo>
                  <a:lnTo>
                    <a:pt x="115339" y="21164"/>
                  </a:lnTo>
                  <a:lnTo>
                    <a:pt x="113552" y="36044"/>
                  </a:lnTo>
                  <a:lnTo>
                    <a:pt x="111524" y="52946"/>
                  </a:lnTo>
                  <a:lnTo>
                    <a:pt x="109342" y="71216"/>
                  </a:lnTo>
                  <a:lnTo>
                    <a:pt x="107337" y="90406"/>
                  </a:lnTo>
                  <a:lnTo>
                    <a:pt x="105699" y="110215"/>
                  </a:lnTo>
                  <a:lnTo>
                    <a:pt x="104618" y="130437"/>
                  </a:lnTo>
                  <a:lnTo>
                    <a:pt x="104350" y="150937"/>
                  </a:lnTo>
                  <a:lnTo>
                    <a:pt x="104948" y="171618"/>
                  </a:lnTo>
                  <a:lnTo>
                    <a:pt x="106148" y="192254"/>
                  </a:lnTo>
                  <a:lnTo>
                    <a:pt x="107484" y="212497"/>
                  </a:lnTo>
                  <a:lnTo>
                    <a:pt x="108679" y="232181"/>
                  </a:lnTo>
                  <a:lnTo>
                    <a:pt x="109801" y="250993"/>
                  </a:lnTo>
                  <a:lnTo>
                    <a:pt x="111159" y="268408"/>
                  </a:lnTo>
                  <a:lnTo>
                    <a:pt x="112920" y="284260"/>
                  </a:lnTo>
                  <a:lnTo>
                    <a:pt x="114944" y="298455"/>
                  </a:lnTo>
                  <a:lnTo>
                    <a:pt x="117061" y="312280"/>
                  </a:lnTo>
                  <a:lnTo>
                    <a:pt x="119459" y="328069"/>
                  </a:lnTo>
                  <a:lnTo>
                    <a:pt x="122514" y="349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90731" y="2838285"/>
              <a:ext cx="65638" cy="151800"/>
            </a:xfrm>
            <a:custGeom>
              <a:avLst/>
              <a:gdLst/>
              <a:ahLst/>
              <a:cxnLst/>
              <a:rect l="0" t="0" r="0" b="0"/>
              <a:pathLst>
                <a:path w="65638" h="151800">
                  <a:moveTo>
                    <a:pt x="40090" y="0"/>
                  </a:moveTo>
                  <a:lnTo>
                    <a:pt x="31423" y="5935"/>
                  </a:lnTo>
                  <a:lnTo>
                    <a:pt x="24356" y="12139"/>
                  </a:lnTo>
                  <a:lnTo>
                    <a:pt x="18255" y="19240"/>
                  </a:lnTo>
                  <a:lnTo>
                    <a:pt x="13026" y="27353"/>
                  </a:lnTo>
                  <a:lnTo>
                    <a:pt x="8812" y="36648"/>
                  </a:lnTo>
                  <a:lnTo>
                    <a:pt x="5607" y="47095"/>
                  </a:lnTo>
                  <a:lnTo>
                    <a:pt x="3265" y="58520"/>
                  </a:lnTo>
                  <a:lnTo>
                    <a:pt x="1602" y="70707"/>
                  </a:lnTo>
                  <a:lnTo>
                    <a:pt x="452" y="83451"/>
                  </a:lnTo>
                  <a:lnTo>
                    <a:pt x="0" y="96430"/>
                  </a:lnTo>
                  <a:lnTo>
                    <a:pt x="752" y="109215"/>
                  </a:lnTo>
                  <a:lnTo>
                    <a:pt x="2894" y="121572"/>
                  </a:lnTo>
                  <a:lnTo>
                    <a:pt x="6469" y="132818"/>
                  </a:lnTo>
                  <a:lnTo>
                    <a:pt x="11542" y="141780"/>
                  </a:lnTo>
                  <a:lnTo>
                    <a:pt x="17991" y="148016"/>
                  </a:lnTo>
                  <a:lnTo>
                    <a:pt x="25405" y="151404"/>
                  </a:lnTo>
                  <a:lnTo>
                    <a:pt x="33212" y="151799"/>
                  </a:lnTo>
                  <a:lnTo>
                    <a:pt x="41040" y="149426"/>
                  </a:lnTo>
                  <a:lnTo>
                    <a:pt x="48411" y="144446"/>
                  </a:lnTo>
                  <a:lnTo>
                    <a:pt x="54675" y="136776"/>
                  </a:lnTo>
                  <a:lnTo>
                    <a:pt x="59583" y="126627"/>
                  </a:lnTo>
                  <a:lnTo>
                    <a:pt x="63064" y="114597"/>
                  </a:lnTo>
                  <a:lnTo>
                    <a:pt x="65041" y="101469"/>
                  </a:lnTo>
                  <a:lnTo>
                    <a:pt x="65637" y="87805"/>
                  </a:lnTo>
                  <a:lnTo>
                    <a:pt x="65253" y="74319"/>
                  </a:lnTo>
                  <a:lnTo>
                    <a:pt x="64442" y="60539"/>
                  </a:lnTo>
                  <a:lnTo>
                    <a:pt x="63131" y="44148"/>
                  </a:lnTo>
                  <a:lnTo>
                    <a:pt x="6114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15048" y="2869871"/>
              <a:ext cx="178986" cy="137116"/>
            </a:xfrm>
            <a:custGeom>
              <a:avLst/>
              <a:gdLst/>
              <a:ahLst/>
              <a:cxnLst/>
              <a:rect l="0" t="0" r="0" b="0"/>
              <a:pathLst>
                <a:path w="178986" h="13711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84" y="72335"/>
                  </a:lnTo>
                  <a:lnTo>
                    <a:pt x="4082" y="85514"/>
                  </a:lnTo>
                  <a:lnTo>
                    <a:pt x="7027" y="98430"/>
                  </a:lnTo>
                  <a:lnTo>
                    <a:pt x="10936" y="110870"/>
                  </a:lnTo>
                  <a:lnTo>
                    <a:pt x="15680" y="121999"/>
                  </a:lnTo>
                  <a:lnTo>
                    <a:pt x="21081" y="130351"/>
                  </a:lnTo>
                  <a:lnTo>
                    <a:pt x="26971" y="135363"/>
                  </a:lnTo>
                  <a:lnTo>
                    <a:pt x="33213" y="137115"/>
                  </a:lnTo>
                  <a:lnTo>
                    <a:pt x="39701" y="135873"/>
                  </a:lnTo>
                  <a:lnTo>
                    <a:pt x="46356" y="132114"/>
                  </a:lnTo>
                  <a:lnTo>
                    <a:pt x="52960" y="126391"/>
                  </a:lnTo>
                  <a:lnTo>
                    <a:pt x="59167" y="119213"/>
                  </a:lnTo>
                  <a:lnTo>
                    <a:pt x="64839" y="111024"/>
                  </a:lnTo>
                  <a:lnTo>
                    <a:pt x="70536" y="103352"/>
                  </a:lnTo>
                  <a:lnTo>
                    <a:pt x="77112" y="99438"/>
                  </a:lnTo>
                  <a:lnTo>
                    <a:pt x="84146" y="100313"/>
                  </a:lnTo>
                  <a:lnTo>
                    <a:pt x="90863" y="103885"/>
                  </a:lnTo>
                  <a:lnTo>
                    <a:pt x="97493" y="108680"/>
                  </a:lnTo>
                  <a:lnTo>
                    <a:pt x="104558" y="113780"/>
                  </a:lnTo>
                  <a:lnTo>
                    <a:pt x="112300" y="118727"/>
                  </a:lnTo>
                  <a:lnTo>
                    <a:pt x="120558" y="122885"/>
                  </a:lnTo>
                  <a:lnTo>
                    <a:pt x="128918" y="125327"/>
                  </a:lnTo>
                  <a:lnTo>
                    <a:pt x="137114" y="125702"/>
                  </a:lnTo>
                  <a:lnTo>
                    <a:pt x="144898" y="123836"/>
                  </a:lnTo>
                  <a:lnTo>
                    <a:pt x="151969" y="119470"/>
                  </a:lnTo>
                  <a:lnTo>
                    <a:pt x="158234" y="112717"/>
                  </a:lnTo>
                  <a:lnTo>
                    <a:pt x="163610" y="103966"/>
                  </a:lnTo>
                  <a:lnTo>
                    <a:pt x="167930" y="93667"/>
                  </a:lnTo>
                  <a:lnTo>
                    <a:pt x="171208" y="82237"/>
                  </a:lnTo>
                  <a:lnTo>
                    <a:pt x="173603" y="70227"/>
                  </a:lnTo>
                  <a:lnTo>
                    <a:pt x="175561" y="56937"/>
                  </a:lnTo>
                  <a:lnTo>
                    <a:pt x="177257" y="38972"/>
                  </a:lnTo>
                  <a:lnTo>
                    <a:pt x="1789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15090" y="2864488"/>
              <a:ext cx="126343" cy="151997"/>
            </a:xfrm>
            <a:custGeom>
              <a:avLst/>
              <a:gdLst/>
              <a:ahLst/>
              <a:cxnLst/>
              <a:rect l="0" t="0" r="0" b="0"/>
              <a:pathLst>
                <a:path w="126343" h="151997">
                  <a:moveTo>
                    <a:pt x="0" y="47497"/>
                  </a:moveTo>
                  <a:lnTo>
                    <a:pt x="2935" y="59165"/>
                  </a:lnTo>
                  <a:lnTo>
                    <a:pt x="5716" y="69654"/>
                  </a:lnTo>
                  <a:lnTo>
                    <a:pt x="8616" y="79955"/>
                  </a:lnTo>
                  <a:lnTo>
                    <a:pt x="11656" y="90257"/>
                  </a:lnTo>
                  <a:lnTo>
                    <a:pt x="14821" y="100600"/>
                  </a:lnTo>
                  <a:lnTo>
                    <a:pt x="18085" y="110990"/>
                  </a:lnTo>
                  <a:lnTo>
                    <a:pt x="21422" y="121418"/>
                  </a:lnTo>
                  <a:lnTo>
                    <a:pt x="24814" y="131876"/>
                  </a:lnTo>
                  <a:lnTo>
                    <a:pt x="28227" y="142285"/>
                  </a:lnTo>
                  <a:lnTo>
                    <a:pt x="31074" y="150145"/>
                  </a:lnTo>
                  <a:lnTo>
                    <a:pt x="32603" y="151996"/>
                  </a:lnTo>
                  <a:lnTo>
                    <a:pt x="33075" y="148190"/>
                  </a:lnTo>
                  <a:lnTo>
                    <a:pt x="33012" y="140113"/>
                  </a:lnTo>
                  <a:lnTo>
                    <a:pt x="32757" y="129012"/>
                  </a:lnTo>
                  <a:lnTo>
                    <a:pt x="32477" y="115822"/>
                  </a:lnTo>
                  <a:lnTo>
                    <a:pt x="32239" y="101213"/>
                  </a:lnTo>
                  <a:lnTo>
                    <a:pt x="32222" y="85808"/>
                  </a:lnTo>
                  <a:lnTo>
                    <a:pt x="32731" y="70229"/>
                  </a:lnTo>
                  <a:lnTo>
                    <a:pt x="33893" y="54832"/>
                  </a:lnTo>
                  <a:lnTo>
                    <a:pt x="35995" y="40219"/>
                  </a:lnTo>
                  <a:lnTo>
                    <a:pt x="39539" y="27307"/>
                  </a:lnTo>
                  <a:lnTo>
                    <a:pt x="44664" y="16453"/>
                  </a:lnTo>
                  <a:lnTo>
                    <a:pt x="51038" y="7994"/>
                  </a:lnTo>
                  <a:lnTo>
                    <a:pt x="58073" y="2503"/>
                  </a:lnTo>
                  <a:lnTo>
                    <a:pt x="65351" y="0"/>
                  </a:lnTo>
                  <a:lnTo>
                    <a:pt x="72506" y="233"/>
                  </a:lnTo>
                  <a:lnTo>
                    <a:pt x="79150" y="2955"/>
                  </a:lnTo>
                  <a:lnTo>
                    <a:pt x="85131" y="7780"/>
                  </a:lnTo>
                  <a:lnTo>
                    <a:pt x="90484" y="14251"/>
                  </a:lnTo>
                  <a:lnTo>
                    <a:pt x="95321" y="21948"/>
                  </a:lnTo>
                  <a:lnTo>
                    <a:pt x="99765" y="30525"/>
                  </a:lnTo>
                  <a:lnTo>
                    <a:pt x="103921" y="39722"/>
                  </a:lnTo>
                  <a:lnTo>
                    <a:pt x="107874" y="49348"/>
                  </a:lnTo>
                  <a:lnTo>
                    <a:pt x="111680" y="59271"/>
                  </a:lnTo>
                  <a:lnTo>
                    <a:pt x="115220" y="69562"/>
                  </a:lnTo>
                  <a:lnTo>
                    <a:pt x="118219" y="80464"/>
                  </a:lnTo>
                  <a:lnTo>
                    <a:pt x="120567" y="92043"/>
                  </a:lnTo>
                  <a:lnTo>
                    <a:pt x="122317" y="103627"/>
                  </a:lnTo>
                  <a:lnTo>
                    <a:pt x="123763" y="115032"/>
                  </a:lnTo>
                  <a:lnTo>
                    <a:pt x="125032" y="127262"/>
                  </a:lnTo>
                  <a:lnTo>
                    <a:pt x="126342" y="142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46757" y="2743529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1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3"/>
                  </a:lnTo>
                  <a:lnTo>
                    <a:pt x="1" y="58102"/>
                  </a:lnTo>
                  <a:lnTo>
                    <a:pt x="1" y="73278"/>
                  </a:lnTo>
                  <a:lnTo>
                    <a:pt x="1" y="88350"/>
                  </a:lnTo>
                  <a:lnTo>
                    <a:pt x="1" y="103387"/>
                  </a:lnTo>
                  <a:lnTo>
                    <a:pt x="1" y="118695"/>
                  </a:lnTo>
                  <a:lnTo>
                    <a:pt x="1" y="134436"/>
                  </a:lnTo>
                  <a:lnTo>
                    <a:pt x="1" y="150617"/>
                  </a:lnTo>
                  <a:lnTo>
                    <a:pt x="1" y="167172"/>
                  </a:lnTo>
                  <a:lnTo>
                    <a:pt x="1" y="184003"/>
                  </a:lnTo>
                  <a:lnTo>
                    <a:pt x="1" y="200662"/>
                  </a:lnTo>
                  <a:lnTo>
                    <a:pt x="0" y="218200"/>
                  </a:lnTo>
                  <a:lnTo>
                    <a:pt x="1" y="240393"/>
                  </a:lnTo>
                  <a:lnTo>
                    <a:pt x="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52002" y="2865258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4613"/>
                  </a:moveTo>
                  <a:lnTo>
                    <a:pt x="180645" y="1813"/>
                  </a:lnTo>
                  <a:lnTo>
                    <a:pt x="171658" y="311"/>
                  </a:lnTo>
                  <a:lnTo>
                    <a:pt x="161663" y="0"/>
                  </a:lnTo>
                  <a:lnTo>
                    <a:pt x="150682" y="506"/>
                  </a:lnTo>
                  <a:lnTo>
                    <a:pt x="138871" y="1326"/>
                  </a:lnTo>
                  <a:lnTo>
                    <a:pt x="126417" y="2146"/>
                  </a:lnTo>
                  <a:lnTo>
                    <a:pt x="113652" y="3003"/>
                  </a:lnTo>
                  <a:lnTo>
                    <a:pt x="101019" y="4178"/>
                  </a:lnTo>
                  <a:lnTo>
                    <a:pt x="88746" y="5812"/>
                  </a:lnTo>
                  <a:lnTo>
                    <a:pt x="76711" y="7740"/>
                  </a:lnTo>
                  <a:lnTo>
                    <a:pt x="64557" y="9580"/>
                  </a:lnTo>
                  <a:lnTo>
                    <a:pt x="52099" y="11114"/>
                  </a:lnTo>
                  <a:lnTo>
                    <a:pt x="39905" y="12300"/>
                  </a:lnTo>
                  <a:lnTo>
                    <a:pt x="28017" y="13299"/>
                  </a:lnTo>
                  <a:lnTo>
                    <a:pt x="15385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47435" y="2690886"/>
              <a:ext cx="299407" cy="326385"/>
            </a:xfrm>
            <a:custGeom>
              <a:avLst/>
              <a:gdLst/>
              <a:ahLst/>
              <a:cxnLst/>
              <a:rect l="0" t="0" r="0" b="0"/>
              <a:pathLst>
                <a:path w="299407" h="326385">
                  <a:moveTo>
                    <a:pt x="4608" y="0"/>
                  </a:moveTo>
                  <a:lnTo>
                    <a:pt x="1808" y="9002"/>
                  </a:lnTo>
                  <a:lnTo>
                    <a:pt x="307" y="19270"/>
                  </a:lnTo>
                  <a:lnTo>
                    <a:pt x="0" y="31858"/>
                  </a:lnTo>
                  <a:lnTo>
                    <a:pt x="679" y="46558"/>
                  </a:lnTo>
                  <a:lnTo>
                    <a:pt x="2147" y="63003"/>
                  </a:lnTo>
                  <a:lnTo>
                    <a:pt x="4216" y="80789"/>
                  </a:lnTo>
                  <a:lnTo>
                    <a:pt x="6726" y="99402"/>
                  </a:lnTo>
                  <a:lnTo>
                    <a:pt x="9549" y="118249"/>
                  </a:lnTo>
                  <a:lnTo>
                    <a:pt x="12586" y="136983"/>
                  </a:lnTo>
                  <a:lnTo>
                    <a:pt x="15606" y="155321"/>
                  </a:lnTo>
                  <a:lnTo>
                    <a:pt x="18254" y="172947"/>
                  </a:lnTo>
                  <a:lnTo>
                    <a:pt x="20371" y="189763"/>
                  </a:lnTo>
                  <a:lnTo>
                    <a:pt x="22132" y="205684"/>
                  </a:lnTo>
                  <a:lnTo>
                    <a:pt x="23929" y="220545"/>
                  </a:lnTo>
                  <a:lnTo>
                    <a:pt x="25993" y="234360"/>
                  </a:lnTo>
                  <a:lnTo>
                    <a:pt x="28380" y="247284"/>
                  </a:lnTo>
                  <a:lnTo>
                    <a:pt x="31063" y="259512"/>
                  </a:lnTo>
                  <a:lnTo>
                    <a:pt x="33961" y="271148"/>
                  </a:lnTo>
                  <a:lnTo>
                    <a:pt x="36290" y="279640"/>
                  </a:lnTo>
                  <a:lnTo>
                    <a:pt x="37271" y="281668"/>
                  </a:lnTo>
                  <a:lnTo>
                    <a:pt x="37451" y="278259"/>
                  </a:lnTo>
                  <a:lnTo>
                    <a:pt x="37477" y="271311"/>
                  </a:lnTo>
                  <a:lnTo>
                    <a:pt x="37891" y="262422"/>
                  </a:lnTo>
                  <a:lnTo>
                    <a:pt x="38921" y="252578"/>
                  </a:lnTo>
                  <a:lnTo>
                    <a:pt x="40563" y="242294"/>
                  </a:lnTo>
                  <a:lnTo>
                    <a:pt x="42721" y="231823"/>
                  </a:lnTo>
                  <a:lnTo>
                    <a:pt x="45290" y="221299"/>
                  </a:lnTo>
                  <a:lnTo>
                    <a:pt x="48656" y="211426"/>
                  </a:lnTo>
                  <a:lnTo>
                    <a:pt x="53656" y="203455"/>
                  </a:lnTo>
                  <a:lnTo>
                    <a:pt x="60606" y="197913"/>
                  </a:lnTo>
                  <a:lnTo>
                    <a:pt x="69037" y="194836"/>
                  </a:lnTo>
                  <a:lnTo>
                    <a:pt x="77999" y="194125"/>
                  </a:lnTo>
                  <a:lnTo>
                    <a:pt x="86871" y="195470"/>
                  </a:lnTo>
                  <a:lnTo>
                    <a:pt x="95248" y="198778"/>
                  </a:lnTo>
                  <a:lnTo>
                    <a:pt x="102787" y="204255"/>
                  </a:lnTo>
                  <a:lnTo>
                    <a:pt x="109405" y="211816"/>
                  </a:lnTo>
                  <a:lnTo>
                    <a:pt x="115203" y="220975"/>
                  </a:lnTo>
                  <a:lnTo>
                    <a:pt x="120347" y="231030"/>
                  </a:lnTo>
                  <a:lnTo>
                    <a:pt x="125003" y="241471"/>
                  </a:lnTo>
                  <a:lnTo>
                    <a:pt x="129498" y="251217"/>
                  </a:lnTo>
                  <a:lnTo>
                    <a:pt x="135062" y="258375"/>
                  </a:lnTo>
                  <a:lnTo>
                    <a:pt x="142301" y="261957"/>
                  </a:lnTo>
                  <a:lnTo>
                    <a:pt x="150157" y="262308"/>
                  </a:lnTo>
                  <a:lnTo>
                    <a:pt x="158426" y="260268"/>
                  </a:lnTo>
                  <a:lnTo>
                    <a:pt x="167318" y="256748"/>
                  </a:lnTo>
                  <a:lnTo>
                    <a:pt x="177126" y="252594"/>
                  </a:lnTo>
                  <a:lnTo>
                    <a:pt x="187907" y="248305"/>
                  </a:lnTo>
                  <a:lnTo>
                    <a:pt x="199383" y="244096"/>
                  </a:lnTo>
                  <a:lnTo>
                    <a:pt x="211068" y="240028"/>
                  </a:lnTo>
                  <a:lnTo>
                    <a:pt x="222657" y="236098"/>
                  </a:lnTo>
                  <a:lnTo>
                    <a:pt x="233876" y="232115"/>
                  </a:lnTo>
                  <a:lnTo>
                    <a:pt x="244408" y="227746"/>
                  </a:lnTo>
                  <a:lnTo>
                    <a:pt x="254146" y="222828"/>
                  </a:lnTo>
                  <a:lnTo>
                    <a:pt x="262838" y="217047"/>
                  </a:lnTo>
                  <a:lnTo>
                    <a:pt x="270005" y="209876"/>
                  </a:lnTo>
                  <a:lnTo>
                    <a:pt x="275526" y="201163"/>
                  </a:lnTo>
                  <a:lnTo>
                    <a:pt x="279421" y="191226"/>
                  </a:lnTo>
                  <a:lnTo>
                    <a:pt x="281677" y="180646"/>
                  </a:lnTo>
                  <a:lnTo>
                    <a:pt x="282447" y="169839"/>
                  </a:lnTo>
                  <a:lnTo>
                    <a:pt x="281677" y="159332"/>
                  </a:lnTo>
                  <a:lnTo>
                    <a:pt x="279042" y="149816"/>
                  </a:lnTo>
                  <a:lnTo>
                    <a:pt x="274529" y="141585"/>
                  </a:lnTo>
                  <a:lnTo>
                    <a:pt x="268400" y="135061"/>
                  </a:lnTo>
                  <a:lnTo>
                    <a:pt x="260997" y="130952"/>
                  </a:lnTo>
                  <a:lnTo>
                    <a:pt x="252654" y="129413"/>
                  </a:lnTo>
                  <a:lnTo>
                    <a:pt x="243799" y="130141"/>
                  </a:lnTo>
                  <a:lnTo>
                    <a:pt x="234944" y="132672"/>
                  </a:lnTo>
                  <a:lnTo>
                    <a:pt x="226368" y="136557"/>
                  </a:lnTo>
                  <a:lnTo>
                    <a:pt x="218306" y="141585"/>
                  </a:lnTo>
                  <a:lnTo>
                    <a:pt x="211038" y="147775"/>
                  </a:lnTo>
                  <a:lnTo>
                    <a:pt x="204631" y="155044"/>
                  </a:lnTo>
                  <a:lnTo>
                    <a:pt x="198988" y="163211"/>
                  </a:lnTo>
                  <a:lnTo>
                    <a:pt x="193955" y="172071"/>
                  </a:lnTo>
                  <a:lnTo>
                    <a:pt x="189389" y="181440"/>
                  </a:lnTo>
                  <a:lnTo>
                    <a:pt x="185490" y="191173"/>
                  </a:lnTo>
                  <a:lnTo>
                    <a:pt x="182774" y="201159"/>
                  </a:lnTo>
                  <a:lnTo>
                    <a:pt x="181430" y="211320"/>
                  </a:lnTo>
                  <a:lnTo>
                    <a:pt x="181342" y="221602"/>
                  </a:lnTo>
                  <a:lnTo>
                    <a:pt x="182271" y="231964"/>
                  </a:lnTo>
                  <a:lnTo>
                    <a:pt x="183974" y="242381"/>
                  </a:lnTo>
                  <a:lnTo>
                    <a:pt x="186404" y="252834"/>
                  </a:lnTo>
                  <a:lnTo>
                    <a:pt x="189705" y="263313"/>
                  </a:lnTo>
                  <a:lnTo>
                    <a:pt x="193891" y="273804"/>
                  </a:lnTo>
                  <a:lnTo>
                    <a:pt x="199006" y="284137"/>
                  </a:lnTo>
                  <a:lnTo>
                    <a:pt x="205196" y="294002"/>
                  </a:lnTo>
                  <a:lnTo>
                    <a:pt x="212440" y="303254"/>
                  </a:lnTo>
                  <a:lnTo>
                    <a:pt x="220747" y="311432"/>
                  </a:lnTo>
                  <a:lnTo>
                    <a:pt x="230226" y="317714"/>
                  </a:lnTo>
                  <a:lnTo>
                    <a:pt x="240812" y="321829"/>
                  </a:lnTo>
                  <a:lnTo>
                    <a:pt x="251907" y="324133"/>
                  </a:lnTo>
                  <a:lnTo>
                    <a:pt x="263666" y="325571"/>
                  </a:lnTo>
                  <a:lnTo>
                    <a:pt x="278239" y="326267"/>
                  </a:lnTo>
                  <a:lnTo>
                    <a:pt x="29940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93721" y="2827476"/>
              <a:ext cx="121618" cy="177254"/>
            </a:xfrm>
            <a:custGeom>
              <a:avLst/>
              <a:gdLst/>
              <a:ahLst/>
              <a:cxnLst/>
              <a:rect l="0" t="0" r="0" b="0"/>
              <a:pathLst>
                <a:path w="121618" h="177254">
                  <a:moveTo>
                    <a:pt x="100561" y="42395"/>
                  </a:moveTo>
                  <a:lnTo>
                    <a:pt x="100360" y="30861"/>
                  </a:lnTo>
                  <a:lnTo>
                    <a:pt x="98439" y="21652"/>
                  </a:lnTo>
                  <a:lnTo>
                    <a:pt x="94545" y="13953"/>
                  </a:lnTo>
                  <a:lnTo>
                    <a:pt x="88792" y="7717"/>
                  </a:lnTo>
                  <a:lnTo>
                    <a:pt x="81194" y="3302"/>
                  </a:lnTo>
                  <a:lnTo>
                    <a:pt x="71951" y="757"/>
                  </a:lnTo>
                  <a:lnTo>
                    <a:pt x="61700" y="0"/>
                  </a:lnTo>
                  <a:lnTo>
                    <a:pt x="51379" y="997"/>
                  </a:lnTo>
                  <a:lnTo>
                    <a:pt x="41529" y="3558"/>
                  </a:lnTo>
                  <a:lnTo>
                    <a:pt x="32462" y="7546"/>
                  </a:lnTo>
                  <a:lnTo>
                    <a:pt x="24447" y="12963"/>
                  </a:lnTo>
                  <a:lnTo>
                    <a:pt x="17506" y="19687"/>
                  </a:lnTo>
                  <a:lnTo>
                    <a:pt x="11658" y="27811"/>
                  </a:lnTo>
                  <a:lnTo>
                    <a:pt x="7013" y="37698"/>
                  </a:lnTo>
                  <a:lnTo>
                    <a:pt x="3517" y="49381"/>
                  </a:lnTo>
                  <a:lnTo>
                    <a:pt x="1149" y="62294"/>
                  </a:lnTo>
                  <a:lnTo>
                    <a:pt x="0" y="75492"/>
                  </a:lnTo>
                  <a:lnTo>
                    <a:pt x="12" y="88402"/>
                  </a:lnTo>
                  <a:lnTo>
                    <a:pt x="1326" y="100831"/>
                  </a:lnTo>
                  <a:lnTo>
                    <a:pt x="4334" y="112783"/>
                  </a:lnTo>
                  <a:lnTo>
                    <a:pt x="9100" y="124334"/>
                  </a:lnTo>
                  <a:lnTo>
                    <a:pt x="15403" y="135414"/>
                  </a:lnTo>
                  <a:lnTo>
                    <a:pt x="22920" y="145795"/>
                  </a:lnTo>
                  <a:lnTo>
                    <a:pt x="31351" y="155401"/>
                  </a:lnTo>
                  <a:lnTo>
                    <a:pt x="40603" y="163819"/>
                  </a:lnTo>
                  <a:lnTo>
                    <a:pt x="50790" y="170264"/>
                  </a:lnTo>
                  <a:lnTo>
                    <a:pt x="61887" y="174483"/>
                  </a:lnTo>
                  <a:lnTo>
                    <a:pt x="73343" y="176659"/>
                  </a:lnTo>
                  <a:lnTo>
                    <a:pt x="85392" y="177253"/>
                  </a:lnTo>
                  <a:lnTo>
                    <a:pt x="100208" y="175198"/>
                  </a:lnTo>
                  <a:lnTo>
                    <a:pt x="121617" y="168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57453" y="2848614"/>
              <a:ext cx="124725" cy="180790"/>
            </a:xfrm>
            <a:custGeom>
              <a:avLst/>
              <a:gdLst/>
              <a:ahLst/>
              <a:cxnLst/>
              <a:rect l="0" t="0" r="0" b="0"/>
              <a:pathLst>
                <a:path w="124725" h="180790">
                  <a:moveTo>
                    <a:pt x="0" y="105485"/>
                  </a:moveTo>
                  <a:lnTo>
                    <a:pt x="11667" y="105418"/>
                  </a:lnTo>
                  <a:lnTo>
                    <a:pt x="22157" y="104778"/>
                  </a:lnTo>
                  <a:lnTo>
                    <a:pt x="32458" y="103481"/>
                  </a:lnTo>
                  <a:lnTo>
                    <a:pt x="42760" y="101621"/>
                  </a:lnTo>
                  <a:lnTo>
                    <a:pt x="53104" y="99305"/>
                  </a:lnTo>
                  <a:lnTo>
                    <a:pt x="63488" y="96634"/>
                  </a:lnTo>
                  <a:lnTo>
                    <a:pt x="73743" y="93537"/>
                  </a:lnTo>
                  <a:lnTo>
                    <a:pt x="83554" y="89782"/>
                  </a:lnTo>
                  <a:lnTo>
                    <a:pt x="92776" y="85288"/>
                  </a:lnTo>
                  <a:lnTo>
                    <a:pt x="101273" y="79966"/>
                  </a:lnTo>
                  <a:lnTo>
                    <a:pt x="108834" y="73637"/>
                  </a:lnTo>
                  <a:lnTo>
                    <a:pt x="115424" y="66302"/>
                  </a:lnTo>
                  <a:lnTo>
                    <a:pt x="120679" y="58105"/>
                  </a:lnTo>
                  <a:lnTo>
                    <a:pt x="123854" y="49233"/>
                  </a:lnTo>
                  <a:lnTo>
                    <a:pt x="124724" y="39867"/>
                  </a:lnTo>
                  <a:lnTo>
                    <a:pt x="123358" y="30479"/>
                  </a:lnTo>
                  <a:lnTo>
                    <a:pt x="119858" y="21789"/>
                  </a:lnTo>
                  <a:lnTo>
                    <a:pt x="114505" y="14143"/>
                  </a:lnTo>
                  <a:lnTo>
                    <a:pt x="107676" y="7859"/>
                  </a:lnTo>
                  <a:lnTo>
                    <a:pt x="99737" y="3387"/>
                  </a:lnTo>
                  <a:lnTo>
                    <a:pt x="90998" y="793"/>
                  </a:lnTo>
                  <a:lnTo>
                    <a:pt x="81693" y="0"/>
                  </a:lnTo>
                  <a:lnTo>
                    <a:pt x="71995" y="972"/>
                  </a:lnTo>
                  <a:lnTo>
                    <a:pt x="62036" y="3515"/>
                  </a:lnTo>
                  <a:lnTo>
                    <a:pt x="52231" y="7491"/>
                  </a:lnTo>
                  <a:lnTo>
                    <a:pt x="43253" y="12899"/>
                  </a:lnTo>
                  <a:lnTo>
                    <a:pt x="35406" y="19613"/>
                  </a:lnTo>
                  <a:lnTo>
                    <a:pt x="28815" y="27560"/>
                  </a:lnTo>
                  <a:lnTo>
                    <a:pt x="23604" y="36797"/>
                  </a:lnTo>
                  <a:lnTo>
                    <a:pt x="19691" y="47234"/>
                  </a:lnTo>
                  <a:lnTo>
                    <a:pt x="16859" y="58665"/>
                  </a:lnTo>
                  <a:lnTo>
                    <a:pt x="14858" y="70863"/>
                  </a:lnTo>
                  <a:lnTo>
                    <a:pt x="13477" y="83618"/>
                  </a:lnTo>
                  <a:lnTo>
                    <a:pt x="12870" y="96606"/>
                  </a:lnTo>
                  <a:lnTo>
                    <a:pt x="13517" y="109399"/>
                  </a:lnTo>
                  <a:lnTo>
                    <a:pt x="15584" y="121775"/>
                  </a:lnTo>
                  <a:lnTo>
                    <a:pt x="18939" y="133542"/>
                  </a:lnTo>
                  <a:lnTo>
                    <a:pt x="23333" y="144452"/>
                  </a:lnTo>
                  <a:lnTo>
                    <a:pt x="28520" y="154449"/>
                  </a:lnTo>
                  <a:lnTo>
                    <a:pt x="34613" y="163315"/>
                  </a:lnTo>
                  <a:lnTo>
                    <a:pt x="42059" y="170600"/>
                  </a:lnTo>
                  <a:lnTo>
                    <a:pt x="50985" y="176191"/>
                  </a:lnTo>
                  <a:lnTo>
                    <a:pt x="60911" y="179793"/>
                  </a:lnTo>
                  <a:lnTo>
                    <a:pt x="70958" y="180789"/>
                  </a:lnTo>
                  <a:lnTo>
                    <a:pt x="80592" y="179098"/>
                  </a:lnTo>
                  <a:lnTo>
                    <a:pt x="89359" y="175535"/>
                  </a:lnTo>
                  <a:lnTo>
                    <a:pt x="97571" y="171179"/>
                  </a:lnTo>
                  <a:lnTo>
                    <a:pt x="105940" y="165650"/>
                  </a:lnTo>
                  <a:lnTo>
                    <a:pt x="115813" y="158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10772" y="2907039"/>
              <a:ext cx="130951" cy="162874"/>
            </a:xfrm>
            <a:custGeom>
              <a:avLst/>
              <a:gdLst/>
              <a:ahLst/>
              <a:cxnLst/>
              <a:rect l="0" t="0" r="0" b="0"/>
              <a:pathLst>
                <a:path w="130951" h="162874">
                  <a:moveTo>
                    <a:pt x="4608" y="15474"/>
                  </a:moveTo>
                  <a:lnTo>
                    <a:pt x="1808" y="27142"/>
                  </a:lnTo>
                  <a:lnTo>
                    <a:pt x="307" y="37631"/>
                  </a:lnTo>
                  <a:lnTo>
                    <a:pt x="0" y="47933"/>
                  </a:lnTo>
                  <a:lnTo>
                    <a:pt x="680" y="58234"/>
                  </a:lnTo>
                  <a:lnTo>
                    <a:pt x="2147" y="68578"/>
                  </a:lnTo>
                  <a:lnTo>
                    <a:pt x="4220" y="78896"/>
                  </a:lnTo>
                  <a:lnTo>
                    <a:pt x="6866" y="86686"/>
                  </a:lnTo>
                  <a:lnTo>
                    <a:pt x="9621" y="88481"/>
                  </a:lnTo>
                  <a:lnTo>
                    <a:pt x="11655" y="84638"/>
                  </a:lnTo>
                  <a:lnTo>
                    <a:pt x="12965" y="76548"/>
                  </a:lnTo>
                  <a:lnTo>
                    <a:pt x="13946" y="65779"/>
                  </a:lnTo>
                  <a:lnTo>
                    <a:pt x="15094" y="53878"/>
                  </a:lnTo>
                  <a:lnTo>
                    <a:pt x="16667" y="41775"/>
                  </a:lnTo>
                  <a:lnTo>
                    <a:pt x="19036" y="30192"/>
                  </a:lnTo>
                  <a:lnTo>
                    <a:pt x="22754" y="19852"/>
                  </a:lnTo>
                  <a:lnTo>
                    <a:pt x="27992" y="11023"/>
                  </a:lnTo>
                  <a:lnTo>
                    <a:pt x="34442" y="4245"/>
                  </a:lnTo>
                  <a:lnTo>
                    <a:pt x="41526" y="487"/>
                  </a:lnTo>
                  <a:lnTo>
                    <a:pt x="48842" y="0"/>
                  </a:lnTo>
                  <a:lnTo>
                    <a:pt x="56191" y="2586"/>
                  </a:lnTo>
                  <a:lnTo>
                    <a:pt x="63498" y="7967"/>
                  </a:lnTo>
                  <a:lnTo>
                    <a:pt x="70737" y="15689"/>
                  </a:lnTo>
                  <a:lnTo>
                    <a:pt x="77750" y="25072"/>
                  </a:lnTo>
                  <a:lnTo>
                    <a:pt x="84239" y="35337"/>
                  </a:lnTo>
                  <a:lnTo>
                    <a:pt x="90089" y="45971"/>
                  </a:lnTo>
                  <a:lnTo>
                    <a:pt x="95339" y="56716"/>
                  </a:lnTo>
                  <a:lnTo>
                    <a:pt x="100101" y="67463"/>
                  </a:lnTo>
                  <a:lnTo>
                    <a:pt x="104491" y="78178"/>
                  </a:lnTo>
                  <a:lnTo>
                    <a:pt x="108610" y="89019"/>
                  </a:lnTo>
                  <a:lnTo>
                    <a:pt x="112537" y="100298"/>
                  </a:lnTo>
                  <a:lnTo>
                    <a:pt x="116324" y="112134"/>
                  </a:lnTo>
                  <a:lnTo>
                    <a:pt x="119866" y="123892"/>
                  </a:lnTo>
                  <a:lnTo>
                    <a:pt x="123241" y="135434"/>
                  </a:lnTo>
                  <a:lnTo>
                    <a:pt x="126748" y="147774"/>
                  </a:lnTo>
                  <a:lnTo>
                    <a:pt x="130950" y="162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15422" y="2711943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4" y="92107"/>
                  </a:lnTo>
                  <a:lnTo>
                    <a:pt x="177" y="112959"/>
                  </a:lnTo>
                  <a:lnTo>
                    <a:pt x="825" y="134387"/>
                  </a:lnTo>
                  <a:lnTo>
                    <a:pt x="2075" y="155975"/>
                  </a:lnTo>
                  <a:lnTo>
                    <a:pt x="3727" y="177535"/>
                  </a:lnTo>
                  <a:lnTo>
                    <a:pt x="5375" y="199002"/>
                  </a:lnTo>
                  <a:lnTo>
                    <a:pt x="6782" y="220356"/>
                  </a:lnTo>
                  <a:lnTo>
                    <a:pt x="8047" y="241119"/>
                  </a:lnTo>
                  <a:lnTo>
                    <a:pt x="9504" y="260390"/>
                  </a:lnTo>
                  <a:lnTo>
                    <a:pt x="11336" y="277794"/>
                  </a:lnTo>
                  <a:lnTo>
                    <a:pt x="13604" y="293383"/>
                  </a:lnTo>
                  <a:lnTo>
                    <a:pt x="16657" y="309115"/>
                  </a:lnTo>
                  <a:lnTo>
                    <a:pt x="21881" y="328605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89080" y="286987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"/>
                  </a:moveTo>
                  <a:lnTo>
                    <a:pt x="219824" y="0"/>
                  </a:lnTo>
                  <a:lnTo>
                    <a:pt x="208055" y="0"/>
                  </a:lnTo>
                  <a:lnTo>
                    <a:pt x="195165" y="0"/>
                  </a:lnTo>
                  <a:lnTo>
                    <a:pt x="181317" y="0"/>
                  </a:lnTo>
                  <a:lnTo>
                    <a:pt x="166988" y="0"/>
                  </a:lnTo>
                  <a:lnTo>
                    <a:pt x="152518" y="0"/>
                  </a:lnTo>
                  <a:lnTo>
                    <a:pt x="138069" y="0"/>
                  </a:lnTo>
                  <a:lnTo>
                    <a:pt x="123693" y="0"/>
                  </a:lnTo>
                  <a:lnTo>
                    <a:pt x="109403" y="5"/>
                  </a:lnTo>
                  <a:lnTo>
                    <a:pt x="95352" y="178"/>
                  </a:lnTo>
                  <a:lnTo>
                    <a:pt x="81831" y="826"/>
                  </a:lnTo>
                  <a:lnTo>
                    <a:pt x="68959" y="2075"/>
                  </a:lnTo>
                  <a:lnTo>
                    <a:pt x="56758" y="3736"/>
                  </a:lnTo>
                  <a:lnTo>
                    <a:pt x="43832" y="5563"/>
                  </a:lnTo>
                  <a:lnTo>
                    <a:pt x="2681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77551" y="2845614"/>
              <a:ext cx="127384" cy="202008"/>
            </a:xfrm>
            <a:custGeom>
              <a:avLst/>
              <a:gdLst/>
              <a:ahLst/>
              <a:cxnLst/>
              <a:rect l="0" t="0" r="0" b="0"/>
              <a:pathLst>
                <a:path w="127384" h="202008">
                  <a:moveTo>
                    <a:pt x="22098" y="97956"/>
                  </a:moveTo>
                  <a:lnTo>
                    <a:pt x="30899" y="100756"/>
                  </a:lnTo>
                  <a:lnTo>
                    <a:pt x="39245" y="102258"/>
                  </a:lnTo>
                  <a:lnTo>
                    <a:pt x="47945" y="102560"/>
                  </a:lnTo>
                  <a:lnTo>
                    <a:pt x="57065" y="101707"/>
                  </a:lnTo>
                  <a:lnTo>
                    <a:pt x="66561" y="99591"/>
                  </a:lnTo>
                  <a:lnTo>
                    <a:pt x="76348" y="96264"/>
                  </a:lnTo>
                  <a:lnTo>
                    <a:pt x="86190" y="91757"/>
                  </a:lnTo>
                  <a:lnTo>
                    <a:pt x="95716" y="85989"/>
                  </a:lnTo>
                  <a:lnTo>
                    <a:pt x="104736" y="79033"/>
                  </a:lnTo>
                  <a:lnTo>
                    <a:pt x="112755" y="70923"/>
                  </a:lnTo>
                  <a:lnTo>
                    <a:pt x="118930" y="61578"/>
                  </a:lnTo>
                  <a:lnTo>
                    <a:pt x="122959" y="51082"/>
                  </a:lnTo>
                  <a:lnTo>
                    <a:pt x="124699" y="40120"/>
                  </a:lnTo>
                  <a:lnTo>
                    <a:pt x="123903" y="29835"/>
                  </a:lnTo>
                  <a:lnTo>
                    <a:pt x="120696" y="20818"/>
                  </a:lnTo>
                  <a:lnTo>
                    <a:pt x="115307" y="13292"/>
                  </a:lnTo>
                  <a:lnTo>
                    <a:pt x="107888" y="7379"/>
                  </a:lnTo>
                  <a:lnTo>
                    <a:pt x="98720" y="2974"/>
                  </a:lnTo>
                  <a:lnTo>
                    <a:pt x="88332" y="303"/>
                  </a:lnTo>
                  <a:lnTo>
                    <a:pt x="77375" y="0"/>
                  </a:lnTo>
                  <a:lnTo>
                    <a:pt x="66275" y="2197"/>
                  </a:lnTo>
                  <a:lnTo>
                    <a:pt x="55384" y="6432"/>
                  </a:lnTo>
                  <a:lnTo>
                    <a:pt x="45072" y="11946"/>
                  </a:lnTo>
                  <a:lnTo>
                    <a:pt x="35475" y="18182"/>
                  </a:lnTo>
                  <a:lnTo>
                    <a:pt x="26708" y="25298"/>
                  </a:lnTo>
                  <a:lnTo>
                    <a:pt x="18957" y="34037"/>
                  </a:lnTo>
                  <a:lnTo>
                    <a:pt x="12231" y="44685"/>
                  </a:lnTo>
                  <a:lnTo>
                    <a:pt x="6712" y="56767"/>
                  </a:lnTo>
                  <a:lnTo>
                    <a:pt x="2827" y="69341"/>
                  </a:lnTo>
                  <a:lnTo>
                    <a:pt x="660" y="81799"/>
                  </a:lnTo>
                  <a:lnTo>
                    <a:pt x="0" y="93909"/>
                  </a:lnTo>
                  <a:lnTo>
                    <a:pt x="536" y="105640"/>
                  </a:lnTo>
                  <a:lnTo>
                    <a:pt x="1972" y="117040"/>
                  </a:lnTo>
                  <a:lnTo>
                    <a:pt x="4223" y="128016"/>
                  </a:lnTo>
                  <a:lnTo>
                    <a:pt x="7402" y="138328"/>
                  </a:lnTo>
                  <a:lnTo>
                    <a:pt x="11500" y="147900"/>
                  </a:lnTo>
                  <a:lnTo>
                    <a:pt x="16387" y="156805"/>
                  </a:lnTo>
                  <a:lnTo>
                    <a:pt x="21891" y="165174"/>
                  </a:lnTo>
                  <a:lnTo>
                    <a:pt x="27859" y="173135"/>
                  </a:lnTo>
                  <a:lnTo>
                    <a:pt x="34325" y="180634"/>
                  </a:lnTo>
                  <a:lnTo>
                    <a:pt x="41496" y="187452"/>
                  </a:lnTo>
                  <a:lnTo>
                    <a:pt x="49437" y="193507"/>
                  </a:lnTo>
                  <a:lnTo>
                    <a:pt x="58227" y="198387"/>
                  </a:lnTo>
                  <a:lnTo>
                    <a:pt x="68039" y="201302"/>
                  </a:lnTo>
                  <a:lnTo>
                    <a:pt x="78846" y="202007"/>
                  </a:lnTo>
                  <a:lnTo>
                    <a:pt x="89893" y="201027"/>
                  </a:lnTo>
                  <a:lnTo>
                    <a:pt x="100871" y="199290"/>
                  </a:lnTo>
                  <a:lnTo>
                    <a:pt x="112743" y="196642"/>
                  </a:lnTo>
                  <a:lnTo>
                    <a:pt x="127383" y="192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43899" y="2859342"/>
              <a:ext cx="161078" cy="157930"/>
            </a:xfrm>
            <a:custGeom>
              <a:avLst/>
              <a:gdLst/>
              <a:ahLst/>
              <a:cxnLst/>
              <a:rect l="0" t="0" r="0" b="0"/>
              <a:pathLst>
                <a:path w="161078" h="157930">
                  <a:moveTo>
                    <a:pt x="13678" y="105285"/>
                  </a:moveTo>
                  <a:lnTo>
                    <a:pt x="13744" y="119887"/>
                  </a:lnTo>
                  <a:lnTo>
                    <a:pt x="14385" y="133158"/>
                  </a:lnTo>
                  <a:lnTo>
                    <a:pt x="15654" y="146260"/>
                  </a:lnTo>
                  <a:lnTo>
                    <a:pt x="16466" y="155891"/>
                  </a:lnTo>
                  <a:lnTo>
                    <a:pt x="15689" y="157929"/>
                  </a:lnTo>
                  <a:lnTo>
                    <a:pt x="13879" y="154058"/>
                  </a:lnTo>
                  <a:lnTo>
                    <a:pt x="11474" y="146587"/>
                  </a:lnTo>
                  <a:lnTo>
                    <a:pt x="8697" y="137251"/>
                  </a:lnTo>
                  <a:lnTo>
                    <a:pt x="5685" y="127061"/>
                  </a:lnTo>
                  <a:lnTo>
                    <a:pt x="2847" y="116525"/>
                  </a:lnTo>
                  <a:lnTo>
                    <a:pt x="853" y="105874"/>
                  </a:lnTo>
                  <a:lnTo>
                    <a:pt x="0" y="95210"/>
                  </a:lnTo>
                  <a:lnTo>
                    <a:pt x="411" y="84733"/>
                  </a:lnTo>
                  <a:lnTo>
                    <a:pt x="2208" y="74757"/>
                  </a:lnTo>
                  <a:lnTo>
                    <a:pt x="5312" y="65416"/>
                  </a:lnTo>
                  <a:lnTo>
                    <a:pt x="9667" y="56835"/>
                  </a:lnTo>
                  <a:lnTo>
                    <a:pt x="15330" y="49216"/>
                  </a:lnTo>
                  <a:lnTo>
                    <a:pt x="22216" y="42573"/>
                  </a:lnTo>
                  <a:lnTo>
                    <a:pt x="30278" y="36772"/>
                  </a:lnTo>
                  <a:lnTo>
                    <a:pt x="39592" y="31633"/>
                  </a:lnTo>
                  <a:lnTo>
                    <a:pt x="50080" y="26987"/>
                  </a:lnTo>
                  <a:lnTo>
                    <a:pt x="61547" y="22695"/>
                  </a:lnTo>
                  <a:lnTo>
                    <a:pt x="73767" y="18651"/>
                  </a:lnTo>
                  <a:lnTo>
                    <a:pt x="86534" y="14784"/>
                  </a:lnTo>
                  <a:lnTo>
                    <a:pt x="99463" y="11191"/>
                  </a:lnTo>
                  <a:lnTo>
                    <a:pt x="113480" y="7774"/>
                  </a:lnTo>
                  <a:lnTo>
                    <a:pt x="132047" y="4234"/>
                  </a:lnTo>
                  <a:lnTo>
                    <a:pt x="161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45329" y="2911985"/>
              <a:ext cx="133036" cy="158017"/>
            </a:xfrm>
            <a:custGeom>
              <a:avLst/>
              <a:gdLst/>
              <a:ahLst/>
              <a:cxnLst/>
              <a:rect l="0" t="0" r="0" b="0"/>
              <a:pathLst>
                <a:path w="133036" h="158017">
                  <a:moveTo>
                    <a:pt x="86030" y="0"/>
                  </a:moveTo>
                  <a:lnTo>
                    <a:pt x="74362" y="133"/>
                  </a:lnTo>
                  <a:lnTo>
                    <a:pt x="63874" y="1414"/>
                  </a:lnTo>
                  <a:lnTo>
                    <a:pt x="53581" y="4012"/>
                  </a:lnTo>
                  <a:lnTo>
                    <a:pt x="43625" y="7904"/>
                  </a:lnTo>
                  <a:lnTo>
                    <a:pt x="34579" y="13185"/>
                  </a:lnTo>
                  <a:lnTo>
                    <a:pt x="26695" y="19772"/>
                  </a:lnTo>
                  <a:lnTo>
                    <a:pt x="19917" y="27444"/>
                  </a:lnTo>
                  <a:lnTo>
                    <a:pt x="14053" y="35955"/>
                  </a:lnTo>
                  <a:lnTo>
                    <a:pt x="8894" y="45091"/>
                  </a:lnTo>
                  <a:lnTo>
                    <a:pt x="4582" y="55003"/>
                  </a:lnTo>
                  <a:lnTo>
                    <a:pt x="1582" y="66173"/>
                  </a:lnTo>
                  <a:lnTo>
                    <a:pt x="48" y="78755"/>
                  </a:lnTo>
                  <a:lnTo>
                    <a:pt x="0" y="92290"/>
                  </a:lnTo>
                  <a:lnTo>
                    <a:pt x="1488" y="105913"/>
                  </a:lnTo>
                  <a:lnTo>
                    <a:pt x="4389" y="119099"/>
                  </a:lnTo>
                  <a:lnTo>
                    <a:pt x="8778" y="131205"/>
                  </a:lnTo>
                  <a:lnTo>
                    <a:pt x="14997" y="141343"/>
                  </a:lnTo>
                  <a:lnTo>
                    <a:pt x="23068" y="149219"/>
                  </a:lnTo>
                  <a:lnTo>
                    <a:pt x="32741" y="154708"/>
                  </a:lnTo>
                  <a:lnTo>
                    <a:pt x="43675" y="157592"/>
                  </a:lnTo>
                  <a:lnTo>
                    <a:pt x="55539" y="158016"/>
                  </a:lnTo>
                  <a:lnTo>
                    <a:pt x="67739" y="156389"/>
                  </a:lnTo>
                  <a:lnTo>
                    <a:pt x="79463" y="153181"/>
                  </a:lnTo>
                  <a:lnTo>
                    <a:pt x="90301" y="148805"/>
                  </a:lnTo>
                  <a:lnTo>
                    <a:pt x="100049" y="143431"/>
                  </a:lnTo>
                  <a:lnTo>
                    <a:pt x="108532" y="137002"/>
                  </a:lnTo>
                  <a:lnTo>
                    <a:pt x="115790" y="129559"/>
                  </a:lnTo>
                  <a:lnTo>
                    <a:pt x="121853" y="120934"/>
                  </a:lnTo>
                  <a:lnTo>
                    <a:pt x="126643" y="110701"/>
                  </a:lnTo>
                  <a:lnTo>
                    <a:pt x="130231" y="98788"/>
                  </a:lnTo>
                  <a:lnTo>
                    <a:pt x="132491" y="85889"/>
                  </a:lnTo>
                  <a:lnTo>
                    <a:pt x="133035" y="73232"/>
                  </a:lnTo>
                  <a:lnTo>
                    <a:pt x="131808" y="61507"/>
                  </a:lnTo>
                  <a:lnTo>
                    <a:pt x="128961" y="50967"/>
                  </a:lnTo>
                  <a:lnTo>
                    <a:pt x="124199" y="40547"/>
                  </a:lnTo>
                  <a:lnTo>
                    <a:pt x="114867" y="28224"/>
                  </a:lnTo>
                  <a:lnTo>
                    <a:pt x="9655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12699" y="2680802"/>
              <a:ext cx="118703" cy="410168"/>
            </a:xfrm>
            <a:custGeom>
              <a:avLst/>
              <a:gdLst/>
              <a:ahLst/>
              <a:cxnLst/>
              <a:rect l="0" t="0" r="0" b="0"/>
              <a:pathLst>
                <a:path w="118703" h="410168">
                  <a:moveTo>
                    <a:pt x="55531" y="410167"/>
                  </a:moveTo>
                  <a:lnTo>
                    <a:pt x="52665" y="398432"/>
                  </a:lnTo>
                  <a:lnTo>
                    <a:pt x="50521" y="387303"/>
                  </a:lnTo>
                  <a:lnTo>
                    <a:pt x="48915" y="375705"/>
                  </a:lnTo>
                  <a:lnTo>
                    <a:pt x="47561" y="363543"/>
                  </a:lnTo>
                  <a:lnTo>
                    <a:pt x="46064" y="350883"/>
                  </a:lnTo>
                  <a:lnTo>
                    <a:pt x="44213" y="337823"/>
                  </a:lnTo>
                  <a:lnTo>
                    <a:pt x="41974" y="324298"/>
                  </a:lnTo>
                  <a:lnTo>
                    <a:pt x="39393" y="310085"/>
                  </a:lnTo>
                  <a:lnTo>
                    <a:pt x="36544" y="295116"/>
                  </a:lnTo>
                  <a:lnTo>
                    <a:pt x="33495" y="279472"/>
                  </a:lnTo>
                  <a:lnTo>
                    <a:pt x="30302" y="263285"/>
                  </a:lnTo>
                  <a:lnTo>
                    <a:pt x="27008" y="246691"/>
                  </a:lnTo>
                  <a:lnTo>
                    <a:pt x="23645" y="229801"/>
                  </a:lnTo>
                  <a:lnTo>
                    <a:pt x="20235" y="212703"/>
                  </a:lnTo>
                  <a:lnTo>
                    <a:pt x="16796" y="195461"/>
                  </a:lnTo>
                  <a:lnTo>
                    <a:pt x="13504" y="178120"/>
                  </a:lnTo>
                  <a:lnTo>
                    <a:pt x="10672" y="160711"/>
                  </a:lnTo>
                  <a:lnTo>
                    <a:pt x="8433" y="143261"/>
                  </a:lnTo>
                  <a:lnTo>
                    <a:pt x="6588" y="125949"/>
                  </a:lnTo>
                  <a:lnTo>
                    <a:pt x="4736" y="109092"/>
                  </a:lnTo>
                  <a:lnTo>
                    <a:pt x="2649" y="92830"/>
                  </a:lnTo>
                  <a:lnTo>
                    <a:pt x="755" y="77299"/>
                  </a:lnTo>
                  <a:lnTo>
                    <a:pt x="0" y="62709"/>
                  </a:lnTo>
                  <a:lnTo>
                    <a:pt x="836" y="49088"/>
                  </a:lnTo>
                  <a:lnTo>
                    <a:pt x="3381" y="36636"/>
                  </a:lnTo>
                  <a:lnTo>
                    <a:pt x="7690" y="25790"/>
                  </a:lnTo>
                  <a:lnTo>
                    <a:pt x="13593" y="16651"/>
                  </a:lnTo>
                  <a:lnTo>
                    <a:pt x="20795" y="9343"/>
                  </a:lnTo>
                  <a:lnTo>
                    <a:pt x="28984" y="4175"/>
                  </a:lnTo>
                  <a:lnTo>
                    <a:pt x="37887" y="1111"/>
                  </a:lnTo>
                  <a:lnTo>
                    <a:pt x="47133" y="0"/>
                  </a:lnTo>
                  <a:lnTo>
                    <a:pt x="56258" y="759"/>
                  </a:lnTo>
                  <a:lnTo>
                    <a:pt x="65023" y="3150"/>
                  </a:lnTo>
                  <a:lnTo>
                    <a:pt x="73467" y="6731"/>
                  </a:lnTo>
                  <a:lnTo>
                    <a:pt x="82849" y="11395"/>
                  </a:lnTo>
                  <a:lnTo>
                    <a:pt x="96225" y="18664"/>
                  </a:lnTo>
                  <a:lnTo>
                    <a:pt x="118702" y="3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52416" y="2901456"/>
              <a:ext cx="147400" cy="15138"/>
            </a:xfrm>
            <a:custGeom>
              <a:avLst/>
              <a:gdLst/>
              <a:ahLst/>
              <a:cxnLst/>
              <a:rect l="0" t="0" r="0" b="0"/>
              <a:pathLst>
                <a:path w="147400" h="15138">
                  <a:moveTo>
                    <a:pt x="147399" y="10529"/>
                  </a:moveTo>
                  <a:lnTo>
                    <a:pt x="138531" y="13328"/>
                  </a:lnTo>
                  <a:lnTo>
                    <a:pt x="129544" y="14830"/>
                  </a:lnTo>
                  <a:lnTo>
                    <a:pt x="119549" y="15137"/>
                  </a:lnTo>
                  <a:lnTo>
                    <a:pt x="108568" y="14458"/>
                  </a:lnTo>
                  <a:lnTo>
                    <a:pt x="96756" y="12989"/>
                  </a:lnTo>
                  <a:lnTo>
                    <a:pt x="84302" y="10925"/>
                  </a:lnTo>
                  <a:lnTo>
                    <a:pt x="71404" y="8578"/>
                  </a:lnTo>
                  <a:lnTo>
                    <a:pt x="56679" y="6150"/>
                  </a:lnTo>
                  <a:lnTo>
                    <a:pt x="35480" y="3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38464" y="2777387"/>
              <a:ext cx="187777" cy="377918"/>
            </a:xfrm>
            <a:custGeom>
              <a:avLst/>
              <a:gdLst/>
              <a:ahLst/>
              <a:cxnLst/>
              <a:rect l="0" t="0" r="0" b="0"/>
              <a:pathLst>
                <a:path w="187777" h="377918">
                  <a:moveTo>
                    <a:pt x="145663" y="71427"/>
                  </a:moveTo>
                  <a:lnTo>
                    <a:pt x="142729" y="62625"/>
                  </a:lnTo>
                  <a:lnTo>
                    <a:pt x="139946" y="54278"/>
                  </a:lnTo>
                  <a:lnTo>
                    <a:pt x="137042" y="45585"/>
                  </a:lnTo>
                  <a:lnTo>
                    <a:pt x="133828" y="36636"/>
                  </a:lnTo>
                  <a:lnTo>
                    <a:pt x="130015" y="27790"/>
                  </a:lnTo>
                  <a:lnTo>
                    <a:pt x="125488" y="19265"/>
                  </a:lnTo>
                  <a:lnTo>
                    <a:pt x="119979" y="11595"/>
                  </a:lnTo>
                  <a:lnTo>
                    <a:pt x="112995" y="5662"/>
                  </a:lnTo>
                  <a:lnTo>
                    <a:pt x="104413" y="1796"/>
                  </a:lnTo>
                  <a:lnTo>
                    <a:pt x="94735" y="0"/>
                  </a:lnTo>
                  <a:lnTo>
                    <a:pt x="84862" y="225"/>
                  </a:lnTo>
                  <a:lnTo>
                    <a:pt x="75342" y="2230"/>
                  </a:lnTo>
                  <a:lnTo>
                    <a:pt x="66513" y="5829"/>
                  </a:lnTo>
                  <a:lnTo>
                    <a:pt x="58663" y="10976"/>
                  </a:lnTo>
                  <a:lnTo>
                    <a:pt x="51829" y="17506"/>
                  </a:lnTo>
                  <a:lnTo>
                    <a:pt x="45714" y="25160"/>
                  </a:lnTo>
                  <a:lnTo>
                    <a:pt x="39824" y="33666"/>
                  </a:lnTo>
                  <a:lnTo>
                    <a:pt x="33858" y="42799"/>
                  </a:lnTo>
                  <a:lnTo>
                    <a:pt x="27864" y="52541"/>
                  </a:lnTo>
                  <a:lnTo>
                    <a:pt x="22138" y="63065"/>
                  </a:lnTo>
                  <a:lnTo>
                    <a:pt x="16846" y="74410"/>
                  </a:lnTo>
                  <a:lnTo>
                    <a:pt x="12155" y="86640"/>
                  </a:lnTo>
                  <a:lnTo>
                    <a:pt x="8312" y="99914"/>
                  </a:lnTo>
                  <a:lnTo>
                    <a:pt x="5360" y="114213"/>
                  </a:lnTo>
                  <a:lnTo>
                    <a:pt x="3194" y="129223"/>
                  </a:lnTo>
                  <a:lnTo>
                    <a:pt x="1648" y="144445"/>
                  </a:lnTo>
                  <a:lnTo>
                    <a:pt x="572" y="159575"/>
                  </a:lnTo>
                  <a:lnTo>
                    <a:pt x="0" y="174665"/>
                  </a:lnTo>
                  <a:lnTo>
                    <a:pt x="140" y="190016"/>
                  </a:lnTo>
                  <a:lnTo>
                    <a:pt x="1050" y="205780"/>
                  </a:lnTo>
                  <a:lnTo>
                    <a:pt x="2643" y="221638"/>
                  </a:lnTo>
                  <a:lnTo>
                    <a:pt x="4782" y="236913"/>
                  </a:lnTo>
                  <a:lnTo>
                    <a:pt x="7337" y="251263"/>
                  </a:lnTo>
                  <a:lnTo>
                    <a:pt x="10358" y="264678"/>
                  </a:lnTo>
                  <a:lnTo>
                    <a:pt x="14064" y="277302"/>
                  </a:lnTo>
                  <a:lnTo>
                    <a:pt x="18520" y="289308"/>
                  </a:lnTo>
                  <a:lnTo>
                    <a:pt x="23648" y="300694"/>
                  </a:lnTo>
                  <a:lnTo>
                    <a:pt x="29314" y="311282"/>
                  </a:lnTo>
                  <a:lnTo>
                    <a:pt x="35390" y="321038"/>
                  </a:lnTo>
                  <a:lnTo>
                    <a:pt x="41928" y="330068"/>
                  </a:lnTo>
                  <a:lnTo>
                    <a:pt x="49148" y="338520"/>
                  </a:lnTo>
                  <a:lnTo>
                    <a:pt x="57117" y="346536"/>
                  </a:lnTo>
                  <a:lnTo>
                    <a:pt x="65757" y="354072"/>
                  </a:lnTo>
                  <a:lnTo>
                    <a:pt x="74935" y="360914"/>
                  </a:lnTo>
                  <a:lnTo>
                    <a:pt x="84517" y="366990"/>
                  </a:lnTo>
                  <a:lnTo>
                    <a:pt x="94391" y="372054"/>
                  </a:lnTo>
                  <a:lnTo>
                    <a:pt x="104474" y="375625"/>
                  </a:lnTo>
                  <a:lnTo>
                    <a:pt x="114693" y="377575"/>
                  </a:lnTo>
                  <a:lnTo>
                    <a:pt x="124844" y="377917"/>
                  </a:lnTo>
                  <a:lnTo>
                    <a:pt x="134587" y="376634"/>
                  </a:lnTo>
                  <a:lnTo>
                    <a:pt x="143765" y="373887"/>
                  </a:lnTo>
                  <a:lnTo>
                    <a:pt x="152290" y="370066"/>
                  </a:lnTo>
                  <a:lnTo>
                    <a:pt x="160991" y="365214"/>
                  </a:lnTo>
                  <a:lnTo>
                    <a:pt x="171749" y="357792"/>
                  </a:lnTo>
                  <a:lnTo>
                    <a:pt x="187776" y="345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21709" y="2774459"/>
              <a:ext cx="146688" cy="379682"/>
            </a:xfrm>
            <a:custGeom>
              <a:avLst/>
              <a:gdLst/>
              <a:ahLst/>
              <a:cxnLst/>
              <a:rect l="0" t="0" r="0" b="0"/>
              <a:pathLst>
                <a:path w="146688" h="379682">
                  <a:moveTo>
                    <a:pt x="20344" y="337567"/>
                  </a:moveTo>
                  <a:lnTo>
                    <a:pt x="14611" y="331498"/>
                  </a:lnTo>
                  <a:lnTo>
                    <a:pt x="10326" y="324013"/>
                  </a:lnTo>
                  <a:lnTo>
                    <a:pt x="7120" y="314320"/>
                  </a:lnTo>
                  <a:lnTo>
                    <a:pt x="4760" y="302487"/>
                  </a:lnTo>
                  <a:lnTo>
                    <a:pt x="3063" y="288559"/>
                  </a:lnTo>
                  <a:lnTo>
                    <a:pt x="1867" y="272774"/>
                  </a:lnTo>
                  <a:lnTo>
                    <a:pt x="1039" y="255329"/>
                  </a:lnTo>
                  <a:lnTo>
                    <a:pt x="471" y="236280"/>
                  </a:lnTo>
                  <a:lnTo>
                    <a:pt x="88" y="215816"/>
                  </a:lnTo>
                  <a:lnTo>
                    <a:pt x="0" y="194537"/>
                  </a:lnTo>
                  <a:lnTo>
                    <a:pt x="471" y="173335"/>
                  </a:lnTo>
                  <a:lnTo>
                    <a:pt x="1601" y="152705"/>
                  </a:lnTo>
                  <a:lnTo>
                    <a:pt x="3176" y="132770"/>
                  </a:lnTo>
                  <a:lnTo>
                    <a:pt x="4770" y="113463"/>
                  </a:lnTo>
                  <a:lnTo>
                    <a:pt x="6142" y="94663"/>
                  </a:lnTo>
                  <a:lnTo>
                    <a:pt x="7384" y="76410"/>
                  </a:lnTo>
                  <a:lnTo>
                    <a:pt x="8823" y="58904"/>
                  </a:lnTo>
                  <a:lnTo>
                    <a:pt x="10658" y="42219"/>
                  </a:lnTo>
                  <a:lnTo>
                    <a:pt x="13400" y="27080"/>
                  </a:lnTo>
                  <a:lnTo>
                    <a:pt x="17916" y="14881"/>
                  </a:lnTo>
                  <a:lnTo>
                    <a:pt x="24511" y="6142"/>
                  </a:lnTo>
                  <a:lnTo>
                    <a:pt x="32688" y="1073"/>
                  </a:lnTo>
                  <a:lnTo>
                    <a:pt x="41471" y="0"/>
                  </a:lnTo>
                  <a:lnTo>
                    <a:pt x="50220" y="2683"/>
                  </a:lnTo>
                  <a:lnTo>
                    <a:pt x="58514" y="8328"/>
                  </a:lnTo>
                  <a:lnTo>
                    <a:pt x="65996" y="15911"/>
                  </a:lnTo>
                  <a:lnTo>
                    <a:pt x="72576" y="24677"/>
                  </a:lnTo>
                  <a:lnTo>
                    <a:pt x="78349" y="34639"/>
                  </a:lnTo>
                  <a:lnTo>
                    <a:pt x="83475" y="46440"/>
                  </a:lnTo>
                  <a:lnTo>
                    <a:pt x="88116" y="60292"/>
                  </a:lnTo>
                  <a:lnTo>
                    <a:pt x="92406" y="75509"/>
                  </a:lnTo>
                  <a:lnTo>
                    <a:pt x="96448" y="90809"/>
                  </a:lnTo>
                  <a:lnTo>
                    <a:pt x="100321" y="105433"/>
                  </a:lnTo>
                  <a:lnTo>
                    <a:pt x="104074" y="119167"/>
                  </a:lnTo>
                  <a:lnTo>
                    <a:pt x="107748" y="132071"/>
                  </a:lnTo>
                  <a:lnTo>
                    <a:pt x="111368" y="144316"/>
                  </a:lnTo>
                  <a:lnTo>
                    <a:pt x="114952" y="156556"/>
                  </a:lnTo>
                  <a:lnTo>
                    <a:pt x="118510" y="169855"/>
                  </a:lnTo>
                  <a:lnTo>
                    <a:pt x="122054" y="184702"/>
                  </a:lnTo>
                  <a:lnTo>
                    <a:pt x="125586" y="200917"/>
                  </a:lnTo>
                  <a:lnTo>
                    <a:pt x="129110" y="217946"/>
                  </a:lnTo>
                  <a:lnTo>
                    <a:pt x="132625" y="235364"/>
                  </a:lnTo>
                  <a:lnTo>
                    <a:pt x="135968" y="252939"/>
                  </a:lnTo>
                  <a:lnTo>
                    <a:pt x="138833" y="270563"/>
                  </a:lnTo>
                  <a:lnTo>
                    <a:pt x="141092" y="288176"/>
                  </a:lnTo>
                  <a:lnTo>
                    <a:pt x="142781" y="305391"/>
                  </a:lnTo>
                  <a:lnTo>
                    <a:pt x="144181" y="323378"/>
                  </a:lnTo>
                  <a:lnTo>
                    <a:pt x="145413" y="345953"/>
                  </a:lnTo>
                  <a:lnTo>
                    <a:pt x="146687" y="379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42053" y="2985684"/>
              <a:ext cx="115815" cy="73700"/>
            </a:xfrm>
            <a:custGeom>
              <a:avLst/>
              <a:gdLst/>
              <a:ahLst/>
              <a:cxnLst/>
              <a:rect l="0" t="0" r="0" b="0"/>
              <a:pathLst>
                <a:path w="115815" h="73700">
                  <a:moveTo>
                    <a:pt x="115814" y="73699"/>
                  </a:moveTo>
                  <a:lnTo>
                    <a:pt x="109946" y="64965"/>
                  </a:lnTo>
                  <a:lnTo>
                    <a:pt x="104382" y="57259"/>
                  </a:lnTo>
                  <a:lnTo>
                    <a:pt x="98578" y="49861"/>
                  </a:lnTo>
                  <a:lnTo>
                    <a:pt x="92325" y="42773"/>
                  </a:lnTo>
                  <a:lnTo>
                    <a:pt x="85347" y="36242"/>
                  </a:lnTo>
                  <a:lnTo>
                    <a:pt x="77565" y="30370"/>
                  </a:lnTo>
                  <a:lnTo>
                    <a:pt x="69064" y="25105"/>
                  </a:lnTo>
                  <a:lnTo>
                    <a:pt x="59984" y="20335"/>
                  </a:lnTo>
                  <a:lnTo>
                    <a:pt x="50479" y="15945"/>
                  </a:lnTo>
                  <a:lnTo>
                    <a:pt x="40934" y="11982"/>
                  </a:lnTo>
                  <a:lnTo>
                    <a:pt x="30914" y="8271"/>
                  </a:lnTo>
                  <a:lnTo>
                    <a:pt x="18425" y="44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613239" y="3503268"/>
            <a:ext cx="4811524" cy="475194"/>
            <a:chOff x="2613239" y="3503268"/>
            <a:chExt cx="4811524" cy="475194"/>
          </a:xfrm>
        </p:grpSpPr>
        <p:sp>
          <p:nvSpPr>
            <p:cNvPr id="104" name="Freeform 103"/>
            <p:cNvSpPr/>
            <p:nvPr/>
          </p:nvSpPr>
          <p:spPr>
            <a:xfrm>
              <a:off x="2613239" y="3746894"/>
              <a:ext cx="178985" cy="70905"/>
            </a:xfrm>
            <a:custGeom>
              <a:avLst/>
              <a:gdLst/>
              <a:ahLst/>
              <a:cxnLst/>
              <a:rect l="0" t="0" r="0" b="0"/>
              <a:pathLst>
                <a:path w="178985" h="70905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12" y="32450"/>
                  </a:lnTo>
                  <a:lnTo>
                    <a:pt x="7904" y="42405"/>
                  </a:lnTo>
                  <a:lnTo>
                    <a:pt x="13185" y="51453"/>
                  </a:lnTo>
                  <a:lnTo>
                    <a:pt x="19767" y="59322"/>
                  </a:lnTo>
                  <a:lnTo>
                    <a:pt x="27267" y="65581"/>
                  </a:lnTo>
                  <a:lnTo>
                    <a:pt x="35129" y="69501"/>
                  </a:lnTo>
                  <a:lnTo>
                    <a:pt x="42998" y="70904"/>
                  </a:lnTo>
                  <a:lnTo>
                    <a:pt x="50566" y="69913"/>
                  </a:lnTo>
                  <a:lnTo>
                    <a:pt x="57494" y="66672"/>
                  </a:lnTo>
                  <a:lnTo>
                    <a:pt x="63675" y="61500"/>
                  </a:lnTo>
                  <a:lnTo>
                    <a:pt x="69333" y="54964"/>
                  </a:lnTo>
                  <a:lnTo>
                    <a:pt x="74908" y="47756"/>
                  </a:lnTo>
                  <a:lnTo>
                    <a:pt x="80669" y="40338"/>
                  </a:lnTo>
                  <a:lnTo>
                    <a:pt x="86864" y="33414"/>
                  </a:lnTo>
                  <a:lnTo>
                    <a:pt x="93789" y="27981"/>
                  </a:lnTo>
                  <a:lnTo>
                    <a:pt x="101522" y="24450"/>
                  </a:lnTo>
                  <a:lnTo>
                    <a:pt x="109819" y="22878"/>
                  </a:lnTo>
                  <a:lnTo>
                    <a:pt x="118226" y="23254"/>
                  </a:lnTo>
                  <a:lnTo>
                    <a:pt x="126470" y="25350"/>
                  </a:lnTo>
                  <a:lnTo>
                    <a:pt x="134545" y="28717"/>
                  </a:lnTo>
                  <a:lnTo>
                    <a:pt x="143631" y="33205"/>
                  </a:lnTo>
                  <a:lnTo>
                    <a:pt x="156757" y="40321"/>
                  </a:lnTo>
                  <a:lnTo>
                    <a:pt x="178984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00222" y="3606226"/>
              <a:ext cx="213243" cy="346444"/>
            </a:xfrm>
            <a:custGeom>
              <a:avLst/>
              <a:gdLst/>
              <a:ahLst/>
              <a:cxnLst/>
              <a:rect l="0" t="0" r="0" b="0"/>
              <a:pathLst>
                <a:path w="213243" h="346444">
                  <a:moveTo>
                    <a:pt x="7815" y="98554"/>
                  </a:moveTo>
                  <a:lnTo>
                    <a:pt x="4948" y="110289"/>
                  </a:lnTo>
                  <a:lnTo>
                    <a:pt x="2806" y="121418"/>
                  </a:lnTo>
                  <a:lnTo>
                    <a:pt x="1207" y="133017"/>
                  </a:lnTo>
                  <a:lnTo>
                    <a:pt x="199" y="145178"/>
                  </a:lnTo>
                  <a:lnTo>
                    <a:pt x="0" y="157838"/>
                  </a:lnTo>
                  <a:lnTo>
                    <a:pt x="646" y="170889"/>
                  </a:lnTo>
                  <a:lnTo>
                    <a:pt x="1711" y="184069"/>
                  </a:lnTo>
                  <a:lnTo>
                    <a:pt x="2427" y="196985"/>
                  </a:lnTo>
                  <a:lnTo>
                    <a:pt x="2392" y="209447"/>
                  </a:lnTo>
                  <a:lnTo>
                    <a:pt x="1875" y="221441"/>
                  </a:lnTo>
                  <a:lnTo>
                    <a:pt x="1595" y="233034"/>
                  </a:lnTo>
                  <a:lnTo>
                    <a:pt x="1965" y="244247"/>
                  </a:lnTo>
                  <a:lnTo>
                    <a:pt x="3090" y="252695"/>
                  </a:lnTo>
                  <a:lnTo>
                    <a:pt x="4560" y="254986"/>
                  </a:lnTo>
                  <a:lnTo>
                    <a:pt x="5717" y="251465"/>
                  </a:lnTo>
                  <a:lnTo>
                    <a:pt x="6482" y="243563"/>
                  </a:lnTo>
                  <a:lnTo>
                    <a:pt x="6967" y="232735"/>
                  </a:lnTo>
                  <a:lnTo>
                    <a:pt x="7270" y="220252"/>
                  </a:lnTo>
                  <a:lnTo>
                    <a:pt x="7462" y="206923"/>
                  </a:lnTo>
                  <a:lnTo>
                    <a:pt x="7585" y="193020"/>
                  </a:lnTo>
                  <a:lnTo>
                    <a:pt x="7664" y="178455"/>
                  </a:lnTo>
                  <a:lnTo>
                    <a:pt x="7716" y="163206"/>
                  </a:lnTo>
                  <a:lnTo>
                    <a:pt x="7749" y="147520"/>
                  </a:lnTo>
                  <a:lnTo>
                    <a:pt x="7772" y="131828"/>
                  </a:lnTo>
                  <a:lnTo>
                    <a:pt x="7791" y="116382"/>
                  </a:lnTo>
                  <a:lnTo>
                    <a:pt x="7973" y="101415"/>
                  </a:lnTo>
                  <a:lnTo>
                    <a:pt x="8628" y="87209"/>
                  </a:lnTo>
                  <a:lnTo>
                    <a:pt x="9885" y="73836"/>
                  </a:lnTo>
                  <a:lnTo>
                    <a:pt x="11714" y="61043"/>
                  </a:lnTo>
                  <a:lnTo>
                    <a:pt x="14012" y="48371"/>
                  </a:lnTo>
                  <a:lnTo>
                    <a:pt x="16678" y="35565"/>
                  </a:lnTo>
                  <a:lnTo>
                    <a:pt x="19943" y="23353"/>
                  </a:lnTo>
                  <a:lnTo>
                    <a:pt x="24345" y="13276"/>
                  </a:lnTo>
                  <a:lnTo>
                    <a:pt x="30081" y="6027"/>
                  </a:lnTo>
                  <a:lnTo>
                    <a:pt x="36883" y="1655"/>
                  </a:lnTo>
                  <a:lnTo>
                    <a:pt x="44212" y="0"/>
                  </a:lnTo>
                  <a:lnTo>
                    <a:pt x="51696" y="673"/>
                  </a:lnTo>
                  <a:lnTo>
                    <a:pt x="59160" y="3343"/>
                  </a:lnTo>
                  <a:lnTo>
                    <a:pt x="66544" y="7852"/>
                  </a:lnTo>
                  <a:lnTo>
                    <a:pt x="73836" y="13947"/>
                  </a:lnTo>
                  <a:lnTo>
                    <a:pt x="80884" y="21306"/>
                  </a:lnTo>
                  <a:lnTo>
                    <a:pt x="87398" y="29613"/>
                  </a:lnTo>
                  <a:lnTo>
                    <a:pt x="93258" y="38612"/>
                  </a:lnTo>
                  <a:lnTo>
                    <a:pt x="98347" y="48264"/>
                  </a:lnTo>
                  <a:lnTo>
                    <a:pt x="102468" y="58729"/>
                  </a:lnTo>
                  <a:lnTo>
                    <a:pt x="105604" y="70024"/>
                  </a:lnTo>
                  <a:lnTo>
                    <a:pt x="107728" y="81882"/>
                  </a:lnTo>
                  <a:lnTo>
                    <a:pt x="108712" y="93841"/>
                  </a:lnTo>
                  <a:lnTo>
                    <a:pt x="108592" y="105621"/>
                  </a:lnTo>
                  <a:lnTo>
                    <a:pt x="107378" y="116973"/>
                  </a:lnTo>
                  <a:lnTo>
                    <a:pt x="104968" y="127595"/>
                  </a:lnTo>
                  <a:lnTo>
                    <a:pt x="101480" y="137365"/>
                  </a:lnTo>
                  <a:lnTo>
                    <a:pt x="99168" y="144958"/>
                  </a:lnTo>
                  <a:lnTo>
                    <a:pt x="100616" y="148730"/>
                  </a:lnTo>
                  <a:lnTo>
                    <a:pt x="104984" y="149435"/>
                  </a:lnTo>
                  <a:lnTo>
                    <a:pt x="111488" y="148593"/>
                  </a:lnTo>
                  <a:lnTo>
                    <a:pt x="119812" y="147654"/>
                  </a:lnTo>
                  <a:lnTo>
                    <a:pt x="129658" y="147365"/>
                  </a:lnTo>
                  <a:lnTo>
                    <a:pt x="140536" y="148251"/>
                  </a:lnTo>
                  <a:lnTo>
                    <a:pt x="151836" y="150860"/>
                  </a:lnTo>
                  <a:lnTo>
                    <a:pt x="163170" y="155304"/>
                  </a:lnTo>
                  <a:lnTo>
                    <a:pt x="174051" y="161363"/>
                  </a:lnTo>
                  <a:lnTo>
                    <a:pt x="183828" y="168705"/>
                  </a:lnTo>
                  <a:lnTo>
                    <a:pt x="192247" y="177012"/>
                  </a:lnTo>
                  <a:lnTo>
                    <a:pt x="199239" y="186178"/>
                  </a:lnTo>
                  <a:lnTo>
                    <a:pt x="204727" y="196306"/>
                  </a:lnTo>
                  <a:lnTo>
                    <a:pt x="208824" y="207381"/>
                  </a:lnTo>
                  <a:lnTo>
                    <a:pt x="211613" y="219428"/>
                  </a:lnTo>
                  <a:lnTo>
                    <a:pt x="213052" y="232578"/>
                  </a:lnTo>
                  <a:lnTo>
                    <a:pt x="213242" y="246785"/>
                  </a:lnTo>
                  <a:lnTo>
                    <a:pt x="212236" y="261394"/>
                  </a:lnTo>
                  <a:lnTo>
                    <a:pt x="209967" y="275281"/>
                  </a:lnTo>
                  <a:lnTo>
                    <a:pt x="206510" y="287870"/>
                  </a:lnTo>
                  <a:lnTo>
                    <a:pt x="201902" y="298948"/>
                  </a:lnTo>
                  <a:lnTo>
                    <a:pt x="196060" y="308398"/>
                  </a:lnTo>
                  <a:lnTo>
                    <a:pt x="189055" y="316345"/>
                  </a:lnTo>
                  <a:lnTo>
                    <a:pt x="181081" y="323056"/>
                  </a:lnTo>
                  <a:lnTo>
                    <a:pt x="172358" y="328822"/>
                  </a:lnTo>
                  <a:lnTo>
                    <a:pt x="163075" y="333891"/>
                  </a:lnTo>
                  <a:lnTo>
                    <a:pt x="153062" y="338301"/>
                  </a:lnTo>
                  <a:lnTo>
                    <a:pt x="141824" y="341891"/>
                  </a:lnTo>
                  <a:lnTo>
                    <a:pt x="129200" y="344632"/>
                  </a:lnTo>
                  <a:lnTo>
                    <a:pt x="115807" y="346303"/>
                  </a:lnTo>
                  <a:lnTo>
                    <a:pt x="102810" y="346443"/>
                  </a:lnTo>
                  <a:lnTo>
                    <a:pt x="90846" y="344945"/>
                  </a:lnTo>
                  <a:lnTo>
                    <a:pt x="79865" y="342158"/>
                  </a:lnTo>
                  <a:lnTo>
                    <a:pt x="69423" y="338685"/>
                  </a:lnTo>
                  <a:lnTo>
                    <a:pt x="59191" y="334952"/>
                  </a:lnTo>
                  <a:lnTo>
                    <a:pt x="49453" y="331316"/>
                  </a:lnTo>
                  <a:lnTo>
                    <a:pt x="40077" y="327802"/>
                  </a:lnTo>
                  <a:lnTo>
                    <a:pt x="30233" y="324110"/>
                  </a:lnTo>
                  <a:lnTo>
                    <a:pt x="18343" y="319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37499" y="3746543"/>
              <a:ext cx="128508" cy="176470"/>
            </a:xfrm>
            <a:custGeom>
              <a:avLst/>
              <a:gdLst/>
              <a:ahLst/>
              <a:cxnLst/>
              <a:rect l="0" t="0" r="0" b="0"/>
              <a:pathLst>
                <a:path w="128508" h="176470">
                  <a:moveTo>
                    <a:pt x="23222" y="84579"/>
                  </a:moveTo>
                  <a:lnTo>
                    <a:pt x="32023" y="78779"/>
                  </a:lnTo>
                  <a:lnTo>
                    <a:pt x="40370" y="73855"/>
                  </a:lnTo>
                  <a:lnTo>
                    <a:pt x="49064" y="69348"/>
                  </a:lnTo>
                  <a:lnTo>
                    <a:pt x="58012" y="64954"/>
                  </a:lnTo>
                  <a:lnTo>
                    <a:pt x="66858" y="60292"/>
                  </a:lnTo>
                  <a:lnTo>
                    <a:pt x="75384" y="55173"/>
                  </a:lnTo>
                  <a:lnTo>
                    <a:pt x="83054" y="49422"/>
                  </a:lnTo>
                  <a:lnTo>
                    <a:pt x="88986" y="42802"/>
                  </a:lnTo>
                  <a:lnTo>
                    <a:pt x="92847" y="35280"/>
                  </a:lnTo>
                  <a:lnTo>
                    <a:pt x="94471" y="27296"/>
                  </a:lnTo>
                  <a:lnTo>
                    <a:pt x="93598" y="19630"/>
                  </a:lnTo>
                  <a:lnTo>
                    <a:pt x="90344" y="12712"/>
                  </a:lnTo>
                  <a:lnTo>
                    <a:pt x="85093" y="6935"/>
                  </a:lnTo>
                  <a:lnTo>
                    <a:pt x="78297" y="2811"/>
                  </a:lnTo>
                  <a:lnTo>
                    <a:pt x="70368" y="460"/>
                  </a:lnTo>
                  <a:lnTo>
                    <a:pt x="61795" y="0"/>
                  </a:lnTo>
                  <a:lnTo>
                    <a:pt x="53129" y="1729"/>
                  </a:lnTo>
                  <a:lnTo>
                    <a:pt x="44681" y="5594"/>
                  </a:lnTo>
                  <a:lnTo>
                    <a:pt x="36705" y="11271"/>
                  </a:lnTo>
                  <a:lnTo>
                    <a:pt x="29494" y="18360"/>
                  </a:lnTo>
                  <a:lnTo>
                    <a:pt x="23125" y="26494"/>
                  </a:lnTo>
                  <a:lnTo>
                    <a:pt x="17507" y="35376"/>
                  </a:lnTo>
                  <a:lnTo>
                    <a:pt x="12492" y="44782"/>
                  </a:lnTo>
                  <a:lnTo>
                    <a:pt x="7937" y="54554"/>
                  </a:lnTo>
                  <a:lnTo>
                    <a:pt x="4046" y="64743"/>
                  </a:lnTo>
                  <a:lnTo>
                    <a:pt x="1336" y="75575"/>
                  </a:lnTo>
                  <a:lnTo>
                    <a:pt x="0" y="87121"/>
                  </a:lnTo>
                  <a:lnTo>
                    <a:pt x="87" y="99147"/>
                  </a:lnTo>
                  <a:lnTo>
                    <a:pt x="1665" y="111220"/>
                  </a:lnTo>
                  <a:lnTo>
                    <a:pt x="4622" y="123078"/>
                  </a:lnTo>
                  <a:lnTo>
                    <a:pt x="8879" y="134480"/>
                  </a:lnTo>
                  <a:lnTo>
                    <a:pt x="14477" y="145137"/>
                  </a:lnTo>
                  <a:lnTo>
                    <a:pt x="21319" y="154956"/>
                  </a:lnTo>
                  <a:lnTo>
                    <a:pt x="29352" y="163532"/>
                  </a:lnTo>
                  <a:lnTo>
                    <a:pt x="38646" y="170089"/>
                  </a:lnTo>
                  <a:lnTo>
                    <a:pt x="49112" y="174382"/>
                  </a:lnTo>
                  <a:lnTo>
                    <a:pt x="60224" y="176469"/>
                  </a:lnTo>
                  <a:lnTo>
                    <a:pt x="71142" y="176440"/>
                  </a:lnTo>
                  <a:lnTo>
                    <a:pt x="81402" y="174575"/>
                  </a:lnTo>
                  <a:lnTo>
                    <a:pt x="90806" y="171365"/>
                  </a:lnTo>
                  <a:lnTo>
                    <a:pt x="100266" y="166997"/>
                  </a:lnTo>
                  <a:lnTo>
                    <a:pt x="111724" y="159979"/>
                  </a:lnTo>
                  <a:lnTo>
                    <a:pt x="128507" y="147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97591" y="358896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2"/>
                  </a:lnTo>
                  <a:lnTo>
                    <a:pt x="177" y="70353"/>
                  </a:lnTo>
                  <a:lnTo>
                    <a:pt x="826" y="89130"/>
                  </a:lnTo>
                  <a:lnTo>
                    <a:pt x="2074" y="108610"/>
                  </a:lnTo>
                  <a:lnTo>
                    <a:pt x="3727" y="128587"/>
                  </a:lnTo>
                  <a:lnTo>
                    <a:pt x="5375" y="148909"/>
                  </a:lnTo>
                  <a:lnTo>
                    <a:pt x="6778" y="169460"/>
                  </a:lnTo>
                  <a:lnTo>
                    <a:pt x="7871" y="189838"/>
                  </a:lnTo>
                  <a:lnTo>
                    <a:pt x="8679" y="209373"/>
                  </a:lnTo>
                  <a:lnTo>
                    <a:pt x="9262" y="227763"/>
                  </a:lnTo>
                  <a:lnTo>
                    <a:pt x="9869" y="244836"/>
                  </a:lnTo>
                  <a:lnTo>
                    <a:pt x="11095" y="262257"/>
                  </a:lnTo>
                  <a:lnTo>
                    <a:pt x="14166" y="2837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47963" y="3725837"/>
              <a:ext cx="303775" cy="174679"/>
            </a:xfrm>
            <a:custGeom>
              <a:avLst/>
              <a:gdLst/>
              <a:ahLst/>
              <a:cxnLst/>
              <a:rect l="0" t="0" r="0" b="0"/>
              <a:pathLst>
                <a:path w="303775" h="174679">
                  <a:moveTo>
                    <a:pt x="65442" y="21057"/>
                  </a:moveTo>
                  <a:lnTo>
                    <a:pt x="56707" y="18391"/>
                  </a:lnTo>
                  <a:lnTo>
                    <a:pt x="49001" y="18170"/>
                  </a:lnTo>
                  <a:lnTo>
                    <a:pt x="41603" y="20461"/>
                  </a:lnTo>
                  <a:lnTo>
                    <a:pt x="34515" y="25033"/>
                  </a:lnTo>
                  <a:lnTo>
                    <a:pt x="27985" y="31782"/>
                  </a:lnTo>
                  <a:lnTo>
                    <a:pt x="22113" y="40433"/>
                  </a:lnTo>
                  <a:lnTo>
                    <a:pt x="16848" y="50442"/>
                  </a:lnTo>
                  <a:lnTo>
                    <a:pt x="12078" y="61127"/>
                  </a:lnTo>
                  <a:lnTo>
                    <a:pt x="7692" y="72047"/>
                  </a:lnTo>
                  <a:lnTo>
                    <a:pt x="3916" y="83154"/>
                  </a:lnTo>
                  <a:lnTo>
                    <a:pt x="1283" y="94675"/>
                  </a:lnTo>
                  <a:lnTo>
                    <a:pt x="0" y="106714"/>
                  </a:lnTo>
                  <a:lnTo>
                    <a:pt x="122" y="118919"/>
                  </a:lnTo>
                  <a:lnTo>
                    <a:pt x="1724" y="130586"/>
                  </a:lnTo>
                  <a:lnTo>
                    <a:pt x="4701" y="141348"/>
                  </a:lnTo>
                  <a:lnTo>
                    <a:pt x="9141" y="150693"/>
                  </a:lnTo>
                  <a:lnTo>
                    <a:pt x="15394" y="157834"/>
                  </a:lnTo>
                  <a:lnTo>
                    <a:pt x="23476" y="162542"/>
                  </a:lnTo>
                  <a:lnTo>
                    <a:pt x="32647" y="164583"/>
                  </a:lnTo>
                  <a:lnTo>
                    <a:pt x="41646" y="163466"/>
                  </a:lnTo>
                  <a:lnTo>
                    <a:pt x="49766" y="159233"/>
                  </a:lnTo>
                  <a:lnTo>
                    <a:pt x="56840" y="152343"/>
                  </a:lnTo>
                  <a:lnTo>
                    <a:pt x="62974" y="143376"/>
                  </a:lnTo>
                  <a:lnTo>
                    <a:pt x="68347" y="132876"/>
                  </a:lnTo>
                  <a:lnTo>
                    <a:pt x="72820" y="121441"/>
                  </a:lnTo>
                  <a:lnTo>
                    <a:pt x="75936" y="109708"/>
                  </a:lnTo>
                  <a:lnTo>
                    <a:pt x="77556" y="98047"/>
                  </a:lnTo>
                  <a:lnTo>
                    <a:pt x="77832" y="86592"/>
                  </a:lnTo>
                  <a:lnTo>
                    <a:pt x="77031" y="75360"/>
                  </a:lnTo>
                  <a:lnTo>
                    <a:pt x="75455" y="64327"/>
                  </a:lnTo>
                  <a:lnTo>
                    <a:pt x="74602" y="53738"/>
                  </a:lnTo>
                  <a:lnTo>
                    <a:pt x="76283" y="44992"/>
                  </a:lnTo>
                  <a:lnTo>
                    <a:pt x="79983" y="39986"/>
                  </a:lnTo>
                  <a:lnTo>
                    <a:pt x="84576" y="39270"/>
                  </a:lnTo>
                  <a:lnTo>
                    <a:pt x="89338" y="42424"/>
                  </a:lnTo>
                  <a:lnTo>
                    <a:pt x="93790" y="48682"/>
                  </a:lnTo>
                  <a:lnTo>
                    <a:pt x="97534" y="57273"/>
                  </a:lnTo>
                  <a:lnTo>
                    <a:pt x="100452" y="67548"/>
                  </a:lnTo>
                  <a:lnTo>
                    <a:pt x="102782" y="78844"/>
                  </a:lnTo>
                  <a:lnTo>
                    <a:pt x="104976" y="90490"/>
                  </a:lnTo>
                  <a:lnTo>
                    <a:pt x="107318" y="102092"/>
                  </a:lnTo>
                  <a:lnTo>
                    <a:pt x="110065" y="113339"/>
                  </a:lnTo>
                  <a:lnTo>
                    <a:pt x="113521" y="123900"/>
                  </a:lnTo>
                  <a:lnTo>
                    <a:pt x="117782" y="133654"/>
                  </a:lnTo>
                  <a:lnTo>
                    <a:pt x="122934" y="142018"/>
                  </a:lnTo>
                  <a:lnTo>
                    <a:pt x="129141" y="147902"/>
                  </a:lnTo>
                  <a:lnTo>
                    <a:pt x="136382" y="150926"/>
                  </a:lnTo>
                  <a:lnTo>
                    <a:pt x="144175" y="151177"/>
                  </a:lnTo>
                  <a:lnTo>
                    <a:pt x="151710" y="148844"/>
                  </a:lnTo>
                  <a:lnTo>
                    <a:pt x="158551" y="144314"/>
                  </a:lnTo>
                  <a:lnTo>
                    <a:pt x="164616" y="138055"/>
                  </a:lnTo>
                  <a:lnTo>
                    <a:pt x="169997" y="130509"/>
                  </a:lnTo>
                  <a:lnTo>
                    <a:pt x="174845" y="122108"/>
                  </a:lnTo>
                  <a:lnTo>
                    <a:pt x="179535" y="115681"/>
                  </a:lnTo>
                  <a:lnTo>
                    <a:pt x="184160" y="114547"/>
                  </a:lnTo>
                  <a:lnTo>
                    <a:pt x="188477" y="117740"/>
                  </a:lnTo>
                  <a:lnTo>
                    <a:pt x="192881" y="123718"/>
                  </a:lnTo>
                  <a:lnTo>
                    <a:pt x="197688" y="131408"/>
                  </a:lnTo>
                  <a:lnTo>
                    <a:pt x="202986" y="140146"/>
                  </a:lnTo>
                  <a:lnTo>
                    <a:pt x="208738" y="149514"/>
                  </a:lnTo>
                  <a:lnTo>
                    <a:pt x="215020" y="158615"/>
                  </a:lnTo>
                  <a:lnTo>
                    <a:pt x="222050" y="166072"/>
                  </a:lnTo>
                  <a:lnTo>
                    <a:pt x="229877" y="171271"/>
                  </a:lnTo>
                  <a:lnTo>
                    <a:pt x="238248" y="174119"/>
                  </a:lnTo>
                  <a:lnTo>
                    <a:pt x="246711" y="174678"/>
                  </a:lnTo>
                  <a:lnTo>
                    <a:pt x="254991" y="173231"/>
                  </a:lnTo>
                  <a:lnTo>
                    <a:pt x="262837" y="169856"/>
                  </a:lnTo>
                  <a:lnTo>
                    <a:pt x="269953" y="164334"/>
                  </a:lnTo>
                  <a:lnTo>
                    <a:pt x="276254" y="156742"/>
                  </a:lnTo>
                  <a:lnTo>
                    <a:pt x="281825" y="147563"/>
                  </a:lnTo>
                  <a:lnTo>
                    <a:pt x="286808" y="137495"/>
                  </a:lnTo>
                  <a:lnTo>
                    <a:pt x="291345" y="127013"/>
                  </a:lnTo>
                  <a:lnTo>
                    <a:pt x="295395" y="116044"/>
                  </a:lnTo>
                  <a:lnTo>
                    <a:pt x="298743" y="104089"/>
                  </a:lnTo>
                  <a:lnTo>
                    <a:pt x="301325" y="90944"/>
                  </a:lnTo>
                  <a:lnTo>
                    <a:pt x="303060" y="77014"/>
                  </a:lnTo>
                  <a:lnTo>
                    <a:pt x="303774" y="63117"/>
                  </a:lnTo>
                  <a:lnTo>
                    <a:pt x="303480" y="49744"/>
                  </a:lnTo>
                  <a:lnTo>
                    <a:pt x="302479" y="37470"/>
                  </a:lnTo>
                  <a:lnTo>
                    <a:pt x="301175" y="25910"/>
                  </a:lnTo>
                  <a:lnTo>
                    <a:pt x="299456" y="14056"/>
                  </a:lnTo>
                  <a:lnTo>
                    <a:pt x="2970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97715" y="3652138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8" y="54350"/>
                  </a:lnTo>
                  <a:lnTo>
                    <a:pt x="826" y="71643"/>
                  </a:lnTo>
                  <a:lnTo>
                    <a:pt x="2075" y="90023"/>
                  </a:lnTo>
                  <a:lnTo>
                    <a:pt x="3728" y="108877"/>
                  </a:lnTo>
                  <a:lnTo>
                    <a:pt x="5376" y="127359"/>
                  </a:lnTo>
                  <a:lnTo>
                    <a:pt x="6783" y="145034"/>
                  </a:lnTo>
                  <a:lnTo>
                    <a:pt x="8049" y="161678"/>
                  </a:lnTo>
                  <a:lnTo>
                    <a:pt x="9505" y="177095"/>
                  </a:lnTo>
                  <a:lnTo>
                    <a:pt x="11336" y="191314"/>
                  </a:lnTo>
                  <a:lnTo>
                    <a:pt x="13605" y="204457"/>
                  </a:lnTo>
                  <a:lnTo>
                    <a:pt x="16658" y="218133"/>
                  </a:lnTo>
                  <a:lnTo>
                    <a:pt x="21882" y="235782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02959" y="3757423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7317" y="2934"/>
                  </a:lnTo>
                  <a:lnTo>
                    <a:pt x="156828" y="5716"/>
                  </a:lnTo>
                  <a:lnTo>
                    <a:pt x="146522" y="8611"/>
                  </a:lnTo>
                  <a:lnTo>
                    <a:pt x="136047" y="11478"/>
                  </a:lnTo>
                  <a:lnTo>
                    <a:pt x="125055" y="13995"/>
                  </a:lnTo>
                  <a:lnTo>
                    <a:pt x="113412" y="16011"/>
                  </a:lnTo>
                  <a:lnTo>
                    <a:pt x="101159" y="17696"/>
                  </a:lnTo>
                  <a:lnTo>
                    <a:pt x="88404" y="19439"/>
                  </a:lnTo>
                  <a:lnTo>
                    <a:pt x="75277" y="21461"/>
                  </a:lnTo>
                  <a:lnTo>
                    <a:pt x="62104" y="23659"/>
                  </a:lnTo>
                  <a:lnTo>
                    <a:pt x="47898" y="25913"/>
                  </a:lnTo>
                  <a:lnTo>
                    <a:pt x="29177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92472" y="3610024"/>
              <a:ext cx="273742" cy="306132"/>
            </a:xfrm>
            <a:custGeom>
              <a:avLst/>
              <a:gdLst/>
              <a:ahLst/>
              <a:cxnLst/>
              <a:rect l="0" t="0" r="0" b="0"/>
              <a:pathLst>
                <a:path w="273742" h="306132">
                  <a:moveTo>
                    <a:pt x="0" y="0"/>
                  </a:moveTo>
                  <a:lnTo>
                    <a:pt x="68" y="11802"/>
                  </a:lnTo>
                  <a:lnTo>
                    <a:pt x="707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3"/>
                  </a:lnTo>
                  <a:lnTo>
                    <a:pt x="8043" y="93380"/>
                  </a:lnTo>
                  <a:lnTo>
                    <a:pt x="9502" y="107108"/>
                  </a:lnTo>
                  <a:lnTo>
                    <a:pt x="11334" y="120158"/>
                  </a:lnTo>
                  <a:lnTo>
                    <a:pt x="13566" y="132903"/>
                  </a:lnTo>
                  <a:lnTo>
                    <a:pt x="16142" y="146073"/>
                  </a:lnTo>
                  <a:lnTo>
                    <a:pt x="18989" y="160053"/>
                  </a:lnTo>
                  <a:lnTo>
                    <a:pt x="22037" y="174887"/>
                  </a:lnTo>
                  <a:lnTo>
                    <a:pt x="25230" y="190456"/>
                  </a:lnTo>
                  <a:lnTo>
                    <a:pt x="28523" y="206597"/>
                  </a:lnTo>
                  <a:lnTo>
                    <a:pt x="31886" y="222995"/>
                  </a:lnTo>
                  <a:lnTo>
                    <a:pt x="35296" y="239223"/>
                  </a:lnTo>
                  <a:lnTo>
                    <a:pt x="38730" y="255027"/>
                  </a:lnTo>
                  <a:lnTo>
                    <a:pt x="41845" y="269187"/>
                  </a:lnTo>
                  <a:lnTo>
                    <a:pt x="43866" y="278130"/>
                  </a:lnTo>
                  <a:lnTo>
                    <a:pt x="44873" y="279573"/>
                  </a:lnTo>
                  <a:lnTo>
                    <a:pt x="45879" y="275040"/>
                  </a:lnTo>
                  <a:lnTo>
                    <a:pt x="47327" y="266646"/>
                  </a:lnTo>
                  <a:lnTo>
                    <a:pt x="49276" y="256330"/>
                  </a:lnTo>
                  <a:lnTo>
                    <a:pt x="51659" y="245275"/>
                  </a:lnTo>
                  <a:lnTo>
                    <a:pt x="54543" y="234051"/>
                  </a:lnTo>
                  <a:lnTo>
                    <a:pt x="58148" y="222885"/>
                  </a:lnTo>
                  <a:lnTo>
                    <a:pt x="62535" y="211868"/>
                  </a:lnTo>
                  <a:lnTo>
                    <a:pt x="67785" y="201820"/>
                  </a:lnTo>
                  <a:lnTo>
                    <a:pt x="74064" y="194256"/>
                  </a:lnTo>
                  <a:lnTo>
                    <a:pt x="81356" y="189804"/>
                  </a:lnTo>
                  <a:lnTo>
                    <a:pt x="89185" y="188441"/>
                  </a:lnTo>
                  <a:lnTo>
                    <a:pt x="96745" y="189951"/>
                  </a:lnTo>
                  <a:lnTo>
                    <a:pt x="103603" y="193901"/>
                  </a:lnTo>
                  <a:lnTo>
                    <a:pt x="109679" y="200093"/>
                  </a:lnTo>
                  <a:lnTo>
                    <a:pt x="115068" y="208652"/>
                  </a:lnTo>
                  <a:lnTo>
                    <a:pt x="119914" y="219428"/>
                  </a:lnTo>
                  <a:lnTo>
                    <a:pt x="124356" y="231726"/>
                  </a:lnTo>
                  <a:lnTo>
                    <a:pt x="128508" y="244510"/>
                  </a:lnTo>
                  <a:lnTo>
                    <a:pt x="132462" y="257075"/>
                  </a:lnTo>
                  <a:lnTo>
                    <a:pt x="136484" y="266820"/>
                  </a:lnTo>
                  <a:lnTo>
                    <a:pt x="140602" y="270582"/>
                  </a:lnTo>
                  <a:lnTo>
                    <a:pt x="144589" y="269134"/>
                  </a:lnTo>
                  <a:lnTo>
                    <a:pt x="148795" y="264220"/>
                  </a:lnTo>
                  <a:lnTo>
                    <a:pt x="153485" y="257333"/>
                  </a:lnTo>
                  <a:lnTo>
                    <a:pt x="158714" y="249620"/>
                  </a:lnTo>
                  <a:lnTo>
                    <a:pt x="164424" y="241719"/>
                  </a:lnTo>
                  <a:lnTo>
                    <a:pt x="170680" y="234066"/>
                  </a:lnTo>
                  <a:lnTo>
                    <a:pt x="177694" y="227047"/>
                  </a:lnTo>
                  <a:lnTo>
                    <a:pt x="185516" y="220792"/>
                  </a:lnTo>
                  <a:lnTo>
                    <a:pt x="194053" y="215075"/>
                  </a:lnTo>
                  <a:lnTo>
                    <a:pt x="203160" y="209458"/>
                  </a:lnTo>
                  <a:lnTo>
                    <a:pt x="212690" y="203671"/>
                  </a:lnTo>
                  <a:lnTo>
                    <a:pt x="222360" y="197627"/>
                  </a:lnTo>
                  <a:lnTo>
                    <a:pt x="231772" y="191336"/>
                  </a:lnTo>
                  <a:lnTo>
                    <a:pt x="240720" y="184833"/>
                  </a:lnTo>
                  <a:lnTo>
                    <a:pt x="248862" y="177837"/>
                  </a:lnTo>
                  <a:lnTo>
                    <a:pt x="255653" y="169777"/>
                  </a:lnTo>
                  <a:lnTo>
                    <a:pt x="260909" y="160440"/>
                  </a:lnTo>
                  <a:lnTo>
                    <a:pt x="264284" y="150406"/>
                  </a:lnTo>
                  <a:lnTo>
                    <a:pt x="265127" y="140820"/>
                  </a:lnTo>
                  <a:lnTo>
                    <a:pt x="263311" y="132312"/>
                  </a:lnTo>
                  <a:lnTo>
                    <a:pt x="258838" y="125315"/>
                  </a:lnTo>
                  <a:lnTo>
                    <a:pt x="251574" y="120297"/>
                  </a:lnTo>
                  <a:lnTo>
                    <a:pt x="241740" y="117310"/>
                  </a:lnTo>
                  <a:lnTo>
                    <a:pt x="230276" y="116407"/>
                  </a:lnTo>
                  <a:lnTo>
                    <a:pt x="218599" y="117831"/>
                  </a:lnTo>
                  <a:lnTo>
                    <a:pt x="207540" y="121491"/>
                  </a:lnTo>
                  <a:lnTo>
                    <a:pt x="197511" y="127200"/>
                  </a:lnTo>
                  <a:lnTo>
                    <a:pt x="188773" y="134842"/>
                  </a:lnTo>
                  <a:lnTo>
                    <a:pt x="181313" y="144170"/>
                  </a:lnTo>
                  <a:lnTo>
                    <a:pt x="175099" y="155007"/>
                  </a:lnTo>
                  <a:lnTo>
                    <a:pt x="170200" y="167329"/>
                  </a:lnTo>
                  <a:lnTo>
                    <a:pt x="166530" y="180978"/>
                  </a:lnTo>
                  <a:lnTo>
                    <a:pt x="164044" y="195379"/>
                  </a:lnTo>
                  <a:lnTo>
                    <a:pt x="162815" y="209658"/>
                  </a:lnTo>
                  <a:lnTo>
                    <a:pt x="162765" y="223333"/>
                  </a:lnTo>
                  <a:lnTo>
                    <a:pt x="163696" y="236293"/>
                  </a:lnTo>
                  <a:lnTo>
                    <a:pt x="165383" y="248611"/>
                  </a:lnTo>
                  <a:lnTo>
                    <a:pt x="167636" y="260407"/>
                  </a:lnTo>
                  <a:lnTo>
                    <a:pt x="170622" y="271482"/>
                  </a:lnTo>
                  <a:lnTo>
                    <a:pt x="174837" y="281329"/>
                  </a:lnTo>
                  <a:lnTo>
                    <a:pt x="180462" y="289761"/>
                  </a:lnTo>
                  <a:lnTo>
                    <a:pt x="187698" y="296579"/>
                  </a:lnTo>
                  <a:lnTo>
                    <a:pt x="196915" y="301410"/>
                  </a:lnTo>
                  <a:lnTo>
                    <a:pt x="208103" y="304254"/>
                  </a:lnTo>
                  <a:lnTo>
                    <a:pt x="220408" y="305552"/>
                  </a:lnTo>
                  <a:lnTo>
                    <a:pt x="233634" y="306131"/>
                  </a:lnTo>
                  <a:lnTo>
                    <a:pt x="250059" y="306045"/>
                  </a:lnTo>
                  <a:lnTo>
                    <a:pt x="27374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77388" y="3530396"/>
              <a:ext cx="248905" cy="348206"/>
            </a:xfrm>
            <a:custGeom>
              <a:avLst/>
              <a:gdLst/>
              <a:ahLst/>
              <a:cxnLst/>
              <a:rect l="0" t="0" r="0" b="0"/>
              <a:pathLst>
                <a:path w="248905" h="348206">
                  <a:moveTo>
                    <a:pt x="162607" y="16457"/>
                  </a:moveTo>
                  <a:lnTo>
                    <a:pt x="156605" y="10723"/>
                  </a:lnTo>
                  <a:lnTo>
                    <a:pt x="149761" y="6439"/>
                  </a:lnTo>
                  <a:lnTo>
                    <a:pt x="141369" y="3238"/>
                  </a:lnTo>
                  <a:lnTo>
                    <a:pt x="131569" y="1049"/>
                  </a:lnTo>
                  <a:lnTo>
                    <a:pt x="120606" y="0"/>
                  </a:lnTo>
                  <a:lnTo>
                    <a:pt x="108754" y="64"/>
                  </a:lnTo>
                  <a:lnTo>
                    <a:pt x="96576" y="1234"/>
                  </a:lnTo>
                  <a:lnTo>
                    <a:pt x="84875" y="3609"/>
                  </a:lnTo>
                  <a:lnTo>
                    <a:pt x="74053" y="7133"/>
                  </a:lnTo>
                  <a:lnTo>
                    <a:pt x="64147" y="11614"/>
                  </a:lnTo>
                  <a:lnTo>
                    <a:pt x="55027" y="16839"/>
                  </a:lnTo>
                  <a:lnTo>
                    <a:pt x="46519" y="22615"/>
                  </a:lnTo>
                  <a:lnTo>
                    <a:pt x="38464" y="28950"/>
                  </a:lnTo>
                  <a:lnTo>
                    <a:pt x="30733" y="36034"/>
                  </a:lnTo>
                  <a:lnTo>
                    <a:pt x="23238" y="43916"/>
                  </a:lnTo>
                  <a:lnTo>
                    <a:pt x="16236" y="52666"/>
                  </a:lnTo>
                  <a:lnTo>
                    <a:pt x="10292" y="62451"/>
                  </a:lnTo>
                  <a:lnTo>
                    <a:pt x="5635" y="73254"/>
                  </a:lnTo>
                  <a:lnTo>
                    <a:pt x="2340" y="84764"/>
                  </a:lnTo>
                  <a:lnTo>
                    <a:pt x="494" y="96482"/>
                  </a:lnTo>
                  <a:lnTo>
                    <a:pt x="0" y="108097"/>
                  </a:lnTo>
                  <a:lnTo>
                    <a:pt x="787" y="119335"/>
                  </a:lnTo>
                  <a:lnTo>
                    <a:pt x="2902" y="129882"/>
                  </a:lnTo>
                  <a:lnTo>
                    <a:pt x="6256" y="139631"/>
                  </a:lnTo>
                  <a:lnTo>
                    <a:pt x="10964" y="148330"/>
                  </a:lnTo>
                  <a:lnTo>
                    <a:pt x="17405" y="155503"/>
                  </a:lnTo>
                  <a:lnTo>
                    <a:pt x="25624" y="161026"/>
                  </a:lnTo>
                  <a:lnTo>
                    <a:pt x="35228" y="164923"/>
                  </a:lnTo>
                  <a:lnTo>
                    <a:pt x="45584" y="167181"/>
                  </a:lnTo>
                  <a:lnTo>
                    <a:pt x="56255" y="167965"/>
                  </a:lnTo>
                  <a:lnTo>
                    <a:pt x="67181" y="167715"/>
                  </a:lnTo>
                  <a:lnTo>
                    <a:pt x="78574" y="167025"/>
                  </a:lnTo>
                  <a:lnTo>
                    <a:pt x="90534" y="166272"/>
                  </a:lnTo>
                  <a:lnTo>
                    <a:pt x="103024" y="165619"/>
                  </a:lnTo>
                  <a:lnTo>
                    <a:pt x="115946" y="165107"/>
                  </a:lnTo>
                  <a:lnTo>
                    <a:pt x="129196" y="164736"/>
                  </a:lnTo>
                  <a:lnTo>
                    <a:pt x="142518" y="164809"/>
                  </a:lnTo>
                  <a:lnTo>
                    <a:pt x="155535" y="165915"/>
                  </a:lnTo>
                  <a:lnTo>
                    <a:pt x="168063" y="168290"/>
                  </a:lnTo>
                  <a:lnTo>
                    <a:pt x="179932" y="171851"/>
                  </a:lnTo>
                  <a:lnTo>
                    <a:pt x="190910" y="176383"/>
                  </a:lnTo>
                  <a:lnTo>
                    <a:pt x="200956" y="181659"/>
                  </a:lnTo>
                  <a:lnTo>
                    <a:pt x="210026" y="187641"/>
                  </a:lnTo>
                  <a:lnTo>
                    <a:pt x="217979" y="194479"/>
                  </a:lnTo>
                  <a:lnTo>
                    <a:pt x="224851" y="202188"/>
                  </a:lnTo>
                  <a:lnTo>
                    <a:pt x="230806" y="210652"/>
                  </a:lnTo>
                  <a:lnTo>
                    <a:pt x="236049" y="219711"/>
                  </a:lnTo>
                  <a:lnTo>
                    <a:pt x="240756" y="229218"/>
                  </a:lnTo>
                  <a:lnTo>
                    <a:pt x="244749" y="239213"/>
                  </a:lnTo>
                  <a:lnTo>
                    <a:pt x="247527" y="249907"/>
                  </a:lnTo>
                  <a:lnTo>
                    <a:pt x="248904" y="261357"/>
                  </a:lnTo>
                  <a:lnTo>
                    <a:pt x="248675" y="273317"/>
                  </a:lnTo>
                  <a:lnTo>
                    <a:pt x="246468" y="285346"/>
                  </a:lnTo>
                  <a:lnTo>
                    <a:pt x="242276" y="297168"/>
                  </a:lnTo>
                  <a:lnTo>
                    <a:pt x="236376" y="308377"/>
                  </a:lnTo>
                  <a:lnTo>
                    <a:pt x="229135" y="318372"/>
                  </a:lnTo>
                  <a:lnTo>
                    <a:pt x="220890" y="326938"/>
                  </a:lnTo>
                  <a:lnTo>
                    <a:pt x="211594" y="334027"/>
                  </a:lnTo>
                  <a:lnTo>
                    <a:pt x="200846" y="339580"/>
                  </a:lnTo>
                  <a:lnTo>
                    <a:pt x="188550" y="343721"/>
                  </a:lnTo>
                  <a:lnTo>
                    <a:pt x="175209" y="346539"/>
                  </a:lnTo>
                  <a:lnTo>
                    <a:pt x="161715" y="347997"/>
                  </a:lnTo>
                  <a:lnTo>
                    <a:pt x="148603" y="348205"/>
                  </a:lnTo>
                  <a:lnTo>
                    <a:pt x="136037" y="347381"/>
                  </a:lnTo>
                  <a:lnTo>
                    <a:pt x="123993" y="345765"/>
                  </a:lnTo>
                  <a:lnTo>
                    <a:pt x="112379" y="343575"/>
                  </a:lnTo>
                  <a:lnTo>
                    <a:pt x="101162" y="341129"/>
                  </a:lnTo>
                  <a:lnTo>
                    <a:pt x="89071" y="338618"/>
                  </a:lnTo>
                  <a:lnTo>
                    <a:pt x="72804" y="335823"/>
                  </a:lnTo>
                  <a:lnTo>
                    <a:pt x="46794" y="332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91232" y="3730185"/>
              <a:ext cx="164619" cy="158725"/>
            </a:xfrm>
            <a:custGeom>
              <a:avLst/>
              <a:gdLst/>
              <a:ahLst/>
              <a:cxnLst/>
              <a:rect l="0" t="0" r="0" b="0"/>
              <a:pathLst>
                <a:path w="164619" h="158725">
                  <a:moveTo>
                    <a:pt x="80390" y="79880"/>
                  </a:moveTo>
                  <a:lnTo>
                    <a:pt x="83190" y="71079"/>
                  </a:lnTo>
                  <a:lnTo>
                    <a:pt x="84692" y="62733"/>
                  </a:lnTo>
                  <a:lnTo>
                    <a:pt x="84994" y="54034"/>
                  </a:lnTo>
                  <a:lnTo>
                    <a:pt x="84142" y="44913"/>
                  </a:lnTo>
                  <a:lnTo>
                    <a:pt x="82026" y="35418"/>
                  </a:lnTo>
                  <a:lnTo>
                    <a:pt x="78699" y="25644"/>
                  </a:lnTo>
                  <a:lnTo>
                    <a:pt x="74192" y="16321"/>
                  </a:lnTo>
                  <a:lnTo>
                    <a:pt x="68423" y="8741"/>
                  </a:lnTo>
                  <a:lnTo>
                    <a:pt x="61477" y="3472"/>
                  </a:lnTo>
                  <a:lnTo>
                    <a:pt x="53713" y="583"/>
                  </a:lnTo>
                  <a:lnTo>
                    <a:pt x="45664" y="0"/>
                  </a:lnTo>
                  <a:lnTo>
                    <a:pt x="37670" y="1432"/>
                  </a:lnTo>
                  <a:lnTo>
                    <a:pt x="30186" y="4798"/>
                  </a:lnTo>
                  <a:lnTo>
                    <a:pt x="23846" y="10314"/>
                  </a:lnTo>
                  <a:lnTo>
                    <a:pt x="18878" y="17903"/>
                  </a:lnTo>
                  <a:lnTo>
                    <a:pt x="15018" y="27079"/>
                  </a:lnTo>
                  <a:lnTo>
                    <a:pt x="11721" y="37145"/>
                  </a:lnTo>
                  <a:lnTo>
                    <a:pt x="8612" y="47622"/>
                  </a:lnTo>
                  <a:lnTo>
                    <a:pt x="5673" y="58417"/>
                  </a:lnTo>
                  <a:lnTo>
                    <a:pt x="3144" y="69723"/>
                  </a:lnTo>
                  <a:lnTo>
                    <a:pt x="1152" y="81620"/>
                  </a:lnTo>
                  <a:lnTo>
                    <a:pt x="0" y="93897"/>
                  </a:lnTo>
                  <a:lnTo>
                    <a:pt x="217" y="106145"/>
                  </a:lnTo>
                  <a:lnTo>
                    <a:pt x="1966" y="118120"/>
                  </a:lnTo>
                  <a:lnTo>
                    <a:pt x="5262" y="129432"/>
                  </a:lnTo>
                  <a:lnTo>
                    <a:pt x="10142" y="139497"/>
                  </a:lnTo>
                  <a:lnTo>
                    <a:pt x="16452" y="148096"/>
                  </a:lnTo>
                  <a:lnTo>
                    <a:pt x="23603" y="154699"/>
                  </a:lnTo>
                  <a:lnTo>
                    <a:pt x="30699" y="158329"/>
                  </a:lnTo>
                  <a:lnTo>
                    <a:pt x="37242" y="158724"/>
                  </a:lnTo>
                  <a:lnTo>
                    <a:pt x="43105" y="156075"/>
                  </a:lnTo>
                  <a:lnTo>
                    <a:pt x="48350" y="150650"/>
                  </a:lnTo>
                  <a:lnTo>
                    <a:pt x="53096" y="142894"/>
                  </a:lnTo>
                  <a:lnTo>
                    <a:pt x="57301" y="133317"/>
                  </a:lnTo>
                  <a:lnTo>
                    <a:pt x="60761" y="122390"/>
                  </a:lnTo>
                  <a:lnTo>
                    <a:pt x="63440" y="110526"/>
                  </a:lnTo>
                  <a:lnTo>
                    <a:pt x="65942" y="99182"/>
                  </a:lnTo>
                  <a:lnTo>
                    <a:pt x="69412" y="91816"/>
                  </a:lnTo>
                  <a:lnTo>
                    <a:pt x="74012" y="90024"/>
                  </a:lnTo>
                  <a:lnTo>
                    <a:pt x="79115" y="91848"/>
                  </a:lnTo>
                  <a:lnTo>
                    <a:pt x="84577" y="95737"/>
                  </a:lnTo>
                  <a:lnTo>
                    <a:pt x="90386" y="100828"/>
                  </a:lnTo>
                  <a:lnTo>
                    <a:pt x="96516" y="106631"/>
                  </a:lnTo>
                  <a:lnTo>
                    <a:pt x="103234" y="112537"/>
                  </a:lnTo>
                  <a:lnTo>
                    <a:pt x="111095" y="117766"/>
                  </a:lnTo>
                  <a:lnTo>
                    <a:pt x="120288" y="121955"/>
                  </a:lnTo>
                  <a:lnTo>
                    <a:pt x="130093" y="124919"/>
                  </a:lnTo>
                  <a:lnTo>
                    <a:pt x="140026" y="126654"/>
                  </a:lnTo>
                  <a:lnTo>
                    <a:pt x="150962" y="126189"/>
                  </a:lnTo>
                  <a:lnTo>
                    <a:pt x="164618" y="121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43462" y="3706045"/>
              <a:ext cx="128203" cy="157585"/>
            </a:xfrm>
            <a:custGeom>
              <a:avLst/>
              <a:gdLst/>
              <a:ahLst/>
              <a:cxnLst/>
              <a:rect l="0" t="0" r="0" b="0"/>
              <a:pathLst>
                <a:path w="128203" h="157585">
                  <a:moveTo>
                    <a:pt x="86088" y="30321"/>
                  </a:moveTo>
                  <a:lnTo>
                    <a:pt x="83020" y="21654"/>
                  </a:lnTo>
                  <a:lnTo>
                    <a:pt x="78958" y="14587"/>
                  </a:lnTo>
                  <a:lnTo>
                    <a:pt x="73465" y="8495"/>
                  </a:lnTo>
                  <a:lnTo>
                    <a:pt x="66705" y="3613"/>
                  </a:lnTo>
                  <a:lnTo>
                    <a:pt x="58907" y="696"/>
                  </a:lnTo>
                  <a:lnTo>
                    <a:pt x="50319" y="0"/>
                  </a:lnTo>
                  <a:lnTo>
                    <a:pt x="41479" y="1483"/>
                  </a:lnTo>
                  <a:lnTo>
                    <a:pt x="33170" y="5062"/>
                  </a:lnTo>
                  <a:lnTo>
                    <a:pt x="25777" y="10467"/>
                  </a:lnTo>
                  <a:lnTo>
                    <a:pt x="19326" y="17331"/>
                  </a:lnTo>
                  <a:lnTo>
                    <a:pt x="13678" y="25293"/>
                  </a:lnTo>
                  <a:lnTo>
                    <a:pt x="8664" y="34048"/>
                  </a:lnTo>
                  <a:lnTo>
                    <a:pt x="4446" y="43364"/>
                  </a:lnTo>
                  <a:lnTo>
                    <a:pt x="1511" y="53068"/>
                  </a:lnTo>
                  <a:lnTo>
                    <a:pt x="20" y="63041"/>
                  </a:lnTo>
                  <a:lnTo>
                    <a:pt x="0" y="73194"/>
                  </a:lnTo>
                  <a:lnTo>
                    <a:pt x="1507" y="83472"/>
                  </a:lnTo>
                  <a:lnTo>
                    <a:pt x="4412" y="93827"/>
                  </a:lnTo>
                  <a:lnTo>
                    <a:pt x="8463" y="104070"/>
                  </a:lnTo>
                  <a:lnTo>
                    <a:pt x="13391" y="113874"/>
                  </a:lnTo>
                  <a:lnTo>
                    <a:pt x="18965" y="123095"/>
                  </a:lnTo>
                  <a:lnTo>
                    <a:pt x="25162" y="131592"/>
                  </a:lnTo>
                  <a:lnTo>
                    <a:pt x="32154" y="139153"/>
                  </a:lnTo>
                  <a:lnTo>
                    <a:pt x="39968" y="145748"/>
                  </a:lnTo>
                  <a:lnTo>
                    <a:pt x="48504" y="151177"/>
                  </a:lnTo>
                  <a:lnTo>
                    <a:pt x="57613" y="155001"/>
                  </a:lnTo>
                  <a:lnTo>
                    <a:pt x="67144" y="157124"/>
                  </a:lnTo>
                  <a:lnTo>
                    <a:pt x="76816" y="157584"/>
                  </a:lnTo>
                  <a:lnTo>
                    <a:pt x="86229" y="156380"/>
                  </a:lnTo>
                  <a:lnTo>
                    <a:pt x="95178" y="153693"/>
                  </a:lnTo>
                  <a:lnTo>
                    <a:pt x="103349" y="150109"/>
                  </a:lnTo>
                  <a:lnTo>
                    <a:pt x="111029" y="146187"/>
                  </a:lnTo>
                  <a:lnTo>
                    <a:pt x="118891" y="141586"/>
                  </a:lnTo>
                  <a:lnTo>
                    <a:pt x="128202" y="135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24306" y="3641609"/>
              <a:ext cx="126343" cy="160364"/>
            </a:xfrm>
            <a:custGeom>
              <a:avLst/>
              <a:gdLst/>
              <a:ahLst/>
              <a:cxnLst/>
              <a:rect l="0" t="0" r="0" b="0"/>
              <a:pathLst>
                <a:path w="126343" h="160364">
                  <a:moveTo>
                    <a:pt x="0" y="115814"/>
                  </a:moveTo>
                  <a:lnTo>
                    <a:pt x="2934" y="127549"/>
                  </a:lnTo>
                  <a:lnTo>
                    <a:pt x="5716" y="138678"/>
                  </a:lnTo>
                  <a:lnTo>
                    <a:pt x="8619" y="150178"/>
                  </a:lnTo>
                  <a:lnTo>
                    <a:pt x="11734" y="158706"/>
                  </a:lnTo>
                  <a:lnTo>
                    <a:pt x="14391" y="160363"/>
                  </a:lnTo>
                  <a:lnTo>
                    <a:pt x="15481" y="157068"/>
                  </a:lnTo>
                  <a:lnTo>
                    <a:pt x="15084" y="150854"/>
                  </a:lnTo>
                  <a:lnTo>
                    <a:pt x="13621" y="142942"/>
                  </a:lnTo>
                  <a:lnTo>
                    <a:pt x="11461" y="134027"/>
                  </a:lnTo>
                  <a:lnTo>
                    <a:pt x="9175" y="124509"/>
                  </a:lnTo>
                  <a:lnTo>
                    <a:pt x="7540" y="114623"/>
                  </a:lnTo>
                  <a:lnTo>
                    <a:pt x="6918" y="104507"/>
                  </a:lnTo>
                  <a:lnTo>
                    <a:pt x="7312" y="94245"/>
                  </a:lnTo>
                  <a:lnTo>
                    <a:pt x="8562" y="83891"/>
                  </a:lnTo>
                  <a:lnTo>
                    <a:pt x="10484" y="73486"/>
                  </a:lnTo>
                  <a:lnTo>
                    <a:pt x="13230" y="63378"/>
                  </a:lnTo>
                  <a:lnTo>
                    <a:pt x="17275" y="54196"/>
                  </a:lnTo>
                  <a:lnTo>
                    <a:pt x="22773" y="46207"/>
                  </a:lnTo>
                  <a:lnTo>
                    <a:pt x="29583" y="39352"/>
                  </a:lnTo>
                  <a:lnTo>
                    <a:pt x="37449" y="33431"/>
                  </a:lnTo>
                  <a:lnTo>
                    <a:pt x="46116" y="28224"/>
                  </a:lnTo>
                  <a:lnTo>
                    <a:pt x="55529" y="23538"/>
                  </a:lnTo>
                  <a:lnTo>
                    <a:pt x="65825" y="19223"/>
                  </a:lnTo>
                  <a:lnTo>
                    <a:pt x="76989" y="15170"/>
                  </a:lnTo>
                  <a:lnTo>
                    <a:pt x="88292" y="11450"/>
                  </a:lnTo>
                  <a:lnTo>
                    <a:pt x="99477" y="7935"/>
                  </a:lnTo>
                  <a:lnTo>
                    <a:pt x="111525" y="43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53806" y="3683516"/>
              <a:ext cx="196885" cy="161752"/>
            </a:xfrm>
            <a:custGeom>
              <a:avLst/>
              <a:gdLst/>
              <a:ahLst/>
              <a:cxnLst/>
              <a:rect l="0" t="0" r="0" b="0"/>
              <a:pathLst>
                <a:path w="196885" h="161752">
                  <a:moveTo>
                    <a:pt x="102127" y="63378"/>
                  </a:moveTo>
                  <a:lnTo>
                    <a:pt x="99194" y="54577"/>
                  </a:lnTo>
                  <a:lnTo>
                    <a:pt x="96411" y="46230"/>
                  </a:lnTo>
                  <a:lnTo>
                    <a:pt x="93502" y="37541"/>
                  </a:lnTo>
                  <a:lnTo>
                    <a:pt x="90116" y="28766"/>
                  </a:lnTo>
                  <a:lnTo>
                    <a:pt x="85655" y="20567"/>
                  </a:lnTo>
                  <a:lnTo>
                    <a:pt x="79884" y="13291"/>
                  </a:lnTo>
                  <a:lnTo>
                    <a:pt x="72896" y="7274"/>
                  </a:lnTo>
                  <a:lnTo>
                    <a:pt x="64911" y="2989"/>
                  </a:lnTo>
                  <a:lnTo>
                    <a:pt x="56175" y="531"/>
                  </a:lnTo>
                  <a:lnTo>
                    <a:pt x="47056" y="0"/>
                  </a:lnTo>
                  <a:lnTo>
                    <a:pt x="38023" y="1681"/>
                  </a:lnTo>
                  <a:lnTo>
                    <a:pt x="29333" y="5523"/>
                  </a:lnTo>
                  <a:lnTo>
                    <a:pt x="21364" y="11524"/>
                  </a:lnTo>
                  <a:lnTo>
                    <a:pt x="14691" y="19896"/>
                  </a:lnTo>
                  <a:lnTo>
                    <a:pt x="9501" y="30523"/>
                  </a:lnTo>
                  <a:lnTo>
                    <a:pt x="5660" y="42876"/>
                  </a:lnTo>
                  <a:lnTo>
                    <a:pt x="2908" y="56223"/>
                  </a:lnTo>
                  <a:lnTo>
                    <a:pt x="988" y="70042"/>
                  </a:lnTo>
                  <a:lnTo>
                    <a:pt x="0" y="83894"/>
                  </a:lnTo>
                  <a:lnTo>
                    <a:pt x="385" y="97341"/>
                  </a:lnTo>
                  <a:lnTo>
                    <a:pt x="2272" y="110191"/>
                  </a:lnTo>
                  <a:lnTo>
                    <a:pt x="5505" y="122294"/>
                  </a:lnTo>
                  <a:lnTo>
                    <a:pt x="9816" y="133437"/>
                  </a:lnTo>
                  <a:lnTo>
                    <a:pt x="14943" y="143585"/>
                  </a:lnTo>
                  <a:lnTo>
                    <a:pt x="20826" y="152215"/>
                  </a:lnTo>
                  <a:lnTo>
                    <a:pt x="27598" y="158277"/>
                  </a:lnTo>
                  <a:lnTo>
                    <a:pt x="35254" y="161421"/>
                  </a:lnTo>
                  <a:lnTo>
                    <a:pt x="43342" y="161751"/>
                  </a:lnTo>
                  <a:lnTo>
                    <a:pt x="51085" y="159472"/>
                  </a:lnTo>
                  <a:lnTo>
                    <a:pt x="58068" y="154973"/>
                  </a:lnTo>
                  <a:lnTo>
                    <a:pt x="64230" y="148566"/>
                  </a:lnTo>
                  <a:lnTo>
                    <a:pt x="69678" y="140387"/>
                  </a:lnTo>
                  <a:lnTo>
                    <a:pt x="74577" y="130705"/>
                  </a:lnTo>
                  <a:lnTo>
                    <a:pt x="79591" y="121063"/>
                  </a:lnTo>
                  <a:lnTo>
                    <a:pt x="85592" y="115195"/>
                  </a:lnTo>
                  <a:lnTo>
                    <a:pt x="92205" y="114984"/>
                  </a:lnTo>
                  <a:lnTo>
                    <a:pt x="98648" y="118643"/>
                  </a:lnTo>
                  <a:lnTo>
                    <a:pt x="104942" y="124534"/>
                  </a:lnTo>
                  <a:lnTo>
                    <a:pt x="111261" y="131482"/>
                  </a:lnTo>
                  <a:lnTo>
                    <a:pt x="117700" y="138803"/>
                  </a:lnTo>
                  <a:lnTo>
                    <a:pt x="124442" y="145533"/>
                  </a:lnTo>
                  <a:lnTo>
                    <a:pt x="131779" y="150321"/>
                  </a:lnTo>
                  <a:lnTo>
                    <a:pt x="139807" y="152611"/>
                  </a:lnTo>
                  <a:lnTo>
                    <a:pt x="148142" y="152370"/>
                  </a:lnTo>
                  <a:lnTo>
                    <a:pt x="156047" y="149710"/>
                  </a:lnTo>
                  <a:lnTo>
                    <a:pt x="163139" y="144965"/>
                  </a:lnTo>
                  <a:lnTo>
                    <a:pt x="169420" y="138647"/>
                  </a:lnTo>
                  <a:lnTo>
                    <a:pt x="175831" y="130507"/>
                  </a:lnTo>
                  <a:lnTo>
                    <a:pt x="184048" y="117604"/>
                  </a:lnTo>
                  <a:lnTo>
                    <a:pt x="196884" y="94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40161" y="3667097"/>
              <a:ext cx="315856" cy="167410"/>
            </a:xfrm>
            <a:custGeom>
              <a:avLst/>
              <a:gdLst/>
              <a:ahLst/>
              <a:cxnLst/>
              <a:rect l="0" t="0" r="0" b="0"/>
              <a:pathLst>
                <a:path w="315856" h="167410">
                  <a:moveTo>
                    <a:pt x="0" y="48212"/>
                  </a:moveTo>
                  <a:lnTo>
                    <a:pt x="2934" y="62814"/>
                  </a:lnTo>
                  <a:lnTo>
                    <a:pt x="5716" y="76085"/>
                  </a:lnTo>
                  <a:lnTo>
                    <a:pt x="8612" y="89286"/>
                  </a:lnTo>
                  <a:lnTo>
                    <a:pt x="11479" y="102628"/>
                  </a:lnTo>
                  <a:lnTo>
                    <a:pt x="13996" y="116137"/>
                  </a:lnTo>
                  <a:lnTo>
                    <a:pt x="15981" y="129686"/>
                  </a:lnTo>
                  <a:lnTo>
                    <a:pt x="16592" y="139617"/>
                  </a:lnTo>
                  <a:lnTo>
                    <a:pt x="15515" y="141433"/>
                  </a:lnTo>
                  <a:lnTo>
                    <a:pt x="14160" y="136596"/>
                  </a:lnTo>
                  <a:lnTo>
                    <a:pt x="13059" y="127302"/>
                  </a:lnTo>
                  <a:lnTo>
                    <a:pt x="12260" y="115121"/>
                  </a:lnTo>
                  <a:lnTo>
                    <a:pt x="11706" y="101089"/>
                  </a:lnTo>
                  <a:lnTo>
                    <a:pt x="11497" y="86187"/>
                  </a:lnTo>
                  <a:lnTo>
                    <a:pt x="11886" y="71452"/>
                  </a:lnTo>
                  <a:lnTo>
                    <a:pt x="12973" y="57431"/>
                  </a:lnTo>
                  <a:lnTo>
                    <a:pt x="15027" y="44889"/>
                  </a:lnTo>
                  <a:lnTo>
                    <a:pt x="18541" y="34967"/>
                  </a:lnTo>
                  <a:lnTo>
                    <a:pt x="23641" y="28047"/>
                  </a:lnTo>
                  <a:lnTo>
                    <a:pt x="29829" y="24177"/>
                  </a:lnTo>
                  <a:lnTo>
                    <a:pt x="36206" y="23451"/>
                  </a:lnTo>
                  <a:lnTo>
                    <a:pt x="42231" y="25593"/>
                  </a:lnTo>
                  <a:lnTo>
                    <a:pt x="47728" y="30246"/>
                  </a:lnTo>
                  <a:lnTo>
                    <a:pt x="52722" y="37164"/>
                  </a:lnTo>
                  <a:lnTo>
                    <a:pt x="57298" y="45990"/>
                  </a:lnTo>
                  <a:lnTo>
                    <a:pt x="61557" y="56147"/>
                  </a:lnTo>
                  <a:lnTo>
                    <a:pt x="65587" y="66947"/>
                  </a:lnTo>
                  <a:lnTo>
                    <a:pt x="69466" y="77905"/>
                  </a:lnTo>
                  <a:lnTo>
                    <a:pt x="73720" y="87261"/>
                  </a:lnTo>
                  <a:lnTo>
                    <a:pt x="78492" y="92195"/>
                  </a:lnTo>
                  <a:lnTo>
                    <a:pt x="82808" y="92020"/>
                  </a:lnTo>
                  <a:lnTo>
                    <a:pt x="86249" y="87648"/>
                  </a:lnTo>
                  <a:lnTo>
                    <a:pt x="88824" y="80223"/>
                  </a:lnTo>
                  <a:lnTo>
                    <a:pt x="90845" y="70834"/>
                  </a:lnTo>
                  <a:lnTo>
                    <a:pt x="92792" y="60461"/>
                  </a:lnTo>
                  <a:lnTo>
                    <a:pt x="94953" y="49721"/>
                  </a:lnTo>
                  <a:lnTo>
                    <a:pt x="97739" y="39559"/>
                  </a:lnTo>
                  <a:lnTo>
                    <a:pt x="101750" y="31320"/>
                  </a:lnTo>
                  <a:lnTo>
                    <a:pt x="107190" y="25568"/>
                  </a:lnTo>
                  <a:lnTo>
                    <a:pt x="113777" y="22502"/>
                  </a:lnTo>
                  <a:lnTo>
                    <a:pt x="120954" y="22323"/>
                  </a:lnTo>
                  <a:lnTo>
                    <a:pt x="128328" y="24831"/>
                  </a:lnTo>
                  <a:lnTo>
                    <a:pt x="135547" y="29561"/>
                  </a:lnTo>
                  <a:lnTo>
                    <a:pt x="142234" y="35999"/>
                  </a:lnTo>
                  <a:lnTo>
                    <a:pt x="148244" y="43693"/>
                  </a:lnTo>
                  <a:lnTo>
                    <a:pt x="153617" y="52446"/>
                  </a:lnTo>
                  <a:lnTo>
                    <a:pt x="158467" y="62297"/>
                  </a:lnTo>
                  <a:lnTo>
                    <a:pt x="162919" y="73181"/>
                  </a:lnTo>
                  <a:lnTo>
                    <a:pt x="167081" y="84931"/>
                  </a:lnTo>
                  <a:lnTo>
                    <a:pt x="171038" y="97349"/>
                  </a:lnTo>
                  <a:lnTo>
                    <a:pt x="174846" y="110261"/>
                  </a:lnTo>
                  <a:lnTo>
                    <a:pt x="178389" y="123525"/>
                  </a:lnTo>
                  <a:lnTo>
                    <a:pt x="181388" y="137036"/>
                  </a:lnTo>
                  <a:lnTo>
                    <a:pt x="183762" y="150652"/>
                  </a:lnTo>
                  <a:lnTo>
                    <a:pt x="186415" y="162000"/>
                  </a:lnTo>
                  <a:lnTo>
                    <a:pt x="189850" y="167409"/>
                  </a:lnTo>
                  <a:lnTo>
                    <a:pt x="192864" y="166693"/>
                  </a:lnTo>
                  <a:lnTo>
                    <a:pt x="195119" y="161430"/>
                  </a:lnTo>
                  <a:lnTo>
                    <a:pt x="197047" y="153452"/>
                  </a:lnTo>
                  <a:lnTo>
                    <a:pt x="199432" y="144440"/>
                  </a:lnTo>
                  <a:lnTo>
                    <a:pt x="202683" y="135357"/>
                  </a:lnTo>
                  <a:lnTo>
                    <a:pt x="207007" y="126750"/>
                  </a:lnTo>
                  <a:lnTo>
                    <a:pt x="212586" y="119013"/>
                  </a:lnTo>
                  <a:lnTo>
                    <a:pt x="219377" y="112242"/>
                  </a:lnTo>
                  <a:lnTo>
                    <a:pt x="227191" y="106331"/>
                  </a:lnTo>
                  <a:lnTo>
                    <a:pt x="235798" y="101107"/>
                  </a:lnTo>
                  <a:lnTo>
                    <a:pt x="244985" y="96389"/>
                  </a:lnTo>
                  <a:lnTo>
                    <a:pt x="254423" y="91706"/>
                  </a:lnTo>
                  <a:lnTo>
                    <a:pt x="263678" y="86335"/>
                  </a:lnTo>
                  <a:lnTo>
                    <a:pt x="272515" y="79936"/>
                  </a:lnTo>
                  <a:lnTo>
                    <a:pt x="280414" y="72516"/>
                  </a:lnTo>
                  <a:lnTo>
                    <a:pt x="286509" y="64239"/>
                  </a:lnTo>
                  <a:lnTo>
                    <a:pt x="290493" y="55301"/>
                  </a:lnTo>
                  <a:lnTo>
                    <a:pt x="292541" y="45876"/>
                  </a:lnTo>
                  <a:lnTo>
                    <a:pt x="293017" y="36105"/>
                  </a:lnTo>
                  <a:lnTo>
                    <a:pt x="292291" y="26111"/>
                  </a:lnTo>
                  <a:lnTo>
                    <a:pt x="290197" y="16623"/>
                  </a:lnTo>
                  <a:lnTo>
                    <a:pt x="286066" y="8923"/>
                  </a:lnTo>
                  <a:lnTo>
                    <a:pt x="279700" y="3570"/>
                  </a:lnTo>
                  <a:lnTo>
                    <a:pt x="271494" y="622"/>
                  </a:lnTo>
                  <a:lnTo>
                    <a:pt x="262153" y="0"/>
                  </a:lnTo>
                  <a:lnTo>
                    <a:pt x="252212" y="1400"/>
                  </a:lnTo>
                  <a:lnTo>
                    <a:pt x="242303" y="4575"/>
                  </a:lnTo>
                  <a:lnTo>
                    <a:pt x="233197" y="9431"/>
                  </a:lnTo>
                  <a:lnTo>
                    <a:pt x="225234" y="15771"/>
                  </a:lnTo>
                  <a:lnTo>
                    <a:pt x="218552" y="23635"/>
                  </a:lnTo>
                  <a:lnTo>
                    <a:pt x="213273" y="33346"/>
                  </a:lnTo>
                  <a:lnTo>
                    <a:pt x="209317" y="44910"/>
                  </a:lnTo>
                  <a:lnTo>
                    <a:pt x="206623" y="57743"/>
                  </a:lnTo>
                  <a:lnTo>
                    <a:pt x="205247" y="70888"/>
                  </a:lnTo>
                  <a:lnTo>
                    <a:pt x="205099" y="83763"/>
                  </a:lnTo>
                  <a:lnTo>
                    <a:pt x="206133" y="96167"/>
                  </a:lnTo>
                  <a:lnTo>
                    <a:pt x="208421" y="108104"/>
                  </a:lnTo>
                  <a:lnTo>
                    <a:pt x="211891" y="119640"/>
                  </a:lnTo>
                  <a:lnTo>
                    <a:pt x="216508" y="130540"/>
                  </a:lnTo>
                  <a:lnTo>
                    <a:pt x="222355" y="140269"/>
                  </a:lnTo>
                  <a:lnTo>
                    <a:pt x="229368" y="148622"/>
                  </a:lnTo>
                  <a:lnTo>
                    <a:pt x="237518" y="155385"/>
                  </a:lnTo>
                  <a:lnTo>
                    <a:pt x="246891" y="160181"/>
                  </a:lnTo>
                  <a:lnTo>
                    <a:pt x="257406" y="162996"/>
                  </a:lnTo>
                  <a:lnTo>
                    <a:pt x="268453" y="164076"/>
                  </a:lnTo>
                  <a:lnTo>
                    <a:pt x="280174" y="163742"/>
                  </a:lnTo>
                  <a:lnTo>
                    <a:pt x="294716" y="160847"/>
                  </a:lnTo>
                  <a:lnTo>
                    <a:pt x="315855" y="153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87602" y="3700776"/>
              <a:ext cx="126343" cy="140876"/>
            </a:xfrm>
            <a:custGeom>
              <a:avLst/>
              <a:gdLst/>
              <a:ahLst/>
              <a:cxnLst/>
              <a:rect l="0" t="0" r="0" b="0"/>
              <a:pathLst>
                <a:path w="126343" h="140876">
                  <a:moveTo>
                    <a:pt x="0" y="35590"/>
                  </a:moveTo>
                  <a:lnTo>
                    <a:pt x="2934" y="44458"/>
                  </a:lnTo>
                  <a:lnTo>
                    <a:pt x="5715" y="53445"/>
                  </a:lnTo>
                  <a:lnTo>
                    <a:pt x="8611" y="63440"/>
                  </a:lnTo>
                  <a:lnTo>
                    <a:pt x="11478" y="74421"/>
                  </a:lnTo>
                  <a:lnTo>
                    <a:pt x="13995" y="86233"/>
                  </a:lnTo>
                  <a:lnTo>
                    <a:pt x="16008" y="98602"/>
                  </a:lnTo>
                  <a:lnTo>
                    <a:pt x="17614" y="108251"/>
                  </a:lnTo>
                  <a:lnTo>
                    <a:pt x="18721" y="111175"/>
                  </a:lnTo>
                  <a:lnTo>
                    <a:pt x="18923" y="108617"/>
                  </a:lnTo>
                  <a:lnTo>
                    <a:pt x="18191" y="102662"/>
                  </a:lnTo>
                  <a:lnTo>
                    <a:pt x="16846" y="94428"/>
                  </a:lnTo>
                  <a:lnTo>
                    <a:pt x="15381" y="84146"/>
                  </a:lnTo>
                  <a:lnTo>
                    <a:pt x="14095" y="72039"/>
                  </a:lnTo>
                  <a:lnTo>
                    <a:pt x="13243" y="58764"/>
                  </a:lnTo>
                  <a:lnTo>
                    <a:pt x="13126" y="45284"/>
                  </a:lnTo>
                  <a:lnTo>
                    <a:pt x="13842" y="32186"/>
                  </a:lnTo>
                  <a:lnTo>
                    <a:pt x="15798" y="20301"/>
                  </a:lnTo>
                  <a:lnTo>
                    <a:pt x="19772" y="10838"/>
                  </a:lnTo>
                  <a:lnTo>
                    <a:pt x="25990" y="4233"/>
                  </a:lnTo>
                  <a:lnTo>
                    <a:pt x="33742" y="581"/>
                  </a:lnTo>
                  <a:lnTo>
                    <a:pt x="41707" y="0"/>
                  </a:lnTo>
                  <a:lnTo>
                    <a:pt x="49092" y="2236"/>
                  </a:lnTo>
                  <a:lnTo>
                    <a:pt x="55655" y="6783"/>
                  </a:lnTo>
                  <a:lnTo>
                    <a:pt x="61437" y="13098"/>
                  </a:lnTo>
                  <a:lnTo>
                    <a:pt x="66585" y="20709"/>
                  </a:lnTo>
                  <a:lnTo>
                    <a:pt x="71414" y="29407"/>
                  </a:lnTo>
                  <a:lnTo>
                    <a:pt x="76365" y="39221"/>
                  </a:lnTo>
                  <a:lnTo>
                    <a:pt x="81665" y="50076"/>
                  </a:lnTo>
                  <a:lnTo>
                    <a:pt x="87197" y="61636"/>
                  </a:lnTo>
                  <a:lnTo>
                    <a:pt x="92604" y="73395"/>
                  </a:lnTo>
                  <a:lnTo>
                    <a:pt x="97684" y="85037"/>
                  </a:lnTo>
                  <a:lnTo>
                    <a:pt x="102443" y="96193"/>
                  </a:lnTo>
                  <a:lnTo>
                    <a:pt x="107585" y="107552"/>
                  </a:lnTo>
                  <a:lnTo>
                    <a:pt x="114678" y="121223"/>
                  </a:lnTo>
                  <a:lnTo>
                    <a:pt x="126342" y="140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56057" y="3504739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5" y="93052"/>
                  </a:lnTo>
                  <a:lnTo>
                    <a:pt x="3727" y="107881"/>
                  </a:lnTo>
                  <a:lnTo>
                    <a:pt x="5376" y="123648"/>
                  </a:lnTo>
                  <a:lnTo>
                    <a:pt x="6784" y="141054"/>
                  </a:lnTo>
                  <a:lnTo>
                    <a:pt x="8049" y="159507"/>
                  </a:lnTo>
                  <a:lnTo>
                    <a:pt x="9505" y="177534"/>
                  </a:lnTo>
                  <a:lnTo>
                    <a:pt x="11336" y="194304"/>
                  </a:lnTo>
                  <a:lnTo>
                    <a:pt x="13567" y="210142"/>
                  </a:lnTo>
                  <a:lnTo>
                    <a:pt x="16143" y="226130"/>
                  </a:lnTo>
                  <a:lnTo>
                    <a:pt x="18986" y="242912"/>
                  </a:lnTo>
                  <a:lnTo>
                    <a:pt x="21861" y="260318"/>
                  </a:lnTo>
                  <a:lnTo>
                    <a:pt x="24404" y="277644"/>
                  </a:lnTo>
                  <a:lnTo>
                    <a:pt x="26449" y="294446"/>
                  </a:lnTo>
                  <a:lnTo>
                    <a:pt x="28191" y="310402"/>
                  </a:lnTo>
                  <a:lnTo>
                    <a:pt x="30376" y="326927"/>
                  </a:lnTo>
                  <a:lnTo>
                    <a:pt x="34310" y="34770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19187" y="3620553"/>
              <a:ext cx="231628" cy="21057"/>
            </a:xfrm>
            <a:custGeom>
              <a:avLst/>
              <a:gdLst/>
              <a:ahLst/>
              <a:cxnLst/>
              <a:rect l="0" t="0" r="0" b="0"/>
              <a:pathLst>
                <a:path w="231628" h="21057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4" y="0"/>
                  </a:lnTo>
                  <a:lnTo>
                    <a:pt x="185004" y="0"/>
                  </a:lnTo>
                  <a:lnTo>
                    <a:pt x="172343" y="0"/>
                  </a:lnTo>
                  <a:lnTo>
                    <a:pt x="159288" y="4"/>
                  </a:lnTo>
                  <a:lnTo>
                    <a:pt x="145936" y="177"/>
                  </a:lnTo>
                  <a:lnTo>
                    <a:pt x="132370" y="825"/>
                  </a:lnTo>
                  <a:lnTo>
                    <a:pt x="118655" y="2074"/>
                  </a:lnTo>
                  <a:lnTo>
                    <a:pt x="104836" y="3727"/>
                  </a:lnTo>
                  <a:lnTo>
                    <a:pt x="90946" y="5375"/>
                  </a:lnTo>
                  <a:lnTo>
                    <a:pt x="77017" y="6782"/>
                  </a:lnTo>
                  <a:lnTo>
                    <a:pt x="63285" y="8079"/>
                  </a:lnTo>
                  <a:lnTo>
                    <a:pt x="48634" y="9909"/>
                  </a:lnTo>
                  <a:lnTo>
                    <a:pt x="29542" y="1354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156588" y="3683723"/>
              <a:ext cx="146677" cy="187519"/>
            </a:xfrm>
            <a:custGeom>
              <a:avLst/>
              <a:gdLst/>
              <a:ahLst/>
              <a:cxnLst/>
              <a:rect l="0" t="0" r="0" b="0"/>
              <a:pathLst>
                <a:path w="146677" h="187519">
                  <a:moveTo>
                    <a:pt x="67926" y="0"/>
                  </a:moveTo>
                  <a:lnTo>
                    <a:pt x="59191" y="3001"/>
                  </a:lnTo>
                  <a:lnTo>
                    <a:pt x="51485" y="6423"/>
                  </a:lnTo>
                  <a:lnTo>
                    <a:pt x="44083" y="10625"/>
                  </a:lnTo>
                  <a:lnTo>
                    <a:pt x="36822" y="15697"/>
                  </a:lnTo>
                  <a:lnTo>
                    <a:pt x="29644" y="21827"/>
                  </a:lnTo>
                  <a:lnTo>
                    <a:pt x="22527" y="29020"/>
                  </a:lnTo>
                  <a:lnTo>
                    <a:pt x="15783" y="37453"/>
                  </a:lnTo>
                  <a:lnTo>
                    <a:pt x="10013" y="47544"/>
                  </a:lnTo>
                  <a:lnTo>
                    <a:pt x="5472" y="59362"/>
                  </a:lnTo>
                  <a:lnTo>
                    <a:pt x="2256" y="72364"/>
                  </a:lnTo>
                  <a:lnTo>
                    <a:pt x="463" y="85622"/>
                  </a:lnTo>
                  <a:lnTo>
                    <a:pt x="0" y="98572"/>
                  </a:lnTo>
                  <a:lnTo>
                    <a:pt x="637" y="111026"/>
                  </a:lnTo>
                  <a:lnTo>
                    <a:pt x="2120" y="122996"/>
                  </a:lnTo>
                  <a:lnTo>
                    <a:pt x="4232" y="134559"/>
                  </a:lnTo>
                  <a:lnTo>
                    <a:pt x="7121" y="145647"/>
                  </a:lnTo>
                  <a:lnTo>
                    <a:pt x="11270" y="156034"/>
                  </a:lnTo>
                  <a:lnTo>
                    <a:pt x="16846" y="165642"/>
                  </a:lnTo>
                  <a:lnTo>
                    <a:pt x="23878" y="174063"/>
                  </a:lnTo>
                  <a:lnTo>
                    <a:pt x="32428" y="180510"/>
                  </a:lnTo>
                  <a:lnTo>
                    <a:pt x="42363" y="184730"/>
                  </a:lnTo>
                  <a:lnTo>
                    <a:pt x="53272" y="186936"/>
                  </a:lnTo>
                  <a:lnTo>
                    <a:pt x="64578" y="187518"/>
                  </a:lnTo>
                  <a:lnTo>
                    <a:pt x="75914" y="186868"/>
                  </a:lnTo>
                  <a:lnTo>
                    <a:pt x="86963" y="184995"/>
                  </a:lnTo>
                  <a:lnTo>
                    <a:pt x="97382" y="181543"/>
                  </a:lnTo>
                  <a:lnTo>
                    <a:pt x="107050" y="176447"/>
                  </a:lnTo>
                  <a:lnTo>
                    <a:pt x="115864" y="169909"/>
                  </a:lnTo>
                  <a:lnTo>
                    <a:pt x="123646" y="162225"/>
                  </a:lnTo>
                  <a:lnTo>
                    <a:pt x="130398" y="153679"/>
                  </a:lnTo>
                  <a:lnTo>
                    <a:pt x="136103" y="144349"/>
                  </a:lnTo>
                  <a:lnTo>
                    <a:pt x="140647" y="134109"/>
                  </a:lnTo>
                  <a:lnTo>
                    <a:pt x="144065" y="122971"/>
                  </a:lnTo>
                  <a:lnTo>
                    <a:pt x="146209" y="111391"/>
                  </a:lnTo>
                  <a:lnTo>
                    <a:pt x="146676" y="100151"/>
                  </a:lnTo>
                  <a:lnTo>
                    <a:pt x="145395" y="89667"/>
                  </a:lnTo>
                  <a:lnTo>
                    <a:pt x="142586" y="80001"/>
                  </a:lnTo>
                  <a:lnTo>
                    <a:pt x="138568" y="71048"/>
                  </a:lnTo>
                  <a:lnTo>
                    <a:pt x="133640" y="62659"/>
                  </a:lnTo>
                  <a:lnTo>
                    <a:pt x="127893" y="54856"/>
                  </a:lnTo>
                  <a:lnTo>
                    <a:pt x="121211" y="47827"/>
                  </a:lnTo>
                  <a:lnTo>
                    <a:pt x="113613" y="41621"/>
                  </a:lnTo>
                  <a:lnTo>
                    <a:pt x="105303" y="36481"/>
                  </a:lnTo>
                  <a:lnTo>
                    <a:pt x="95576" y="32521"/>
                  </a:lnTo>
                  <a:lnTo>
                    <a:pt x="81345" y="30509"/>
                  </a:lnTo>
                  <a:lnTo>
                    <a:pt x="5739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56182" y="3536325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21" y="29845"/>
                  </a:lnTo>
                  <a:lnTo>
                    <a:pt x="2913" y="42339"/>
                  </a:lnTo>
                  <a:lnTo>
                    <a:pt x="2713" y="55171"/>
                  </a:lnTo>
                  <a:lnTo>
                    <a:pt x="3364" y="67803"/>
                  </a:lnTo>
                  <a:lnTo>
                    <a:pt x="4602" y="80531"/>
                  </a:lnTo>
                  <a:lnTo>
                    <a:pt x="5967" y="94271"/>
                  </a:lnTo>
                  <a:lnTo>
                    <a:pt x="7177" y="109476"/>
                  </a:lnTo>
                  <a:lnTo>
                    <a:pt x="8139" y="126128"/>
                  </a:lnTo>
                  <a:lnTo>
                    <a:pt x="8858" y="143996"/>
                  </a:lnTo>
                  <a:lnTo>
                    <a:pt x="9377" y="162791"/>
                  </a:lnTo>
                  <a:lnTo>
                    <a:pt x="9742" y="181938"/>
                  </a:lnTo>
                  <a:lnTo>
                    <a:pt x="9995" y="200625"/>
                  </a:lnTo>
                  <a:lnTo>
                    <a:pt x="10164" y="218441"/>
                  </a:lnTo>
                  <a:lnTo>
                    <a:pt x="10109" y="235180"/>
                  </a:lnTo>
                  <a:lnTo>
                    <a:pt x="9541" y="250662"/>
                  </a:lnTo>
                  <a:lnTo>
                    <a:pt x="8346" y="264934"/>
                  </a:lnTo>
                  <a:lnTo>
                    <a:pt x="6729" y="278351"/>
                  </a:lnTo>
                  <a:lnTo>
                    <a:pt x="5105" y="291451"/>
                  </a:lnTo>
                  <a:lnTo>
                    <a:pt x="3718" y="304551"/>
                  </a:lnTo>
                  <a:lnTo>
                    <a:pt x="2634" y="317179"/>
                  </a:lnTo>
                  <a:lnTo>
                    <a:pt x="1713" y="329408"/>
                  </a:lnTo>
                  <a:lnTo>
                    <a:pt x="882" y="34231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68359" y="3503268"/>
              <a:ext cx="298394" cy="441903"/>
            </a:xfrm>
            <a:custGeom>
              <a:avLst/>
              <a:gdLst/>
              <a:ahLst/>
              <a:cxnLst/>
              <a:rect l="0" t="0" r="0" b="0"/>
              <a:pathLst>
                <a:path w="298394" h="441903">
                  <a:moveTo>
                    <a:pt x="3594" y="117285"/>
                  </a:moveTo>
                  <a:lnTo>
                    <a:pt x="862" y="108551"/>
                  </a:lnTo>
                  <a:lnTo>
                    <a:pt x="0" y="100844"/>
                  </a:lnTo>
                  <a:lnTo>
                    <a:pt x="995" y="93442"/>
                  </a:lnTo>
                  <a:lnTo>
                    <a:pt x="3707" y="86181"/>
                  </a:lnTo>
                  <a:lnTo>
                    <a:pt x="8140" y="79002"/>
                  </a:lnTo>
                  <a:lnTo>
                    <a:pt x="14124" y="71876"/>
                  </a:lnTo>
                  <a:lnTo>
                    <a:pt x="21209" y="64786"/>
                  </a:lnTo>
                  <a:lnTo>
                    <a:pt x="28787" y="57720"/>
                  </a:lnTo>
                  <a:lnTo>
                    <a:pt x="36472" y="50669"/>
                  </a:lnTo>
                  <a:lnTo>
                    <a:pt x="44255" y="43628"/>
                  </a:lnTo>
                  <a:lnTo>
                    <a:pt x="52391" y="36595"/>
                  </a:lnTo>
                  <a:lnTo>
                    <a:pt x="61014" y="29571"/>
                  </a:lnTo>
                  <a:lnTo>
                    <a:pt x="70111" y="22719"/>
                  </a:lnTo>
                  <a:lnTo>
                    <a:pt x="79604" y="16343"/>
                  </a:lnTo>
                  <a:lnTo>
                    <a:pt x="89408" y="10584"/>
                  </a:lnTo>
                  <a:lnTo>
                    <a:pt x="99602" y="5734"/>
                  </a:lnTo>
                  <a:lnTo>
                    <a:pt x="110431" y="2307"/>
                  </a:lnTo>
                  <a:lnTo>
                    <a:pt x="121971" y="449"/>
                  </a:lnTo>
                  <a:lnTo>
                    <a:pt x="133992" y="0"/>
                  </a:lnTo>
                  <a:lnTo>
                    <a:pt x="146060" y="678"/>
                  </a:lnTo>
                  <a:lnTo>
                    <a:pt x="157910" y="2214"/>
                  </a:lnTo>
                  <a:lnTo>
                    <a:pt x="169136" y="4700"/>
                  </a:lnTo>
                  <a:lnTo>
                    <a:pt x="179143" y="8571"/>
                  </a:lnTo>
                  <a:lnTo>
                    <a:pt x="187722" y="13952"/>
                  </a:lnTo>
                  <a:lnTo>
                    <a:pt x="194990" y="20683"/>
                  </a:lnTo>
                  <a:lnTo>
                    <a:pt x="201195" y="28497"/>
                  </a:lnTo>
                  <a:lnTo>
                    <a:pt x="206596" y="37124"/>
                  </a:lnTo>
                  <a:lnTo>
                    <a:pt x="211414" y="46340"/>
                  </a:lnTo>
                  <a:lnTo>
                    <a:pt x="215819" y="55972"/>
                  </a:lnTo>
                  <a:lnTo>
                    <a:pt x="219926" y="65897"/>
                  </a:lnTo>
                  <a:lnTo>
                    <a:pt x="223500" y="76186"/>
                  </a:lnTo>
                  <a:lnTo>
                    <a:pt x="225991" y="87086"/>
                  </a:lnTo>
                  <a:lnTo>
                    <a:pt x="227179" y="98678"/>
                  </a:lnTo>
                  <a:lnTo>
                    <a:pt x="227162" y="110734"/>
                  </a:lnTo>
                  <a:lnTo>
                    <a:pt x="226162" y="122828"/>
                  </a:lnTo>
                  <a:lnTo>
                    <a:pt x="224410" y="134699"/>
                  </a:lnTo>
                  <a:lnTo>
                    <a:pt x="221948" y="146110"/>
                  </a:lnTo>
                  <a:lnTo>
                    <a:pt x="218625" y="156773"/>
                  </a:lnTo>
                  <a:lnTo>
                    <a:pt x="214425" y="166605"/>
                  </a:lnTo>
                  <a:lnTo>
                    <a:pt x="209300" y="175529"/>
                  </a:lnTo>
                  <a:lnTo>
                    <a:pt x="203104" y="183385"/>
                  </a:lnTo>
                  <a:lnTo>
                    <a:pt x="195863" y="190195"/>
                  </a:lnTo>
                  <a:lnTo>
                    <a:pt x="187899" y="196279"/>
                  </a:lnTo>
                  <a:lnTo>
                    <a:pt x="179715" y="202140"/>
                  </a:lnTo>
                  <a:lnTo>
                    <a:pt x="171616" y="208076"/>
                  </a:lnTo>
                  <a:lnTo>
                    <a:pt x="163553" y="213708"/>
                  </a:lnTo>
                  <a:lnTo>
                    <a:pt x="155226" y="218126"/>
                  </a:lnTo>
                  <a:lnTo>
                    <a:pt x="146497" y="220937"/>
                  </a:lnTo>
                  <a:lnTo>
                    <a:pt x="138141" y="223206"/>
                  </a:lnTo>
                  <a:lnTo>
                    <a:pt x="132421" y="227294"/>
                  </a:lnTo>
                  <a:lnTo>
                    <a:pt x="130423" y="233733"/>
                  </a:lnTo>
                  <a:lnTo>
                    <a:pt x="130839" y="241287"/>
                  </a:lnTo>
                  <a:lnTo>
                    <a:pt x="132756" y="249518"/>
                  </a:lnTo>
                  <a:lnTo>
                    <a:pt x="135886" y="258311"/>
                  </a:lnTo>
                  <a:lnTo>
                    <a:pt x="140034" y="267574"/>
                  </a:lnTo>
                  <a:lnTo>
                    <a:pt x="144827" y="277371"/>
                  </a:lnTo>
                  <a:lnTo>
                    <a:pt x="149755" y="287916"/>
                  </a:lnTo>
                  <a:lnTo>
                    <a:pt x="154524" y="299262"/>
                  </a:lnTo>
                  <a:lnTo>
                    <a:pt x="159035" y="311318"/>
                  </a:lnTo>
                  <a:lnTo>
                    <a:pt x="163294" y="323941"/>
                  </a:lnTo>
                  <a:lnTo>
                    <a:pt x="167347" y="336985"/>
                  </a:lnTo>
                  <a:lnTo>
                    <a:pt x="171410" y="350167"/>
                  </a:lnTo>
                  <a:lnTo>
                    <a:pt x="175830" y="363090"/>
                  </a:lnTo>
                  <a:lnTo>
                    <a:pt x="180774" y="375554"/>
                  </a:lnTo>
                  <a:lnTo>
                    <a:pt x="186232" y="387379"/>
                  </a:lnTo>
                  <a:lnTo>
                    <a:pt x="192121" y="398329"/>
                  </a:lnTo>
                  <a:lnTo>
                    <a:pt x="198347" y="408356"/>
                  </a:lnTo>
                  <a:lnTo>
                    <a:pt x="204985" y="417413"/>
                  </a:lnTo>
                  <a:lnTo>
                    <a:pt x="212273" y="425358"/>
                  </a:lnTo>
                  <a:lnTo>
                    <a:pt x="220287" y="432210"/>
                  </a:lnTo>
                  <a:lnTo>
                    <a:pt x="228956" y="437643"/>
                  </a:lnTo>
                  <a:lnTo>
                    <a:pt x="238153" y="440938"/>
                  </a:lnTo>
                  <a:lnTo>
                    <a:pt x="247739" y="441902"/>
                  </a:lnTo>
                  <a:lnTo>
                    <a:pt x="257342" y="441097"/>
                  </a:lnTo>
                  <a:lnTo>
                    <a:pt x="267407" y="439497"/>
                  </a:lnTo>
                  <a:lnTo>
                    <a:pt x="279933" y="436962"/>
                  </a:lnTo>
                  <a:lnTo>
                    <a:pt x="298393" y="433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50296" y="3820594"/>
              <a:ext cx="16457" cy="105286"/>
            </a:xfrm>
            <a:custGeom>
              <a:avLst/>
              <a:gdLst/>
              <a:ahLst/>
              <a:cxnLst/>
              <a:rect l="0" t="0" r="0" b="0"/>
              <a:pathLst>
                <a:path w="16457" h="105286">
                  <a:moveTo>
                    <a:pt x="16456" y="0"/>
                  </a:moveTo>
                  <a:lnTo>
                    <a:pt x="10722" y="6002"/>
                  </a:lnTo>
                  <a:lnTo>
                    <a:pt x="6438" y="12847"/>
                  </a:lnTo>
                  <a:lnTo>
                    <a:pt x="3236" y="21235"/>
                  </a:lnTo>
                  <a:lnTo>
                    <a:pt x="1048" y="30862"/>
                  </a:lnTo>
                  <a:lnTo>
                    <a:pt x="0" y="41176"/>
                  </a:lnTo>
                  <a:lnTo>
                    <a:pt x="57" y="51775"/>
                  </a:lnTo>
                  <a:lnTo>
                    <a:pt x="1091" y="62193"/>
                  </a:lnTo>
                  <a:lnTo>
                    <a:pt x="3160" y="72960"/>
                  </a:lnTo>
                  <a:lnTo>
                    <a:pt x="7562" y="86131"/>
                  </a:lnTo>
                  <a:lnTo>
                    <a:pt x="1645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56223" y="37047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29922" y="3780761"/>
              <a:ext cx="294800" cy="184286"/>
            </a:xfrm>
            <a:custGeom>
              <a:avLst/>
              <a:gdLst/>
              <a:ahLst/>
              <a:cxnLst/>
              <a:rect l="0" t="0" r="0" b="0"/>
              <a:pathLst>
                <a:path w="294800" h="184286">
                  <a:moveTo>
                    <a:pt x="0" y="60890"/>
                  </a:moveTo>
                  <a:lnTo>
                    <a:pt x="2934" y="69691"/>
                  </a:lnTo>
                  <a:lnTo>
                    <a:pt x="5716" y="78038"/>
                  </a:lnTo>
                  <a:lnTo>
                    <a:pt x="8617" y="86737"/>
                  </a:lnTo>
                  <a:lnTo>
                    <a:pt x="11657" y="95858"/>
                  </a:lnTo>
                  <a:lnTo>
                    <a:pt x="14821" y="105352"/>
                  </a:lnTo>
                  <a:lnTo>
                    <a:pt x="18090" y="115140"/>
                  </a:lnTo>
                  <a:lnTo>
                    <a:pt x="21601" y="124981"/>
                  </a:lnTo>
                  <a:lnTo>
                    <a:pt x="25641" y="134507"/>
                  </a:lnTo>
                  <a:lnTo>
                    <a:pt x="30327" y="143522"/>
                  </a:lnTo>
                  <a:lnTo>
                    <a:pt x="35780" y="151369"/>
                  </a:lnTo>
                  <a:lnTo>
                    <a:pt x="42198" y="156897"/>
                  </a:lnTo>
                  <a:lnTo>
                    <a:pt x="49582" y="159677"/>
                  </a:lnTo>
                  <a:lnTo>
                    <a:pt x="57473" y="159763"/>
                  </a:lnTo>
                  <a:lnTo>
                    <a:pt x="65075" y="157319"/>
                  </a:lnTo>
                  <a:lnTo>
                    <a:pt x="71956" y="152709"/>
                  </a:lnTo>
                  <a:lnTo>
                    <a:pt x="77879" y="146227"/>
                  </a:lnTo>
                  <a:lnTo>
                    <a:pt x="82632" y="137999"/>
                  </a:lnTo>
                  <a:lnTo>
                    <a:pt x="86240" y="128254"/>
                  </a:lnTo>
                  <a:lnTo>
                    <a:pt x="89034" y="117461"/>
                  </a:lnTo>
                  <a:lnTo>
                    <a:pt x="91542" y="106226"/>
                  </a:lnTo>
                  <a:lnTo>
                    <a:pt x="94088" y="94931"/>
                  </a:lnTo>
                  <a:lnTo>
                    <a:pt x="96804" y="83737"/>
                  </a:lnTo>
                  <a:lnTo>
                    <a:pt x="99707" y="72688"/>
                  </a:lnTo>
                  <a:lnTo>
                    <a:pt x="102773" y="61774"/>
                  </a:lnTo>
                  <a:lnTo>
                    <a:pt x="105969" y="50969"/>
                  </a:lnTo>
                  <a:lnTo>
                    <a:pt x="109259" y="40247"/>
                  </a:lnTo>
                  <a:lnTo>
                    <a:pt x="112631" y="29617"/>
                  </a:lnTo>
                  <a:lnTo>
                    <a:pt x="116550" y="20234"/>
                  </a:lnTo>
                  <a:lnTo>
                    <a:pt x="121741" y="15243"/>
                  </a:lnTo>
                  <a:lnTo>
                    <a:pt x="127800" y="15921"/>
                  </a:lnTo>
                  <a:lnTo>
                    <a:pt x="133897" y="20230"/>
                  </a:lnTo>
                  <a:lnTo>
                    <a:pt x="139817" y="26717"/>
                  </a:lnTo>
                  <a:lnTo>
                    <a:pt x="145368" y="34581"/>
                  </a:lnTo>
                  <a:lnTo>
                    <a:pt x="150483" y="43339"/>
                  </a:lnTo>
                  <a:lnTo>
                    <a:pt x="155356" y="52522"/>
                  </a:lnTo>
                  <a:lnTo>
                    <a:pt x="160370" y="61621"/>
                  </a:lnTo>
                  <a:lnTo>
                    <a:pt x="165737" y="70372"/>
                  </a:lnTo>
                  <a:lnTo>
                    <a:pt x="171662" y="78556"/>
                  </a:lnTo>
                  <a:lnTo>
                    <a:pt x="178402" y="85909"/>
                  </a:lnTo>
                  <a:lnTo>
                    <a:pt x="186018" y="92366"/>
                  </a:lnTo>
                  <a:lnTo>
                    <a:pt x="194574" y="97703"/>
                  </a:lnTo>
                  <a:lnTo>
                    <a:pt x="204222" y="101465"/>
                  </a:lnTo>
                  <a:lnTo>
                    <a:pt x="214924" y="103547"/>
                  </a:lnTo>
                  <a:lnTo>
                    <a:pt x="226196" y="103980"/>
                  </a:lnTo>
                  <a:lnTo>
                    <a:pt x="237221" y="102758"/>
                  </a:lnTo>
                  <a:lnTo>
                    <a:pt x="247547" y="100035"/>
                  </a:lnTo>
                  <a:lnTo>
                    <a:pt x="256766" y="95598"/>
                  </a:lnTo>
                  <a:lnTo>
                    <a:pt x="264354" y="88814"/>
                  </a:lnTo>
                  <a:lnTo>
                    <a:pt x="270185" y="79559"/>
                  </a:lnTo>
                  <a:lnTo>
                    <a:pt x="274133" y="68616"/>
                  </a:lnTo>
                  <a:lnTo>
                    <a:pt x="275900" y="57356"/>
                  </a:lnTo>
                  <a:lnTo>
                    <a:pt x="275532" y="46604"/>
                  </a:lnTo>
                  <a:lnTo>
                    <a:pt x="273185" y="36626"/>
                  </a:lnTo>
                  <a:lnTo>
                    <a:pt x="268954" y="27399"/>
                  </a:lnTo>
                  <a:lnTo>
                    <a:pt x="263073" y="18804"/>
                  </a:lnTo>
                  <a:lnTo>
                    <a:pt x="255872" y="11185"/>
                  </a:lnTo>
                  <a:lnTo>
                    <a:pt x="247678" y="5337"/>
                  </a:lnTo>
                  <a:lnTo>
                    <a:pt x="238767" y="1557"/>
                  </a:lnTo>
                  <a:lnTo>
                    <a:pt x="229516" y="0"/>
                  </a:lnTo>
                  <a:lnTo>
                    <a:pt x="220385" y="923"/>
                  </a:lnTo>
                  <a:lnTo>
                    <a:pt x="211621" y="4214"/>
                  </a:lnTo>
                  <a:lnTo>
                    <a:pt x="203432" y="9491"/>
                  </a:lnTo>
                  <a:lnTo>
                    <a:pt x="196077" y="16305"/>
                  </a:lnTo>
                  <a:lnTo>
                    <a:pt x="189612" y="24255"/>
                  </a:lnTo>
                  <a:lnTo>
                    <a:pt x="183929" y="33182"/>
                  </a:lnTo>
                  <a:lnTo>
                    <a:pt x="178871" y="43151"/>
                  </a:lnTo>
                  <a:lnTo>
                    <a:pt x="174288" y="54115"/>
                  </a:lnTo>
                  <a:lnTo>
                    <a:pt x="170377" y="65916"/>
                  </a:lnTo>
                  <a:lnTo>
                    <a:pt x="167654" y="78370"/>
                  </a:lnTo>
                  <a:lnTo>
                    <a:pt x="166305" y="91301"/>
                  </a:lnTo>
                  <a:lnTo>
                    <a:pt x="166213" y="104408"/>
                  </a:lnTo>
                  <a:lnTo>
                    <a:pt x="167139" y="117282"/>
                  </a:lnTo>
                  <a:lnTo>
                    <a:pt x="168845" y="129712"/>
                  </a:lnTo>
                  <a:lnTo>
                    <a:pt x="171448" y="141515"/>
                  </a:lnTo>
                  <a:lnTo>
                    <a:pt x="175396" y="152450"/>
                  </a:lnTo>
                  <a:lnTo>
                    <a:pt x="180834" y="162459"/>
                  </a:lnTo>
                  <a:lnTo>
                    <a:pt x="187773" y="171163"/>
                  </a:lnTo>
                  <a:lnTo>
                    <a:pt x="196260" y="177808"/>
                  </a:lnTo>
                  <a:lnTo>
                    <a:pt x="206147" y="182159"/>
                  </a:lnTo>
                  <a:lnTo>
                    <a:pt x="216854" y="184285"/>
                  </a:lnTo>
                  <a:lnTo>
                    <a:pt x="227493" y="184283"/>
                  </a:lnTo>
                  <a:lnTo>
                    <a:pt x="237567" y="182426"/>
                  </a:lnTo>
                  <a:lnTo>
                    <a:pt x="246954" y="178928"/>
                  </a:lnTo>
                  <a:lnTo>
                    <a:pt x="255720" y="173848"/>
                  </a:lnTo>
                  <a:lnTo>
                    <a:pt x="263977" y="167376"/>
                  </a:lnTo>
                  <a:lnTo>
                    <a:pt x="271549" y="160241"/>
                  </a:lnTo>
                  <a:lnTo>
                    <a:pt x="278696" y="152928"/>
                  </a:lnTo>
                  <a:lnTo>
                    <a:pt x="286050" y="144800"/>
                  </a:lnTo>
                  <a:lnTo>
                    <a:pt x="294799" y="134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32567" y="3789009"/>
              <a:ext cx="192196" cy="189453"/>
            </a:xfrm>
            <a:custGeom>
              <a:avLst/>
              <a:gdLst/>
              <a:ahLst/>
              <a:cxnLst/>
              <a:rect l="0" t="0" r="0" b="0"/>
              <a:pathLst>
                <a:path w="192196" h="189453">
                  <a:moveTo>
                    <a:pt x="2682" y="94756"/>
                  </a:moveTo>
                  <a:lnTo>
                    <a:pt x="2749" y="109358"/>
                  </a:lnTo>
                  <a:lnTo>
                    <a:pt x="3389" y="122629"/>
                  </a:lnTo>
                  <a:lnTo>
                    <a:pt x="4685" y="135826"/>
                  </a:lnTo>
                  <a:lnTo>
                    <a:pt x="6545" y="148995"/>
                  </a:lnTo>
                  <a:lnTo>
                    <a:pt x="8862" y="161855"/>
                  </a:lnTo>
                  <a:lnTo>
                    <a:pt x="11489" y="174209"/>
                  </a:lnTo>
                  <a:lnTo>
                    <a:pt x="12976" y="184405"/>
                  </a:lnTo>
                  <a:lnTo>
                    <a:pt x="11939" y="189452"/>
                  </a:lnTo>
                  <a:lnTo>
                    <a:pt x="9446" y="188505"/>
                  </a:lnTo>
                  <a:lnTo>
                    <a:pt x="6316" y="182581"/>
                  </a:lnTo>
                  <a:lnTo>
                    <a:pt x="3254" y="173007"/>
                  </a:lnTo>
                  <a:lnTo>
                    <a:pt x="1036" y="160873"/>
                  </a:lnTo>
                  <a:lnTo>
                    <a:pt x="0" y="146989"/>
                  </a:lnTo>
                  <a:lnTo>
                    <a:pt x="272" y="132246"/>
                  </a:lnTo>
                  <a:lnTo>
                    <a:pt x="1968" y="117644"/>
                  </a:lnTo>
                  <a:lnTo>
                    <a:pt x="5000" y="103713"/>
                  </a:lnTo>
                  <a:lnTo>
                    <a:pt x="9304" y="90728"/>
                  </a:lnTo>
                  <a:lnTo>
                    <a:pt x="14935" y="78916"/>
                  </a:lnTo>
                  <a:lnTo>
                    <a:pt x="21797" y="68268"/>
                  </a:lnTo>
                  <a:lnTo>
                    <a:pt x="29843" y="58776"/>
                  </a:lnTo>
                  <a:lnTo>
                    <a:pt x="39147" y="50529"/>
                  </a:lnTo>
                  <a:lnTo>
                    <a:pt x="49628" y="43457"/>
                  </a:lnTo>
                  <a:lnTo>
                    <a:pt x="61089" y="37365"/>
                  </a:lnTo>
                  <a:lnTo>
                    <a:pt x="73306" y="32031"/>
                  </a:lnTo>
                  <a:lnTo>
                    <a:pt x="86080" y="27253"/>
                  </a:lnTo>
                  <a:lnTo>
                    <a:pt x="99249" y="22873"/>
                  </a:lnTo>
                  <a:lnTo>
                    <a:pt x="112696" y="18770"/>
                  </a:lnTo>
                  <a:lnTo>
                    <a:pt x="126321" y="14863"/>
                  </a:lnTo>
                  <a:lnTo>
                    <a:pt x="139646" y="11243"/>
                  </a:lnTo>
                  <a:lnTo>
                    <a:pt x="153236" y="7807"/>
                  </a:lnTo>
                  <a:lnTo>
                    <a:pt x="169400" y="4250"/>
                  </a:lnTo>
                  <a:lnTo>
                    <a:pt x="1921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24211" y="5308183"/>
            <a:ext cx="2768996" cy="575807"/>
            <a:chOff x="324211" y="5308183"/>
            <a:chExt cx="2768996" cy="575807"/>
          </a:xfrm>
        </p:grpSpPr>
        <p:sp>
          <p:nvSpPr>
            <p:cNvPr id="129" name="Freeform 128"/>
            <p:cNvSpPr/>
            <p:nvPr/>
          </p:nvSpPr>
          <p:spPr>
            <a:xfrm>
              <a:off x="324211" y="559517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4079" y="7662"/>
                  </a:lnTo>
                  <a:lnTo>
                    <a:pt x="92950" y="5520"/>
                  </a:lnTo>
                  <a:lnTo>
                    <a:pt x="81356" y="3917"/>
                  </a:lnTo>
                  <a:lnTo>
                    <a:pt x="69236" y="2734"/>
                  </a:lnTo>
                  <a:lnTo>
                    <a:pt x="55217" y="1756"/>
                  </a:lnTo>
                  <a:lnTo>
                    <a:pt x="34706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0177" y="5438751"/>
              <a:ext cx="225175" cy="445239"/>
            </a:xfrm>
            <a:custGeom>
              <a:avLst/>
              <a:gdLst/>
              <a:ahLst/>
              <a:cxnLst/>
              <a:rect l="0" t="0" r="0" b="0"/>
              <a:pathLst>
                <a:path w="225175" h="445239">
                  <a:moveTo>
                    <a:pt x="151475" y="40608"/>
                  </a:moveTo>
                  <a:lnTo>
                    <a:pt x="145607" y="31873"/>
                  </a:lnTo>
                  <a:lnTo>
                    <a:pt x="140043" y="24167"/>
                  </a:lnTo>
                  <a:lnTo>
                    <a:pt x="134234" y="16779"/>
                  </a:lnTo>
                  <a:lnTo>
                    <a:pt x="127808" y="10036"/>
                  </a:lnTo>
                  <a:lnTo>
                    <a:pt x="120182" y="4802"/>
                  </a:lnTo>
                  <a:lnTo>
                    <a:pt x="111156" y="1441"/>
                  </a:lnTo>
                  <a:lnTo>
                    <a:pt x="101175" y="0"/>
                  </a:lnTo>
                  <a:lnTo>
                    <a:pt x="91096" y="471"/>
                  </a:lnTo>
                  <a:lnTo>
                    <a:pt x="81433" y="2645"/>
                  </a:lnTo>
                  <a:lnTo>
                    <a:pt x="72338" y="6359"/>
                  </a:lnTo>
                  <a:lnTo>
                    <a:pt x="63777" y="11584"/>
                  </a:lnTo>
                  <a:lnTo>
                    <a:pt x="55656" y="18167"/>
                  </a:lnTo>
                  <a:lnTo>
                    <a:pt x="48033" y="25855"/>
                  </a:lnTo>
                  <a:lnTo>
                    <a:pt x="41126" y="34385"/>
                  </a:lnTo>
                  <a:lnTo>
                    <a:pt x="34993" y="43534"/>
                  </a:lnTo>
                  <a:lnTo>
                    <a:pt x="29550" y="53286"/>
                  </a:lnTo>
                  <a:lnTo>
                    <a:pt x="24659" y="63818"/>
                  </a:lnTo>
                  <a:lnTo>
                    <a:pt x="20187" y="75163"/>
                  </a:lnTo>
                  <a:lnTo>
                    <a:pt x="16183" y="87223"/>
                  </a:lnTo>
                  <a:lnTo>
                    <a:pt x="12865" y="99851"/>
                  </a:lnTo>
                  <a:lnTo>
                    <a:pt x="10295" y="112903"/>
                  </a:lnTo>
                  <a:lnTo>
                    <a:pt x="8229" y="126262"/>
                  </a:lnTo>
                  <a:lnTo>
                    <a:pt x="6227" y="139835"/>
                  </a:lnTo>
                  <a:lnTo>
                    <a:pt x="4035" y="153558"/>
                  </a:lnTo>
                  <a:lnTo>
                    <a:pt x="1901" y="167383"/>
                  </a:lnTo>
                  <a:lnTo>
                    <a:pt x="453" y="181278"/>
                  </a:lnTo>
                  <a:lnTo>
                    <a:pt x="0" y="195220"/>
                  </a:lnTo>
                  <a:lnTo>
                    <a:pt x="528" y="209194"/>
                  </a:lnTo>
                  <a:lnTo>
                    <a:pt x="1878" y="223188"/>
                  </a:lnTo>
                  <a:lnTo>
                    <a:pt x="3863" y="237197"/>
                  </a:lnTo>
                  <a:lnTo>
                    <a:pt x="6315" y="251216"/>
                  </a:lnTo>
                  <a:lnTo>
                    <a:pt x="9098" y="265241"/>
                  </a:lnTo>
                  <a:lnTo>
                    <a:pt x="12113" y="279271"/>
                  </a:lnTo>
                  <a:lnTo>
                    <a:pt x="15288" y="293303"/>
                  </a:lnTo>
                  <a:lnTo>
                    <a:pt x="18572" y="307337"/>
                  </a:lnTo>
                  <a:lnTo>
                    <a:pt x="21935" y="321368"/>
                  </a:lnTo>
                  <a:lnTo>
                    <a:pt x="25515" y="335232"/>
                  </a:lnTo>
                  <a:lnTo>
                    <a:pt x="29605" y="348620"/>
                  </a:lnTo>
                  <a:lnTo>
                    <a:pt x="34322" y="361400"/>
                  </a:lnTo>
                  <a:lnTo>
                    <a:pt x="39627" y="373439"/>
                  </a:lnTo>
                  <a:lnTo>
                    <a:pt x="45413" y="384532"/>
                  </a:lnTo>
                  <a:lnTo>
                    <a:pt x="51565" y="394660"/>
                  </a:lnTo>
                  <a:lnTo>
                    <a:pt x="57983" y="403954"/>
                  </a:lnTo>
                  <a:lnTo>
                    <a:pt x="64591" y="412591"/>
                  </a:lnTo>
                  <a:lnTo>
                    <a:pt x="71340" y="420730"/>
                  </a:lnTo>
                  <a:lnTo>
                    <a:pt x="78516" y="428181"/>
                  </a:lnTo>
                  <a:lnTo>
                    <a:pt x="86704" y="434433"/>
                  </a:lnTo>
                  <a:lnTo>
                    <a:pt x="96140" y="439301"/>
                  </a:lnTo>
                  <a:lnTo>
                    <a:pt x="106579" y="442739"/>
                  </a:lnTo>
                  <a:lnTo>
                    <a:pt x="117505" y="444680"/>
                  </a:lnTo>
                  <a:lnTo>
                    <a:pt x="128552" y="445238"/>
                  </a:lnTo>
                  <a:lnTo>
                    <a:pt x="139392" y="444496"/>
                  </a:lnTo>
                  <a:lnTo>
                    <a:pt x="149664" y="442410"/>
                  </a:lnTo>
                  <a:lnTo>
                    <a:pt x="159235" y="439080"/>
                  </a:lnTo>
                  <a:lnTo>
                    <a:pt x="168151" y="434557"/>
                  </a:lnTo>
                  <a:lnTo>
                    <a:pt x="176534" y="428774"/>
                  </a:lnTo>
                  <a:lnTo>
                    <a:pt x="184506" y="421823"/>
                  </a:lnTo>
                  <a:lnTo>
                    <a:pt x="192070" y="414362"/>
                  </a:lnTo>
                  <a:lnTo>
                    <a:pt x="199948" y="406795"/>
                  </a:lnTo>
                  <a:lnTo>
                    <a:pt x="209953" y="398458"/>
                  </a:lnTo>
                  <a:lnTo>
                    <a:pt x="225174" y="388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1727" y="5721514"/>
              <a:ext cx="126837" cy="159611"/>
            </a:xfrm>
            <a:custGeom>
              <a:avLst/>
              <a:gdLst/>
              <a:ahLst/>
              <a:cxnLst/>
              <a:rect l="0" t="0" r="0" b="0"/>
              <a:pathLst>
                <a:path w="126837" h="159611">
                  <a:moveTo>
                    <a:pt x="78909" y="31586"/>
                  </a:moveTo>
                  <a:lnTo>
                    <a:pt x="72975" y="25919"/>
                  </a:lnTo>
                  <a:lnTo>
                    <a:pt x="66770" y="22275"/>
                  </a:lnTo>
                  <a:lnTo>
                    <a:pt x="59679" y="20370"/>
                  </a:lnTo>
                  <a:lnTo>
                    <a:pt x="51911" y="20042"/>
                  </a:lnTo>
                  <a:lnTo>
                    <a:pt x="43913" y="21309"/>
                  </a:lnTo>
                  <a:lnTo>
                    <a:pt x="35977" y="24039"/>
                  </a:lnTo>
                  <a:lnTo>
                    <a:pt x="28375" y="28132"/>
                  </a:lnTo>
                  <a:lnTo>
                    <a:pt x="21430" y="33616"/>
                  </a:lnTo>
                  <a:lnTo>
                    <a:pt x="15251" y="40378"/>
                  </a:lnTo>
                  <a:lnTo>
                    <a:pt x="9935" y="48357"/>
                  </a:lnTo>
                  <a:lnTo>
                    <a:pt x="5655" y="57614"/>
                  </a:lnTo>
                  <a:lnTo>
                    <a:pt x="2412" y="68060"/>
                  </a:lnTo>
                  <a:lnTo>
                    <a:pt x="386" y="79328"/>
                  </a:lnTo>
                  <a:lnTo>
                    <a:pt x="0" y="90883"/>
                  </a:lnTo>
                  <a:lnTo>
                    <a:pt x="1338" y="102389"/>
                  </a:lnTo>
                  <a:lnTo>
                    <a:pt x="4355" y="113554"/>
                  </a:lnTo>
                  <a:lnTo>
                    <a:pt x="9046" y="124052"/>
                  </a:lnTo>
                  <a:lnTo>
                    <a:pt x="15243" y="133768"/>
                  </a:lnTo>
                  <a:lnTo>
                    <a:pt x="22826" y="142445"/>
                  </a:lnTo>
                  <a:lnTo>
                    <a:pt x="31810" y="149602"/>
                  </a:lnTo>
                  <a:lnTo>
                    <a:pt x="42065" y="155108"/>
                  </a:lnTo>
                  <a:lnTo>
                    <a:pt x="53034" y="158653"/>
                  </a:lnTo>
                  <a:lnTo>
                    <a:pt x="63856" y="159610"/>
                  </a:lnTo>
                  <a:lnTo>
                    <a:pt x="74051" y="157880"/>
                  </a:lnTo>
                  <a:lnTo>
                    <a:pt x="83352" y="153804"/>
                  </a:lnTo>
                  <a:lnTo>
                    <a:pt x="91527" y="147871"/>
                  </a:lnTo>
                  <a:lnTo>
                    <a:pt x="98580" y="140553"/>
                  </a:lnTo>
                  <a:lnTo>
                    <a:pt x="104672" y="132237"/>
                  </a:lnTo>
                  <a:lnTo>
                    <a:pt x="110014" y="123219"/>
                  </a:lnTo>
                  <a:lnTo>
                    <a:pt x="114796" y="113710"/>
                  </a:lnTo>
                  <a:lnTo>
                    <a:pt x="119011" y="103700"/>
                  </a:lnTo>
                  <a:lnTo>
                    <a:pt x="122471" y="92988"/>
                  </a:lnTo>
                  <a:lnTo>
                    <a:pt x="125124" y="81523"/>
                  </a:lnTo>
                  <a:lnTo>
                    <a:pt x="126736" y="69551"/>
                  </a:lnTo>
                  <a:lnTo>
                    <a:pt x="126836" y="57515"/>
                  </a:lnTo>
                  <a:lnTo>
                    <a:pt x="125302" y="45690"/>
                  </a:lnTo>
                  <a:lnTo>
                    <a:pt x="122049" y="34611"/>
                  </a:lnTo>
                  <a:lnTo>
                    <a:pt x="116226" y="24057"/>
                  </a:lnTo>
                  <a:lnTo>
                    <a:pt x="103966" y="13105"/>
                  </a:lnTo>
                  <a:lnTo>
                    <a:pt x="789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40780" y="5437245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9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2" y="67254"/>
                  </a:lnTo>
                  <a:lnTo>
                    <a:pt x="2826" y="83670"/>
                  </a:lnTo>
                  <a:lnTo>
                    <a:pt x="3352" y="100896"/>
                  </a:lnTo>
                  <a:lnTo>
                    <a:pt x="3743" y="118481"/>
                  </a:lnTo>
                  <a:lnTo>
                    <a:pt x="4190" y="136353"/>
                  </a:lnTo>
                  <a:lnTo>
                    <a:pt x="5030" y="154715"/>
                  </a:lnTo>
                  <a:lnTo>
                    <a:pt x="6415" y="173656"/>
                  </a:lnTo>
                  <a:lnTo>
                    <a:pt x="8331" y="192968"/>
                  </a:lnTo>
                  <a:lnTo>
                    <a:pt x="10689" y="212246"/>
                  </a:lnTo>
                  <a:lnTo>
                    <a:pt x="13381" y="231251"/>
                  </a:lnTo>
                  <a:lnTo>
                    <a:pt x="16155" y="249760"/>
                  </a:lnTo>
                  <a:lnTo>
                    <a:pt x="18629" y="267496"/>
                  </a:lnTo>
                  <a:lnTo>
                    <a:pt x="20627" y="284383"/>
                  </a:lnTo>
                  <a:lnTo>
                    <a:pt x="22306" y="300350"/>
                  </a:lnTo>
                  <a:lnTo>
                    <a:pt x="24048" y="315241"/>
                  </a:lnTo>
                  <a:lnTo>
                    <a:pt x="26069" y="329072"/>
                  </a:lnTo>
                  <a:lnTo>
                    <a:pt x="28269" y="341936"/>
                  </a:lnTo>
                  <a:lnTo>
                    <a:pt x="30523" y="355387"/>
                  </a:lnTo>
                  <a:lnTo>
                    <a:pt x="33035" y="372845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035795" y="5658343"/>
              <a:ext cx="115588" cy="148076"/>
            </a:xfrm>
            <a:custGeom>
              <a:avLst/>
              <a:gdLst/>
              <a:ahLst/>
              <a:cxnLst/>
              <a:rect l="0" t="0" r="0" b="0"/>
              <a:pathLst>
                <a:path w="115588" h="148076">
                  <a:moveTo>
                    <a:pt x="78054" y="10529"/>
                  </a:moveTo>
                  <a:lnTo>
                    <a:pt x="69252" y="7796"/>
                  </a:lnTo>
                  <a:lnTo>
                    <a:pt x="60906" y="6934"/>
                  </a:lnTo>
                  <a:lnTo>
                    <a:pt x="52211" y="7929"/>
                  </a:lnTo>
                  <a:lnTo>
                    <a:pt x="43263" y="10641"/>
                  </a:lnTo>
                  <a:lnTo>
                    <a:pt x="34417" y="15073"/>
                  </a:lnTo>
                  <a:lnTo>
                    <a:pt x="25887" y="21066"/>
                  </a:lnTo>
                  <a:lnTo>
                    <a:pt x="18044" y="28498"/>
                  </a:lnTo>
                  <a:lnTo>
                    <a:pt x="11464" y="37373"/>
                  </a:lnTo>
                  <a:lnTo>
                    <a:pt x="6344" y="47555"/>
                  </a:lnTo>
                  <a:lnTo>
                    <a:pt x="2722" y="58643"/>
                  </a:lnTo>
                  <a:lnTo>
                    <a:pt x="651" y="70077"/>
                  </a:lnTo>
                  <a:lnTo>
                    <a:pt x="0" y="81500"/>
                  </a:lnTo>
                  <a:lnTo>
                    <a:pt x="680" y="92610"/>
                  </a:lnTo>
                  <a:lnTo>
                    <a:pt x="2723" y="103070"/>
                  </a:lnTo>
                  <a:lnTo>
                    <a:pt x="6024" y="112766"/>
                  </a:lnTo>
                  <a:lnTo>
                    <a:pt x="10527" y="121599"/>
                  </a:lnTo>
                  <a:lnTo>
                    <a:pt x="16298" y="129394"/>
                  </a:lnTo>
                  <a:lnTo>
                    <a:pt x="23254" y="136150"/>
                  </a:lnTo>
                  <a:lnTo>
                    <a:pt x="31195" y="141688"/>
                  </a:lnTo>
                  <a:lnTo>
                    <a:pt x="39897" y="145586"/>
                  </a:lnTo>
                  <a:lnTo>
                    <a:pt x="49151" y="147754"/>
                  </a:lnTo>
                  <a:lnTo>
                    <a:pt x="58635" y="148075"/>
                  </a:lnTo>
                  <a:lnTo>
                    <a:pt x="67922" y="146246"/>
                  </a:lnTo>
                  <a:lnTo>
                    <a:pt x="76791" y="142310"/>
                  </a:lnTo>
                  <a:lnTo>
                    <a:pt x="85051" y="136584"/>
                  </a:lnTo>
                  <a:lnTo>
                    <a:pt x="92452" y="129461"/>
                  </a:lnTo>
                  <a:lnTo>
                    <a:pt x="98945" y="121299"/>
                  </a:lnTo>
                  <a:lnTo>
                    <a:pt x="104475" y="112229"/>
                  </a:lnTo>
                  <a:lnTo>
                    <a:pt x="108899" y="102164"/>
                  </a:lnTo>
                  <a:lnTo>
                    <a:pt x="112244" y="91140"/>
                  </a:lnTo>
                  <a:lnTo>
                    <a:pt x="114508" y="79467"/>
                  </a:lnTo>
                  <a:lnTo>
                    <a:pt x="115587" y="67632"/>
                  </a:lnTo>
                  <a:lnTo>
                    <a:pt x="115527" y="55939"/>
                  </a:lnTo>
                  <a:lnTo>
                    <a:pt x="114182" y="44818"/>
                  </a:lnTo>
                  <a:lnTo>
                    <a:pt x="111152" y="34880"/>
                  </a:lnTo>
                  <a:lnTo>
                    <a:pt x="106385" y="26354"/>
                  </a:lnTo>
                  <a:lnTo>
                    <a:pt x="100564" y="19270"/>
                  </a:lnTo>
                  <a:lnTo>
                    <a:pt x="94357" y="12960"/>
                  </a:lnTo>
                  <a:lnTo>
                    <a:pt x="87220" y="6872"/>
                  </a:lnTo>
                  <a:lnTo>
                    <a:pt x="780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219134" y="5629539"/>
              <a:ext cx="126343" cy="186073"/>
            </a:xfrm>
            <a:custGeom>
              <a:avLst/>
              <a:gdLst/>
              <a:ahLst/>
              <a:cxnLst/>
              <a:rect l="0" t="0" r="0" b="0"/>
              <a:pathLst>
                <a:path w="126343" h="186073">
                  <a:moveTo>
                    <a:pt x="0" y="113032"/>
                  </a:moveTo>
                  <a:lnTo>
                    <a:pt x="134" y="124700"/>
                  </a:lnTo>
                  <a:lnTo>
                    <a:pt x="1414" y="135189"/>
                  </a:lnTo>
                  <a:lnTo>
                    <a:pt x="4003" y="145491"/>
                  </a:lnTo>
                  <a:lnTo>
                    <a:pt x="7549" y="155792"/>
                  </a:lnTo>
                  <a:lnTo>
                    <a:pt x="11534" y="166136"/>
                  </a:lnTo>
                  <a:lnTo>
                    <a:pt x="15591" y="176451"/>
                  </a:lnTo>
                  <a:lnTo>
                    <a:pt x="18757" y="184139"/>
                  </a:lnTo>
                  <a:lnTo>
                    <a:pt x="19942" y="186072"/>
                  </a:lnTo>
                  <a:lnTo>
                    <a:pt x="19436" y="183434"/>
                  </a:lnTo>
                  <a:lnTo>
                    <a:pt x="17972" y="177691"/>
                  </a:lnTo>
                  <a:lnTo>
                    <a:pt x="16281" y="169647"/>
                  </a:lnTo>
                  <a:lnTo>
                    <a:pt x="14760" y="159870"/>
                  </a:lnTo>
                  <a:lnTo>
                    <a:pt x="13374" y="148976"/>
                  </a:lnTo>
                  <a:lnTo>
                    <a:pt x="11817" y="137636"/>
                  </a:lnTo>
                  <a:lnTo>
                    <a:pt x="9912" y="126246"/>
                  </a:lnTo>
                  <a:lnTo>
                    <a:pt x="7797" y="114810"/>
                  </a:lnTo>
                  <a:lnTo>
                    <a:pt x="5829" y="103063"/>
                  </a:lnTo>
                  <a:lnTo>
                    <a:pt x="4216" y="90868"/>
                  </a:lnTo>
                  <a:lnTo>
                    <a:pt x="3319" y="78558"/>
                  </a:lnTo>
                  <a:lnTo>
                    <a:pt x="3707" y="66819"/>
                  </a:lnTo>
                  <a:lnTo>
                    <a:pt x="5567" y="55996"/>
                  </a:lnTo>
                  <a:lnTo>
                    <a:pt x="8768" y="46100"/>
                  </a:lnTo>
                  <a:lnTo>
                    <a:pt x="13051" y="36993"/>
                  </a:lnTo>
                  <a:lnTo>
                    <a:pt x="18160" y="28506"/>
                  </a:lnTo>
                  <a:lnTo>
                    <a:pt x="24199" y="20806"/>
                  </a:lnTo>
                  <a:lnTo>
                    <a:pt x="31608" y="14379"/>
                  </a:lnTo>
                  <a:lnTo>
                    <a:pt x="40517" y="9386"/>
                  </a:lnTo>
                  <a:lnTo>
                    <a:pt x="50771" y="5693"/>
                  </a:lnTo>
                  <a:lnTo>
                    <a:pt x="62103" y="3047"/>
                  </a:lnTo>
                  <a:lnTo>
                    <a:pt x="74228" y="1197"/>
                  </a:lnTo>
                  <a:lnTo>
                    <a:pt x="86312" y="116"/>
                  </a:lnTo>
                  <a:lnTo>
                    <a:pt x="98173" y="0"/>
                  </a:lnTo>
                  <a:lnTo>
                    <a:pt x="110847" y="1952"/>
                  </a:lnTo>
                  <a:lnTo>
                    <a:pt x="126342" y="7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368808" y="5671619"/>
              <a:ext cx="166182" cy="158871"/>
            </a:xfrm>
            <a:custGeom>
              <a:avLst/>
              <a:gdLst/>
              <a:ahLst/>
              <a:cxnLst/>
              <a:rect l="0" t="0" r="0" b="0"/>
              <a:pathLst>
                <a:path w="166182" h="158871">
                  <a:moveTo>
                    <a:pt x="60896" y="92009"/>
                  </a:moveTo>
                  <a:lnTo>
                    <a:pt x="63829" y="83208"/>
                  </a:lnTo>
                  <a:lnTo>
                    <a:pt x="66612" y="74862"/>
                  </a:lnTo>
                  <a:lnTo>
                    <a:pt x="69502" y="66162"/>
                  </a:lnTo>
                  <a:lnTo>
                    <a:pt x="72197" y="57041"/>
                  </a:lnTo>
                  <a:lnTo>
                    <a:pt x="74065" y="47547"/>
                  </a:lnTo>
                  <a:lnTo>
                    <a:pt x="74814" y="37764"/>
                  </a:lnTo>
                  <a:lnTo>
                    <a:pt x="74155" y="28096"/>
                  </a:lnTo>
                  <a:lnTo>
                    <a:pt x="71656" y="19218"/>
                  </a:lnTo>
                  <a:lnTo>
                    <a:pt x="67267" y="11452"/>
                  </a:lnTo>
                  <a:lnTo>
                    <a:pt x="61234" y="5257"/>
                  </a:lnTo>
                  <a:lnTo>
                    <a:pt x="53904" y="1378"/>
                  </a:lnTo>
                  <a:lnTo>
                    <a:pt x="45618" y="0"/>
                  </a:lnTo>
                  <a:lnTo>
                    <a:pt x="36973" y="1008"/>
                  </a:lnTo>
                  <a:lnTo>
                    <a:pt x="28791" y="4259"/>
                  </a:lnTo>
                  <a:lnTo>
                    <a:pt x="21486" y="9447"/>
                  </a:lnTo>
                  <a:lnTo>
                    <a:pt x="15261" y="16334"/>
                  </a:lnTo>
                  <a:lnTo>
                    <a:pt x="10298" y="24842"/>
                  </a:lnTo>
                  <a:lnTo>
                    <a:pt x="6551" y="34782"/>
                  </a:lnTo>
                  <a:lnTo>
                    <a:pt x="3830" y="45877"/>
                  </a:lnTo>
                  <a:lnTo>
                    <a:pt x="1905" y="57848"/>
                  </a:lnTo>
                  <a:lnTo>
                    <a:pt x="574" y="70451"/>
                  </a:lnTo>
                  <a:lnTo>
                    <a:pt x="0" y="83337"/>
                  </a:lnTo>
                  <a:lnTo>
                    <a:pt x="669" y="96061"/>
                  </a:lnTo>
                  <a:lnTo>
                    <a:pt x="2751" y="108392"/>
                  </a:lnTo>
                  <a:lnTo>
                    <a:pt x="6116" y="120128"/>
                  </a:lnTo>
                  <a:lnTo>
                    <a:pt x="10517" y="131017"/>
                  </a:lnTo>
                  <a:lnTo>
                    <a:pt x="15699" y="140992"/>
                  </a:lnTo>
                  <a:lnTo>
                    <a:pt x="21449" y="149503"/>
                  </a:lnTo>
                  <a:lnTo>
                    <a:pt x="27601" y="155486"/>
                  </a:lnTo>
                  <a:lnTo>
                    <a:pt x="34030" y="158575"/>
                  </a:lnTo>
                  <a:lnTo>
                    <a:pt x="40651" y="158870"/>
                  </a:lnTo>
                  <a:lnTo>
                    <a:pt x="47402" y="156567"/>
                  </a:lnTo>
                  <a:lnTo>
                    <a:pt x="54236" y="152056"/>
                  </a:lnTo>
                  <a:lnTo>
                    <a:pt x="60961" y="145811"/>
                  </a:lnTo>
                  <a:lnTo>
                    <a:pt x="67251" y="138273"/>
                  </a:lnTo>
                  <a:lnTo>
                    <a:pt x="72959" y="129801"/>
                  </a:lnTo>
                  <a:lnTo>
                    <a:pt x="77943" y="120506"/>
                  </a:lnTo>
                  <a:lnTo>
                    <a:pt x="81993" y="110284"/>
                  </a:lnTo>
                  <a:lnTo>
                    <a:pt x="85101" y="99240"/>
                  </a:lnTo>
                  <a:lnTo>
                    <a:pt x="87887" y="90782"/>
                  </a:lnTo>
                  <a:lnTo>
                    <a:pt x="91126" y="88607"/>
                  </a:lnTo>
                  <a:lnTo>
                    <a:pt x="94896" y="90718"/>
                  </a:lnTo>
                  <a:lnTo>
                    <a:pt x="99286" y="95141"/>
                  </a:lnTo>
                  <a:lnTo>
                    <a:pt x="104298" y="100775"/>
                  </a:lnTo>
                  <a:lnTo>
                    <a:pt x="109848" y="107025"/>
                  </a:lnTo>
                  <a:lnTo>
                    <a:pt x="115822" y="112937"/>
                  </a:lnTo>
                  <a:lnTo>
                    <a:pt x="122112" y="117128"/>
                  </a:lnTo>
                  <a:lnTo>
                    <a:pt x="128696" y="118993"/>
                  </a:lnTo>
                  <a:lnTo>
                    <a:pt x="136345" y="119194"/>
                  </a:lnTo>
                  <a:lnTo>
                    <a:pt x="147489" y="117383"/>
                  </a:lnTo>
                  <a:lnTo>
                    <a:pt x="166181" y="113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30941" y="5424638"/>
              <a:ext cx="130391" cy="380916"/>
            </a:xfrm>
            <a:custGeom>
              <a:avLst/>
              <a:gdLst/>
              <a:ahLst/>
              <a:cxnLst/>
              <a:rect l="0" t="0" r="0" b="0"/>
              <a:pathLst>
                <a:path w="130391" h="380916">
                  <a:moveTo>
                    <a:pt x="88276" y="286348"/>
                  </a:moveTo>
                  <a:lnTo>
                    <a:pt x="85275" y="277613"/>
                  </a:lnTo>
                  <a:lnTo>
                    <a:pt x="81852" y="269907"/>
                  </a:lnTo>
                  <a:lnTo>
                    <a:pt x="77647" y="262519"/>
                  </a:lnTo>
                  <a:lnTo>
                    <a:pt x="72401" y="255776"/>
                  </a:lnTo>
                  <a:lnTo>
                    <a:pt x="65623" y="250542"/>
                  </a:lnTo>
                  <a:lnTo>
                    <a:pt x="57195" y="247190"/>
                  </a:lnTo>
                  <a:lnTo>
                    <a:pt x="47628" y="246095"/>
                  </a:lnTo>
                  <a:lnTo>
                    <a:pt x="37834" y="247863"/>
                  </a:lnTo>
                  <a:lnTo>
                    <a:pt x="28373" y="252540"/>
                  </a:lnTo>
                  <a:lnTo>
                    <a:pt x="19754" y="259732"/>
                  </a:lnTo>
                  <a:lnTo>
                    <a:pt x="12578" y="268900"/>
                  </a:lnTo>
                  <a:lnTo>
                    <a:pt x="7023" y="279538"/>
                  </a:lnTo>
                  <a:lnTo>
                    <a:pt x="3091" y="291064"/>
                  </a:lnTo>
                  <a:lnTo>
                    <a:pt x="803" y="302858"/>
                  </a:lnTo>
                  <a:lnTo>
                    <a:pt x="0" y="314561"/>
                  </a:lnTo>
                  <a:lnTo>
                    <a:pt x="406" y="326043"/>
                  </a:lnTo>
                  <a:lnTo>
                    <a:pt x="1732" y="337294"/>
                  </a:lnTo>
                  <a:lnTo>
                    <a:pt x="3742" y="348332"/>
                  </a:lnTo>
                  <a:lnTo>
                    <a:pt x="6734" y="358714"/>
                  </a:lnTo>
                  <a:lnTo>
                    <a:pt x="11484" y="367554"/>
                  </a:lnTo>
                  <a:lnTo>
                    <a:pt x="18267" y="374486"/>
                  </a:lnTo>
                  <a:lnTo>
                    <a:pt x="26587" y="379139"/>
                  </a:lnTo>
                  <a:lnTo>
                    <a:pt x="35473" y="380915"/>
                  </a:lnTo>
                  <a:lnTo>
                    <a:pt x="44295" y="379770"/>
                  </a:lnTo>
                  <a:lnTo>
                    <a:pt x="52639" y="376104"/>
                  </a:lnTo>
                  <a:lnTo>
                    <a:pt x="60156" y="370454"/>
                  </a:lnTo>
                  <a:lnTo>
                    <a:pt x="66754" y="363320"/>
                  </a:lnTo>
                  <a:lnTo>
                    <a:pt x="72370" y="354789"/>
                  </a:lnTo>
                  <a:lnTo>
                    <a:pt x="76859" y="344562"/>
                  </a:lnTo>
                  <a:lnTo>
                    <a:pt x="80258" y="332616"/>
                  </a:lnTo>
                  <a:lnTo>
                    <a:pt x="82900" y="319341"/>
                  </a:lnTo>
                  <a:lnTo>
                    <a:pt x="85299" y="305360"/>
                  </a:lnTo>
                  <a:lnTo>
                    <a:pt x="87765" y="291098"/>
                  </a:lnTo>
                  <a:lnTo>
                    <a:pt x="90255" y="276607"/>
                  </a:lnTo>
                  <a:lnTo>
                    <a:pt x="92473" y="261666"/>
                  </a:lnTo>
                  <a:lnTo>
                    <a:pt x="94267" y="246180"/>
                  </a:lnTo>
                  <a:lnTo>
                    <a:pt x="95794" y="230510"/>
                  </a:lnTo>
                  <a:lnTo>
                    <a:pt x="97425" y="215362"/>
                  </a:lnTo>
                  <a:lnTo>
                    <a:pt x="99369" y="201088"/>
                  </a:lnTo>
                  <a:lnTo>
                    <a:pt x="101506" y="187383"/>
                  </a:lnTo>
                  <a:lnTo>
                    <a:pt x="103486" y="173500"/>
                  </a:lnTo>
                  <a:lnTo>
                    <a:pt x="105111" y="159008"/>
                  </a:lnTo>
                  <a:lnTo>
                    <a:pt x="106184" y="143816"/>
                  </a:lnTo>
                  <a:lnTo>
                    <a:pt x="106447" y="127999"/>
                  </a:lnTo>
                  <a:lnTo>
                    <a:pt x="105841" y="111684"/>
                  </a:lnTo>
                  <a:lnTo>
                    <a:pt x="104468" y="94998"/>
                  </a:lnTo>
                  <a:lnTo>
                    <a:pt x="102482" y="78044"/>
                  </a:lnTo>
                  <a:lnTo>
                    <a:pt x="100038" y="60911"/>
                  </a:lnTo>
                  <a:lnTo>
                    <a:pt x="97263" y="43984"/>
                  </a:lnTo>
                  <a:lnTo>
                    <a:pt x="94256" y="27918"/>
                  </a:lnTo>
                  <a:lnTo>
                    <a:pt x="91081" y="13089"/>
                  </a:lnTo>
                  <a:lnTo>
                    <a:pt x="87623" y="2498"/>
                  </a:lnTo>
                  <a:lnTo>
                    <a:pt x="84255" y="0"/>
                  </a:lnTo>
                  <a:lnTo>
                    <a:pt x="81825" y="4646"/>
                  </a:lnTo>
                  <a:lnTo>
                    <a:pt x="80280" y="14501"/>
                  </a:lnTo>
                  <a:lnTo>
                    <a:pt x="79332" y="27647"/>
                  </a:lnTo>
                  <a:lnTo>
                    <a:pt x="78749" y="42318"/>
                  </a:lnTo>
                  <a:lnTo>
                    <a:pt x="78392" y="57449"/>
                  </a:lnTo>
                  <a:lnTo>
                    <a:pt x="78338" y="72395"/>
                  </a:lnTo>
                  <a:lnTo>
                    <a:pt x="78842" y="86681"/>
                  </a:lnTo>
                  <a:lnTo>
                    <a:pt x="79998" y="100155"/>
                  </a:lnTo>
                  <a:lnTo>
                    <a:pt x="81590" y="113040"/>
                  </a:lnTo>
                  <a:lnTo>
                    <a:pt x="83199" y="125784"/>
                  </a:lnTo>
                  <a:lnTo>
                    <a:pt x="84580" y="138666"/>
                  </a:lnTo>
                  <a:lnTo>
                    <a:pt x="85829" y="151781"/>
                  </a:lnTo>
                  <a:lnTo>
                    <a:pt x="87274" y="165127"/>
                  </a:lnTo>
                  <a:lnTo>
                    <a:pt x="89098" y="178664"/>
                  </a:lnTo>
                  <a:lnTo>
                    <a:pt x="91323" y="192351"/>
                  </a:lnTo>
                  <a:lnTo>
                    <a:pt x="93896" y="206145"/>
                  </a:lnTo>
                  <a:lnTo>
                    <a:pt x="96741" y="220011"/>
                  </a:lnTo>
                  <a:lnTo>
                    <a:pt x="99788" y="233762"/>
                  </a:lnTo>
                  <a:lnTo>
                    <a:pt x="102979" y="247075"/>
                  </a:lnTo>
                  <a:lnTo>
                    <a:pt x="106271" y="259808"/>
                  </a:lnTo>
                  <a:lnTo>
                    <a:pt x="109634" y="271985"/>
                  </a:lnTo>
                  <a:lnTo>
                    <a:pt x="113044" y="283704"/>
                  </a:lnTo>
                  <a:lnTo>
                    <a:pt x="116482" y="295056"/>
                  </a:lnTo>
                  <a:lnTo>
                    <a:pt x="119786" y="305685"/>
                  </a:lnTo>
                  <a:lnTo>
                    <a:pt x="122976" y="315821"/>
                  </a:lnTo>
                  <a:lnTo>
                    <a:pt x="126332" y="326359"/>
                  </a:lnTo>
                  <a:lnTo>
                    <a:pt x="130390" y="338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708837" y="5605701"/>
              <a:ext cx="114963" cy="160971"/>
            </a:xfrm>
            <a:custGeom>
              <a:avLst/>
              <a:gdLst/>
              <a:ahLst/>
              <a:cxnLst/>
              <a:rect l="0" t="0" r="0" b="0"/>
              <a:pathLst>
                <a:path w="114963" h="160971">
                  <a:moveTo>
                    <a:pt x="68307" y="21057"/>
                  </a:moveTo>
                  <a:lnTo>
                    <a:pt x="56706" y="21191"/>
                  </a:lnTo>
                  <a:lnTo>
                    <a:pt x="46858" y="22471"/>
                  </a:lnTo>
                  <a:lnTo>
                    <a:pt x="37857" y="25073"/>
                  </a:lnTo>
                  <a:lnTo>
                    <a:pt x="29588" y="29138"/>
                  </a:lnTo>
                  <a:lnTo>
                    <a:pt x="22209" y="35068"/>
                  </a:lnTo>
                  <a:lnTo>
                    <a:pt x="15744" y="42908"/>
                  </a:lnTo>
                  <a:lnTo>
                    <a:pt x="10238" y="52406"/>
                  </a:lnTo>
                  <a:lnTo>
                    <a:pt x="5832" y="63214"/>
                  </a:lnTo>
                  <a:lnTo>
                    <a:pt x="2506" y="74987"/>
                  </a:lnTo>
                  <a:lnTo>
                    <a:pt x="424" y="87125"/>
                  </a:lnTo>
                  <a:lnTo>
                    <a:pt x="0" y="98807"/>
                  </a:lnTo>
                  <a:lnTo>
                    <a:pt x="1309" y="109619"/>
                  </a:lnTo>
                  <a:lnTo>
                    <a:pt x="4136" y="119520"/>
                  </a:lnTo>
                  <a:lnTo>
                    <a:pt x="8168" y="128639"/>
                  </a:lnTo>
                  <a:lnTo>
                    <a:pt x="13109" y="137137"/>
                  </a:lnTo>
                  <a:lnTo>
                    <a:pt x="19035" y="144846"/>
                  </a:lnTo>
                  <a:lnTo>
                    <a:pt x="26368" y="151280"/>
                  </a:lnTo>
                  <a:lnTo>
                    <a:pt x="35218" y="156269"/>
                  </a:lnTo>
                  <a:lnTo>
                    <a:pt x="45092" y="159619"/>
                  </a:lnTo>
                  <a:lnTo>
                    <a:pt x="55105" y="160970"/>
                  </a:lnTo>
                  <a:lnTo>
                    <a:pt x="64726" y="160315"/>
                  </a:lnTo>
                  <a:lnTo>
                    <a:pt x="73794" y="157773"/>
                  </a:lnTo>
                  <a:lnTo>
                    <a:pt x="82338" y="153410"/>
                  </a:lnTo>
                  <a:lnTo>
                    <a:pt x="90444" y="147435"/>
                  </a:lnTo>
                  <a:lnTo>
                    <a:pt x="97886" y="140002"/>
                  </a:lnTo>
                  <a:lnTo>
                    <a:pt x="104140" y="131119"/>
                  </a:lnTo>
                  <a:lnTo>
                    <a:pt x="109012" y="120928"/>
                  </a:lnTo>
                  <a:lnTo>
                    <a:pt x="112455" y="109833"/>
                  </a:lnTo>
                  <a:lnTo>
                    <a:pt x="114400" y="98394"/>
                  </a:lnTo>
                  <a:lnTo>
                    <a:pt x="114962" y="86965"/>
                  </a:lnTo>
                  <a:lnTo>
                    <a:pt x="114221" y="75853"/>
                  </a:lnTo>
                  <a:lnTo>
                    <a:pt x="112137" y="65390"/>
                  </a:lnTo>
                  <a:lnTo>
                    <a:pt x="108808" y="55693"/>
                  </a:lnTo>
                  <a:lnTo>
                    <a:pt x="104287" y="46859"/>
                  </a:lnTo>
                  <a:lnTo>
                    <a:pt x="98503" y="39063"/>
                  </a:lnTo>
                  <a:lnTo>
                    <a:pt x="91548" y="32298"/>
                  </a:lnTo>
                  <a:lnTo>
                    <a:pt x="83886" y="26368"/>
                  </a:lnTo>
                  <a:lnTo>
                    <a:pt x="75417" y="20295"/>
                  </a:lnTo>
                  <a:lnTo>
                    <a:pt x="64282" y="12426"/>
                  </a:lnTo>
                  <a:lnTo>
                    <a:pt x="472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16769" y="5374074"/>
              <a:ext cx="39402" cy="389555"/>
            </a:xfrm>
            <a:custGeom>
              <a:avLst/>
              <a:gdLst/>
              <a:ahLst/>
              <a:cxnLst/>
              <a:rect l="0" t="0" r="0" b="0"/>
              <a:pathLst>
                <a:path w="39402" h="389555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2" y="77032"/>
                  </a:lnTo>
                  <a:lnTo>
                    <a:pt x="1890" y="89830"/>
                  </a:lnTo>
                  <a:lnTo>
                    <a:pt x="3254" y="102557"/>
                  </a:lnTo>
                  <a:lnTo>
                    <a:pt x="4468" y="115445"/>
                  </a:lnTo>
                  <a:lnTo>
                    <a:pt x="5603" y="128404"/>
                  </a:lnTo>
                  <a:lnTo>
                    <a:pt x="6971" y="141118"/>
                  </a:lnTo>
                  <a:lnTo>
                    <a:pt x="8738" y="153420"/>
                  </a:lnTo>
                  <a:lnTo>
                    <a:pt x="10756" y="165464"/>
                  </a:lnTo>
                  <a:lnTo>
                    <a:pt x="12657" y="177617"/>
                  </a:lnTo>
                  <a:lnTo>
                    <a:pt x="14238" y="190095"/>
                  </a:lnTo>
                  <a:lnTo>
                    <a:pt x="15621" y="203103"/>
                  </a:lnTo>
                  <a:lnTo>
                    <a:pt x="17157" y="216906"/>
                  </a:lnTo>
                  <a:lnTo>
                    <a:pt x="19043" y="231569"/>
                  </a:lnTo>
                  <a:lnTo>
                    <a:pt x="21309" y="246994"/>
                  </a:lnTo>
                  <a:lnTo>
                    <a:pt x="23909" y="263027"/>
                  </a:lnTo>
                  <a:lnTo>
                    <a:pt x="26768" y="279510"/>
                  </a:lnTo>
                  <a:lnTo>
                    <a:pt x="29654" y="296154"/>
                  </a:lnTo>
                  <a:lnTo>
                    <a:pt x="32205" y="312554"/>
                  </a:lnTo>
                  <a:lnTo>
                    <a:pt x="34250" y="328491"/>
                  </a:lnTo>
                  <a:lnTo>
                    <a:pt x="35794" y="343344"/>
                  </a:lnTo>
                  <a:lnTo>
                    <a:pt x="37079" y="357463"/>
                  </a:lnTo>
                  <a:lnTo>
                    <a:pt x="38217" y="372084"/>
                  </a:lnTo>
                  <a:lnTo>
                    <a:pt x="3940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019300" y="5308183"/>
              <a:ext cx="326384" cy="455446"/>
            </a:xfrm>
            <a:custGeom>
              <a:avLst/>
              <a:gdLst/>
              <a:ahLst/>
              <a:cxnLst/>
              <a:rect l="0" t="0" r="0" b="0"/>
              <a:pathLst>
                <a:path w="326384" h="455446">
                  <a:moveTo>
                    <a:pt x="0" y="108005"/>
                  </a:moveTo>
                  <a:lnTo>
                    <a:pt x="3000" y="99203"/>
                  </a:lnTo>
                  <a:lnTo>
                    <a:pt x="6423" y="90857"/>
                  </a:lnTo>
                  <a:lnTo>
                    <a:pt x="10619" y="82158"/>
                  </a:lnTo>
                  <a:lnTo>
                    <a:pt x="15519" y="73037"/>
                  </a:lnTo>
                  <a:lnTo>
                    <a:pt x="21000" y="63542"/>
                  </a:lnTo>
                  <a:lnTo>
                    <a:pt x="26935" y="53754"/>
                  </a:lnTo>
                  <a:lnTo>
                    <a:pt x="33370" y="43913"/>
                  </a:lnTo>
                  <a:lnTo>
                    <a:pt x="40516" y="34388"/>
                  </a:lnTo>
                  <a:lnTo>
                    <a:pt x="48438" y="25363"/>
                  </a:lnTo>
                  <a:lnTo>
                    <a:pt x="57215" y="17171"/>
                  </a:lnTo>
                  <a:lnTo>
                    <a:pt x="67017" y="10347"/>
                  </a:lnTo>
                  <a:lnTo>
                    <a:pt x="77832" y="5064"/>
                  </a:lnTo>
                  <a:lnTo>
                    <a:pt x="89349" y="1501"/>
                  </a:lnTo>
                  <a:lnTo>
                    <a:pt x="101072" y="0"/>
                  </a:lnTo>
                  <a:lnTo>
                    <a:pt x="112690" y="551"/>
                  </a:lnTo>
                  <a:lnTo>
                    <a:pt x="123931" y="3022"/>
                  </a:lnTo>
                  <a:lnTo>
                    <a:pt x="134479" y="7337"/>
                  </a:lnTo>
                  <a:lnTo>
                    <a:pt x="144238" y="13274"/>
                  </a:lnTo>
                  <a:lnTo>
                    <a:pt x="153283" y="20511"/>
                  </a:lnTo>
                  <a:lnTo>
                    <a:pt x="161752" y="28731"/>
                  </a:lnTo>
                  <a:lnTo>
                    <a:pt x="169783" y="37668"/>
                  </a:lnTo>
                  <a:lnTo>
                    <a:pt x="177331" y="47277"/>
                  </a:lnTo>
                  <a:lnTo>
                    <a:pt x="184182" y="57712"/>
                  </a:lnTo>
                  <a:lnTo>
                    <a:pt x="190274" y="68992"/>
                  </a:lnTo>
                  <a:lnTo>
                    <a:pt x="195688" y="81009"/>
                  </a:lnTo>
                  <a:lnTo>
                    <a:pt x="200559" y="93607"/>
                  </a:lnTo>
                  <a:lnTo>
                    <a:pt x="205016" y="106639"/>
                  </a:lnTo>
                  <a:lnTo>
                    <a:pt x="209011" y="119985"/>
                  </a:lnTo>
                  <a:lnTo>
                    <a:pt x="212322" y="133550"/>
                  </a:lnTo>
                  <a:lnTo>
                    <a:pt x="214879" y="147267"/>
                  </a:lnTo>
                  <a:lnTo>
                    <a:pt x="216596" y="161088"/>
                  </a:lnTo>
                  <a:lnTo>
                    <a:pt x="217299" y="174980"/>
                  </a:lnTo>
                  <a:lnTo>
                    <a:pt x="216993" y="188921"/>
                  </a:lnTo>
                  <a:lnTo>
                    <a:pt x="215821" y="202893"/>
                  </a:lnTo>
                  <a:lnTo>
                    <a:pt x="213971" y="216887"/>
                  </a:lnTo>
                  <a:lnTo>
                    <a:pt x="211614" y="230887"/>
                  </a:lnTo>
                  <a:lnTo>
                    <a:pt x="208727" y="244560"/>
                  </a:lnTo>
                  <a:lnTo>
                    <a:pt x="205113" y="257288"/>
                  </a:lnTo>
                  <a:lnTo>
                    <a:pt x="200714" y="268806"/>
                  </a:lnTo>
                  <a:lnTo>
                    <a:pt x="195454" y="279014"/>
                  </a:lnTo>
                  <a:lnTo>
                    <a:pt x="189166" y="287807"/>
                  </a:lnTo>
                  <a:lnTo>
                    <a:pt x="181934" y="295288"/>
                  </a:lnTo>
                  <a:lnTo>
                    <a:pt x="176514" y="302038"/>
                  </a:lnTo>
                  <a:lnTo>
                    <a:pt x="175884" y="308444"/>
                  </a:lnTo>
                  <a:lnTo>
                    <a:pt x="178356" y="314472"/>
                  </a:lnTo>
                  <a:lnTo>
                    <a:pt x="182186" y="320773"/>
                  </a:lnTo>
                  <a:lnTo>
                    <a:pt x="186609" y="327786"/>
                  </a:lnTo>
                  <a:lnTo>
                    <a:pt x="191529" y="335608"/>
                  </a:lnTo>
                  <a:lnTo>
                    <a:pt x="196934" y="344149"/>
                  </a:lnTo>
                  <a:lnTo>
                    <a:pt x="202764" y="353260"/>
                  </a:lnTo>
                  <a:lnTo>
                    <a:pt x="208932" y="362800"/>
                  </a:lnTo>
                  <a:lnTo>
                    <a:pt x="215355" y="372641"/>
                  </a:lnTo>
                  <a:lnTo>
                    <a:pt x="221963" y="382532"/>
                  </a:lnTo>
                  <a:lnTo>
                    <a:pt x="228700" y="392096"/>
                  </a:lnTo>
                  <a:lnTo>
                    <a:pt x="235528" y="401158"/>
                  </a:lnTo>
                  <a:lnTo>
                    <a:pt x="242418" y="409717"/>
                  </a:lnTo>
                  <a:lnTo>
                    <a:pt x="249350" y="417853"/>
                  </a:lnTo>
                  <a:lnTo>
                    <a:pt x="256320" y="425652"/>
                  </a:lnTo>
                  <a:lnTo>
                    <a:pt x="263645" y="432873"/>
                  </a:lnTo>
                  <a:lnTo>
                    <a:pt x="271935" y="438972"/>
                  </a:lnTo>
                  <a:lnTo>
                    <a:pt x="281425" y="443741"/>
                  </a:lnTo>
                  <a:lnTo>
                    <a:pt x="291433" y="447289"/>
                  </a:lnTo>
                  <a:lnTo>
                    <a:pt x="301527" y="450222"/>
                  </a:lnTo>
                  <a:lnTo>
                    <a:pt x="312597" y="452793"/>
                  </a:lnTo>
                  <a:lnTo>
                    <a:pt x="326383" y="455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335154" y="559517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6" y="43115"/>
                  </a:lnTo>
                  <a:lnTo>
                    <a:pt x="5355" y="54755"/>
                  </a:lnTo>
                  <a:lnTo>
                    <a:pt x="6773" y="67637"/>
                  </a:lnTo>
                  <a:lnTo>
                    <a:pt x="8075" y="81310"/>
                  </a:lnTo>
                  <a:lnTo>
                    <a:pt x="9908" y="96360"/>
                  </a:lnTo>
                  <a:lnTo>
                    <a:pt x="13546" y="11634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324626" y="550041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377268" y="5542530"/>
              <a:ext cx="147400" cy="174548"/>
            </a:xfrm>
            <a:custGeom>
              <a:avLst/>
              <a:gdLst/>
              <a:ahLst/>
              <a:cxnLst/>
              <a:rect l="0" t="0" r="0" b="0"/>
              <a:pathLst>
                <a:path w="147400" h="174548">
                  <a:moveTo>
                    <a:pt x="0" y="21057"/>
                  </a:moveTo>
                  <a:lnTo>
                    <a:pt x="2934" y="29858"/>
                  </a:lnTo>
                  <a:lnTo>
                    <a:pt x="5716" y="38204"/>
                  </a:lnTo>
                  <a:lnTo>
                    <a:pt x="8625" y="46898"/>
                  </a:lnTo>
                  <a:lnTo>
                    <a:pt x="12011" y="55846"/>
                  </a:lnTo>
                  <a:lnTo>
                    <a:pt x="16473" y="64694"/>
                  </a:lnTo>
                  <a:lnTo>
                    <a:pt x="22234" y="73237"/>
                  </a:lnTo>
                  <a:lnTo>
                    <a:pt x="28878" y="81598"/>
                  </a:lnTo>
                  <a:lnTo>
                    <a:pt x="35565" y="90124"/>
                  </a:lnTo>
                  <a:lnTo>
                    <a:pt x="41804" y="99007"/>
                  </a:lnTo>
                  <a:lnTo>
                    <a:pt x="47617" y="108278"/>
                  </a:lnTo>
                  <a:lnTo>
                    <a:pt x="53354" y="117888"/>
                  </a:lnTo>
                  <a:lnTo>
                    <a:pt x="59248" y="127764"/>
                  </a:lnTo>
                  <a:lnTo>
                    <a:pt x="65376" y="137838"/>
                  </a:lnTo>
                  <a:lnTo>
                    <a:pt x="71730" y="148053"/>
                  </a:lnTo>
                  <a:lnTo>
                    <a:pt x="78266" y="158341"/>
                  </a:lnTo>
                  <a:lnTo>
                    <a:pt x="84793" y="167671"/>
                  </a:lnTo>
                  <a:lnTo>
                    <a:pt x="91559" y="173586"/>
                  </a:lnTo>
                  <a:lnTo>
                    <a:pt x="98342" y="174547"/>
                  </a:lnTo>
                  <a:lnTo>
                    <a:pt x="103751" y="170878"/>
                  </a:lnTo>
                  <a:lnTo>
                    <a:pt x="107631" y="163406"/>
                  </a:lnTo>
                  <a:lnTo>
                    <a:pt x="110475" y="153329"/>
                  </a:lnTo>
                  <a:lnTo>
                    <a:pt x="112937" y="142036"/>
                  </a:lnTo>
                  <a:lnTo>
                    <a:pt x="115412" y="130403"/>
                  </a:lnTo>
                  <a:lnTo>
                    <a:pt x="118059" y="118830"/>
                  </a:lnTo>
                  <a:lnTo>
                    <a:pt x="120906" y="107448"/>
                  </a:lnTo>
                  <a:lnTo>
                    <a:pt x="123930" y="96269"/>
                  </a:lnTo>
                  <a:lnTo>
                    <a:pt x="127095" y="85099"/>
                  </a:lnTo>
                  <a:lnTo>
                    <a:pt x="130364" y="73591"/>
                  </a:lnTo>
                  <a:lnTo>
                    <a:pt x="133703" y="61593"/>
                  </a:lnTo>
                  <a:lnTo>
                    <a:pt x="136939" y="49525"/>
                  </a:lnTo>
                  <a:lnTo>
                    <a:pt x="140075" y="36997"/>
                  </a:lnTo>
                  <a:lnTo>
                    <a:pt x="143386" y="2178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556253" y="5525924"/>
              <a:ext cx="136871" cy="163968"/>
            </a:xfrm>
            <a:custGeom>
              <a:avLst/>
              <a:gdLst/>
              <a:ahLst/>
              <a:cxnLst/>
              <a:rect l="0" t="0" r="0" b="0"/>
              <a:pathLst>
                <a:path w="136871" h="163968">
                  <a:moveTo>
                    <a:pt x="0" y="100834"/>
                  </a:moveTo>
                  <a:lnTo>
                    <a:pt x="11735" y="100834"/>
                  </a:lnTo>
                  <a:lnTo>
                    <a:pt x="22863" y="100834"/>
                  </a:lnTo>
                  <a:lnTo>
                    <a:pt x="34453" y="100825"/>
                  </a:lnTo>
                  <a:lnTo>
                    <a:pt x="46268" y="100479"/>
                  </a:lnTo>
                  <a:lnTo>
                    <a:pt x="57632" y="99183"/>
                  </a:lnTo>
                  <a:lnTo>
                    <a:pt x="68177" y="96671"/>
                  </a:lnTo>
                  <a:lnTo>
                    <a:pt x="77705" y="92847"/>
                  </a:lnTo>
                  <a:lnTo>
                    <a:pt x="86029" y="87606"/>
                  </a:lnTo>
                  <a:lnTo>
                    <a:pt x="93179" y="81041"/>
                  </a:lnTo>
                  <a:lnTo>
                    <a:pt x="99336" y="73379"/>
                  </a:lnTo>
                  <a:lnTo>
                    <a:pt x="104720" y="64873"/>
                  </a:lnTo>
                  <a:lnTo>
                    <a:pt x="109516" y="55749"/>
                  </a:lnTo>
                  <a:lnTo>
                    <a:pt x="113232" y="46184"/>
                  </a:lnTo>
                  <a:lnTo>
                    <a:pt x="114759" y="36312"/>
                  </a:lnTo>
                  <a:lnTo>
                    <a:pt x="113669" y="26246"/>
                  </a:lnTo>
                  <a:lnTo>
                    <a:pt x="110156" y="16707"/>
                  </a:lnTo>
                  <a:lnTo>
                    <a:pt x="104667" y="8973"/>
                  </a:lnTo>
                  <a:lnTo>
                    <a:pt x="97683" y="3597"/>
                  </a:lnTo>
                  <a:lnTo>
                    <a:pt x="89777" y="634"/>
                  </a:lnTo>
                  <a:lnTo>
                    <a:pt x="81573" y="0"/>
                  </a:lnTo>
                  <a:lnTo>
                    <a:pt x="73437" y="1398"/>
                  </a:lnTo>
                  <a:lnTo>
                    <a:pt x="65504" y="4741"/>
                  </a:lnTo>
                  <a:lnTo>
                    <a:pt x="57791" y="10242"/>
                  </a:lnTo>
                  <a:lnTo>
                    <a:pt x="50276" y="17825"/>
                  </a:lnTo>
                  <a:lnTo>
                    <a:pt x="43245" y="27167"/>
                  </a:lnTo>
                  <a:lnTo>
                    <a:pt x="37274" y="37877"/>
                  </a:lnTo>
                  <a:lnTo>
                    <a:pt x="32595" y="49594"/>
                  </a:lnTo>
                  <a:lnTo>
                    <a:pt x="29283" y="61867"/>
                  </a:lnTo>
                  <a:lnTo>
                    <a:pt x="27426" y="74172"/>
                  </a:lnTo>
                  <a:lnTo>
                    <a:pt x="26920" y="86221"/>
                  </a:lnTo>
                  <a:lnTo>
                    <a:pt x="27527" y="97938"/>
                  </a:lnTo>
                  <a:lnTo>
                    <a:pt x="28990" y="109345"/>
                  </a:lnTo>
                  <a:lnTo>
                    <a:pt x="31088" y="120495"/>
                  </a:lnTo>
                  <a:lnTo>
                    <a:pt x="33969" y="131119"/>
                  </a:lnTo>
                  <a:lnTo>
                    <a:pt x="38112" y="140656"/>
                  </a:lnTo>
                  <a:lnTo>
                    <a:pt x="43679" y="148877"/>
                  </a:lnTo>
                  <a:lnTo>
                    <a:pt x="50537" y="155550"/>
                  </a:lnTo>
                  <a:lnTo>
                    <a:pt x="58436" y="160285"/>
                  </a:lnTo>
                  <a:lnTo>
                    <a:pt x="67117" y="163055"/>
                  </a:lnTo>
                  <a:lnTo>
                    <a:pt x="76199" y="163967"/>
                  </a:lnTo>
                  <a:lnTo>
                    <a:pt x="85208" y="163073"/>
                  </a:lnTo>
                  <a:lnTo>
                    <a:pt x="93887" y="160592"/>
                  </a:lnTo>
                  <a:lnTo>
                    <a:pt x="102074" y="156951"/>
                  </a:lnTo>
                  <a:lnTo>
                    <a:pt x="110510" y="152240"/>
                  </a:lnTo>
                  <a:lnTo>
                    <a:pt x="121052" y="144933"/>
                  </a:lnTo>
                  <a:lnTo>
                    <a:pt x="136870" y="132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714180" y="5447773"/>
              <a:ext cx="210571" cy="241562"/>
            </a:xfrm>
            <a:custGeom>
              <a:avLst/>
              <a:gdLst/>
              <a:ahLst/>
              <a:cxnLst/>
              <a:rect l="0" t="0" r="0" b="0"/>
              <a:pathLst>
                <a:path w="210571" h="241562">
                  <a:moveTo>
                    <a:pt x="0" y="147399"/>
                  </a:moveTo>
                  <a:lnTo>
                    <a:pt x="3001" y="156200"/>
                  </a:lnTo>
                  <a:lnTo>
                    <a:pt x="6424" y="164547"/>
                  </a:lnTo>
                  <a:lnTo>
                    <a:pt x="10615" y="173246"/>
                  </a:lnTo>
                  <a:lnTo>
                    <a:pt x="15342" y="182367"/>
                  </a:lnTo>
                  <a:lnTo>
                    <a:pt x="20176" y="191862"/>
                  </a:lnTo>
                  <a:lnTo>
                    <a:pt x="24853" y="201654"/>
                  </a:lnTo>
                  <a:lnTo>
                    <a:pt x="29289" y="211668"/>
                  </a:lnTo>
                  <a:lnTo>
                    <a:pt x="33491" y="221842"/>
                  </a:lnTo>
                  <a:lnTo>
                    <a:pt x="37475" y="232054"/>
                  </a:lnTo>
                  <a:lnTo>
                    <a:pt x="40449" y="239675"/>
                  </a:lnTo>
                  <a:lnTo>
                    <a:pt x="41412" y="241561"/>
                  </a:lnTo>
                  <a:lnTo>
                    <a:pt x="40738" y="238895"/>
                  </a:lnTo>
                  <a:lnTo>
                    <a:pt x="39000" y="233136"/>
                  </a:lnTo>
                  <a:lnTo>
                    <a:pt x="36602" y="225083"/>
                  </a:lnTo>
                  <a:lnTo>
                    <a:pt x="33801" y="215296"/>
                  </a:lnTo>
                  <a:lnTo>
                    <a:pt x="30916" y="204226"/>
                  </a:lnTo>
                  <a:lnTo>
                    <a:pt x="28346" y="192237"/>
                  </a:lnTo>
                  <a:lnTo>
                    <a:pt x="26289" y="179602"/>
                  </a:lnTo>
                  <a:lnTo>
                    <a:pt x="25075" y="166686"/>
                  </a:lnTo>
                  <a:lnTo>
                    <a:pt x="25240" y="153938"/>
                  </a:lnTo>
                  <a:lnTo>
                    <a:pt x="26947" y="141584"/>
                  </a:lnTo>
                  <a:lnTo>
                    <a:pt x="30042" y="129661"/>
                  </a:lnTo>
                  <a:lnTo>
                    <a:pt x="34254" y="118114"/>
                  </a:lnTo>
                  <a:lnTo>
                    <a:pt x="39307" y="106867"/>
                  </a:lnTo>
                  <a:lnTo>
                    <a:pt x="44968" y="96006"/>
                  </a:lnTo>
                  <a:lnTo>
                    <a:pt x="51058" y="85779"/>
                  </a:lnTo>
                  <a:lnTo>
                    <a:pt x="57451" y="76268"/>
                  </a:lnTo>
                  <a:lnTo>
                    <a:pt x="64217" y="67404"/>
                  </a:lnTo>
                  <a:lnTo>
                    <a:pt x="71598" y="59064"/>
                  </a:lnTo>
                  <a:lnTo>
                    <a:pt x="79686" y="51123"/>
                  </a:lnTo>
                  <a:lnTo>
                    <a:pt x="88748" y="43637"/>
                  </a:lnTo>
                  <a:lnTo>
                    <a:pt x="99274" y="36829"/>
                  </a:lnTo>
                  <a:lnTo>
                    <a:pt x="111393" y="30765"/>
                  </a:lnTo>
                  <a:lnTo>
                    <a:pt x="124770" y="25371"/>
                  </a:lnTo>
                  <a:lnTo>
                    <a:pt x="138812" y="20514"/>
                  </a:lnTo>
                  <a:lnTo>
                    <a:pt x="153088" y="16064"/>
                  </a:lnTo>
                  <a:lnTo>
                    <a:pt x="166789" y="12063"/>
                  </a:lnTo>
                  <a:lnTo>
                    <a:pt x="179992" y="8320"/>
                  </a:lnTo>
                  <a:lnTo>
                    <a:pt x="193849" y="4505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019507" y="552147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62031" y="10461"/>
                  </a:lnTo>
                  <a:lnTo>
                    <a:pt x="51542" y="9821"/>
                  </a:lnTo>
                  <a:lnTo>
                    <a:pt x="41255" y="8529"/>
                  </a:lnTo>
                  <a:lnTo>
                    <a:pt x="31436" y="6833"/>
                  </a:lnTo>
                  <a:lnTo>
                    <a:pt x="21971" y="4983"/>
                  </a:lnTo>
                  <a:lnTo>
                    <a:pt x="12023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3335362" y="5330499"/>
            <a:ext cx="4400913" cy="612115"/>
            <a:chOff x="3335362" y="5330499"/>
            <a:chExt cx="4400913" cy="612115"/>
          </a:xfrm>
        </p:grpSpPr>
        <p:sp>
          <p:nvSpPr>
            <p:cNvPr id="147" name="Freeform 146"/>
            <p:cNvSpPr/>
            <p:nvPr/>
          </p:nvSpPr>
          <p:spPr>
            <a:xfrm>
              <a:off x="3461704" y="5395131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0528" y="11801"/>
                  </a:lnTo>
                  <a:lnTo>
                    <a:pt x="10528" y="23570"/>
                  </a:lnTo>
                  <a:lnTo>
                    <a:pt x="10528" y="36471"/>
                  </a:lnTo>
                  <a:lnTo>
                    <a:pt x="10528" y="50664"/>
                  </a:lnTo>
                  <a:lnTo>
                    <a:pt x="10528" y="66289"/>
                  </a:lnTo>
                  <a:lnTo>
                    <a:pt x="10528" y="83265"/>
                  </a:lnTo>
                  <a:lnTo>
                    <a:pt x="10528" y="101366"/>
                  </a:lnTo>
                  <a:lnTo>
                    <a:pt x="10528" y="120335"/>
                  </a:lnTo>
                  <a:lnTo>
                    <a:pt x="10523" y="139941"/>
                  </a:lnTo>
                  <a:lnTo>
                    <a:pt x="10351" y="160002"/>
                  </a:lnTo>
                  <a:lnTo>
                    <a:pt x="9702" y="180382"/>
                  </a:lnTo>
                  <a:lnTo>
                    <a:pt x="8453" y="200970"/>
                  </a:lnTo>
                  <a:lnTo>
                    <a:pt x="6801" y="221372"/>
                  </a:lnTo>
                  <a:lnTo>
                    <a:pt x="5153" y="240924"/>
                  </a:lnTo>
                  <a:lnTo>
                    <a:pt x="3750" y="259326"/>
                  </a:lnTo>
                  <a:lnTo>
                    <a:pt x="2655" y="276407"/>
                  </a:lnTo>
                  <a:lnTo>
                    <a:pt x="1727" y="293833"/>
                  </a:lnTo>
                  <a:lnTo>
                    <a:pt x="888" y="31536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35362" y="5330499"/>
              <a:ext cx="281419" cy="476493"/>
            </a:xfrm>
            <a:custGeom>
              <a:avLst/>
              <a:gdLst/>
              <a:ahLst/>
              <a:cxnLst/>
              <a:rect l="0" t="0" r="0" b="0"/>
              <a:pathLst>
                <a:path w="281419" h="476493">
                  <a:moveTo>
                    <a:pt x="31585" y="75160"/>
                  </a:moveTo>
                  <a:lnTo>
                    <a:pt x="34586" y="66426"/>
                  </a:lnTo>
                  <a:lnTo>
                    <a:pt x="38009" y="58719"/>
                  </a:lnTo>
                  <a:lnTo>
                    <a:pt x="42209" y="51317"/>
                  </a:lnTo>
                  <a:lnTo>
                    <a:pt x="47282" y="44057"/>
                  </a:lnTo>
                  <a:lnTo>
                    <a:pt x="53412" y="36878"/>
                  </a:lnTo>
                  <a:lnTo>
                    <a:pt x="60600" y="29756"/>
                  </a:lnTo>
                  <a:lnTo>
                    <a:pt x="68860" y="22838"/>
                  </a:lnTo>
                  <a:lnTo>
                    <a:pt x="78304" y="16420"/>
                  </a:lnTo>
                  <a:lnTo>
                    <a:pt x="88872" y="10632"/>
                  </a:lnTo>
                  <a:lnTo>
                    <a:pt x="100222" y="5763"/>
                  </a:lnTo>
                  <a:lnTo>
                    <a:pt x="111832" y="2323"/>
                  </a:lnTo>
                  <a:lnTo>
                    <a:pt x="123378" y="456"/>
                  </a:lnTo>
                  <a:lnTo>
                    <a:pt x="134740" y="0"/>
                  </a:lnTo>
                  <a:lnTo>
                    <a:pt x="145903" y="675"/>
                  </a:lnTo>
                  <a:lnTo>
                    <a:pt x="156897" y="2204"/>
                  </a:lnTo>
                  <a:lnTo>
                    <a:pt x="167924" y="4516"/>
                  </a:lnTo>
                  <a:lnTo>
                    <a:pt x="179328" y="7737"/>
                  </a:lnTo>
                  <a:lnTo>
                    <a:pt x="191257" y="11864"/>
                  </a:lnTo>
                  <a:lnTo>
                    <a:pt x="203371" y="16769"/>
                  </a:lnTo>
                  <a:lnTo>
                    <a:pt x="214972" y="22286"/>
                  </a:lnTo>
                  <a:lnTo>
                    <a:pt x="225694" y="28262"/>
                  </a:lnTo>
                  <a:lnTo>
                    <a:pt x="235350" y="34733"/>
                  </a:lnTo>
                  <a:lnTo>
                    <a:pt x="243763" y="41907"/>
                  </a:lnTo>
                  <a:lnTo>
                    <a:pt x="250966" y="49847"/>
                  </a:lnTo>
                  <a:lnTo>
                    <a:pt x="256820" y="58466"/>
                  </a:lnTo>
                  <a:lnTo>
                    <a:pt x="260937" y="67630"/>
                  </a:lnTo>
                  <a:lnTo>
                    <a:pt x="263264" y="77203"/>
                  </a:lnTo>
                  <a:lnTo>
                    <a:pt x="264032" y="87073"/>
                  </a:lnTo>
                  <a:lnTo>
                    <a:pt x="263569" y="97151"/>
                  </a:lnTo>
                  <a:lnTo>
                    <a:pt x="262182" y="107373"/>
                  </a:lnTo>
                  <a:lnTo>
                    <a:pt x="259965" y="117695"/>
                  </a:lnTo>
                  <a:lnTo>
                    <a:pt x="256808" y="128084"/>
                  </a:lnTo>
                  <a:lnTo>
                    <a:pt x="252724" y="138520"/>
                  </a:lnTo>
                  <a:lnTo>
                    <a:pt x="247846" y="148986"/>
                  </a:lnTo>
                  <a:lnTo>
                    <a:pt x="242348" y="159472"/>
                  </a:lnTo>
                  <a:lnTo>
                    <a:pt x="236385" y="169968"/>
                  </a:lnTo>
                  <a:lnTo>
                    <a:pt x="229923" y="180305"/>
                  </a:lnTo>
                  <a:lnTo>
                    <a:pt x="222754" y="190173"/>
                  </a:lnTo>
                  <a:lnTo>
                    <a:pt x="214819" y="199435"/>
                  </a:lnTo>
                  <a:lnTo>
                    <a:pt x="206202" y="207960"/>
                  </a:lnTo>
                  <a:lnTo>
                    <a:pt x="197040" y="215540"/>
                  </a:lnTo>
                  <a:lnTo>
                    <a:pt x="187540" y="222120"/>
                  </a:lnTo>
                  <a:lnTo>
                    <a:pt x="180375" y="226548"/>
                  </a:lnTo>
                  <a:lnTo>
                    <a:pt x="178748" y="228337"/>
                  </a:lnTo>
                  <a:lnTo>
                    <a:pt x="181436" y="229717"/>
                  </a:lnTo>
                  <a:lnTo>
                    <a:pt x="186540" y="231892"/>
                  </a:lnTo>
                  <a:lnTo>
                    <a:pt x="192821" y="235148"/>
                  </a:lnTo>
                  <a:lnTo>
                    <a:pt x="199628" y="239395"/>
                  </a:lnTo>
                  <a:lnTo>
                    <a:pt x="206647" y="244437"/>
                  </a:lnTo>
                  <a:lnTo>
                    <a:pt x="213735" y="250079"/>
                  </a:lnTo>
                  <a:lnTo>
                    <a:pt x="220835" y="256318"/>
                  </a:lnTo>
                  <a:lnTo>
                    <a:pt x="227925" y="263335"/>
                  </a:lnTo>
                  <a:lnTo>
                    <a:pt x="235000" y="271170"/>
                  </a:lnTo>
                  <a:lnTo>
                    <a:pt x="242061" y="279890"/>
                  </a:lnTo>
                  <a:lnTo>
                    <a:pt x="249109" y="289654"/>
                  </a:lnTo>
                  <a:lnTo>
                    <a:pt x="256140" y="300447"/>
                  </a:lnTo>
                  <a:lnTo>
                    <a:pt x="262827" y="312120"/>
                  </a:lnTo>
                  <a:lnTo>
                    <a:pt x="268559" y="324480"/>
                  </a:lnTo>
                  <a:lnTo>
                    <a:pt x="273078" y="337348"/>
                  </a:lnTo>
                  <a:lnTo>
                    <a:pt x="276451" y="350582"/>
                  </a:lnTo>
                  <a:lnTo>
                    <a:pt x="278880" y="364072"/>
                  </a:lnTo>
                  <a:lnTo>
                    <a:pt x="280580" y="377729"/>
                  </a:lnTo>
                  <a:lnTo>
                    <a:pt x="281418" y="391170"/>
                  </a:lnTo>
                  <a:lnTo>
                    <a:pt x="280932" y="403743"/>
                  </a:lnTo>
                  <a:lnTo>
                    <a:pt x="278977" y="415162"/>
                  </a:lnTo>
                  <a:lnTo>
                    <a:pt x="275699" y="425473"/>
                  </a:lnTo>
                  <a:lnTo>
                    <a:pt x="271357" y="434867"/>
                  </a:lnTo>
                  <a:lnTo>
                    <a:pt x="266204" y="443555"/>
                  </a:lnTo>
                  <a:lnTo>
                    <a:pt x="260135" y="451561"/>
                  </a:lnTo>
                  <a:lnTo>
                    <a:pt x="252705" y="458726"/>
                  </a:lnTo>
                  <a:lnTo>
                    <a:pt x="243786" y="465023"/>
                  </a:lnTo>
                  <a:lnTo>
                    <a:pt x="233695" y="470237"/>
                  </a:lnTo>
                  <a:lnTo>
                    <a:pt x="223005" y="473909"/>
                  </a:lnTo>
                  <a:lnTo>
                    <a:pt x="212102" y="475931"/>
                  </a:lnTo>
                  <a:lnTo>
                    <a:pt x="200849" y="476492"/>
                  </a:lnTo>
                  <a:lnTo>
                    <a:pt x="188703" y="475888"/>
                  </a:lnTo>
                  <a:lnTo>
                    <a:pt x="175426" y="474405"/>
                  </a:lnTo>
                  <a:lnTo>
                    <a:pt x="161237" y="472125"/>
                  </a:lnTo>
                  <a:lnTo>
                    <a:pt x="146634" y="468925"/>
                  </a:lnTo>
                  <a:lnTo>
                    <a:pt x="131960" y="464812"/>
                  </a:lnTo>
                  <a:lnTo>
                    <a:pt x="117531" y="459916"/>
                  </a:lnTo>
                  <a:lnTo>
                    <a:pt x="103697" y="454406"/>
                  </a:lnTo>
                  <a:lnTo>
                    <a:pt x="90576" y="448443"/>
                  </a:lnTo>
                  <a:lnTo>
                    <a:pt x="77953" y="442321"/>
                  </a:lnTo>
                  <a:lnTo>
                    <a:pt x="65396" y="436443"/>
                  </a:lnTo>
                  <a:lnTo>
                    <a:pt x="52663" y="431017"/>
                  </a:lnTo>
                  <a:lnTo>
                    <a:pt x="40284" y="426208"/>
                  </a:lnTo>
                  <a:lnTo>
                    <a:pt x="28250" y="421761"/>
                  </a:lnTo>
                  <a:lnTo>
                    <a:pt x="15499" y="417291"/>
                  </a:lnTo>
                  <a:lnTo>
                    <a:pt x="0" y="41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35063" y="5626758"/>
              <a:ext cx="113231" cy="175873"/>
            </a:xfrm>
            <a:custGeom>
              <a:avLst/>
              <a:gdLst/>
              <a:ahLst/>
              <a:cxnLst/>
              <a:rect l="0" t="0" r="0" b="0"/>
              <a:pathLst>
                <a:path w="113231" h="175873">
                  <a:moveTo>
                    <a:pt x="68796" y="0"/>
                  </a:moveTo>
                  <a:lnTo>
                    <a:pt x="59995" y="3001"/>
                  </a:lnTo>
                  <a:lnTo>
                    <a:pt x="51648" y="6423"/>
                  </a:lnTo>
                  <a:lnTo>
                    <a:pt x="42959" y="10623"/>
                  </a:lnTo>
                  <a:lnTo>
                    <a:pt x="34183" y="15696"/>
                  </a:lnTo>
                  <a:lnTo>
                    <a:pt x="25985" y="21826"/>
                  </a:lnTo>
                  <a:lnTo>
                    <a:pt x="18704" y="29019"/>
                  </a:lnTo>
                  <a:lnTo>
                    <a:pt x="12514" y="37452"/>
                  </a:lnTo>
                  <a:lnTo>
                    <a:pt x="7582" y="47544"/>
                  </a:lnTo>
                  <a:lnTo>
                    <a:pt x="3865" y="59361"/>
                  </a:lnTo>
                  <a:lnTo>
                    <a:pt x="1336" y="72363"/>
                  </a:lnTo>
                  <a:lnTo>
                    <a:pt x="72" y="85621"/>
                  </a:lnTo>
                  <a:lnTo>
                    <a:pt x="0" y="98571"/>
                  </a:lnTo>
                  <a:lnTo>
                    <a:pt x="1085" y="111025"/>
                  </a:lnTo>
                  <a:lnTo>
                    <a:pt x="3407" y="122995"/>
                  </a:lnTo>
                  <a:lnTo>
                    <a:pt x="6899" y="134554"/>
                  </a:lnTo>
                  <a:lnTo>
                    <a:pt x="11532" y="145469"/>
                  </a:lnTo>
                  <a:lnTo>
                    <a:pt x="17390" y="155207"/>
                  </a:lnTo>
                  <a:lnTo>
                    <a:pt x="24401" y="163562"/>
                  </a:lnTo>
                  <a:lnTo>
                    <a:pt x="32209" y="170157"/>
                  </a:lnTo>
                  <a:lnTo>
                    <a:pt x="40289" y="174308"/>
                  </a:lnTo>
                  <a:lnTo>
                    <a:pt x="48312" y="175872"/>
                  </a:lnTo>
                  <a:lnTo>
                    <a:pt x="56155" y="175160"/>
                  </a:lnTo>
                  <a:lnTo>
                    <a:pt x="63802" y="172638"/>
                  </a:lnTo>
                  <a:lnTo>
                    <a:pt x="71274" y="168758"/>
                  </a:lnTo>
                  <a:lnTo>
                    <a:pt x="78444" y="163734"/>
                  </a:lnTo>
                  <a:lnTo>
                    <a:pt x="85040" y="157547"/>
                  </a:lnTo>
                  <a:lnTo>
                    <a:pt x="90961" y="150280"/>
                  </a:lnTo>
                  <a:lnTo>
                    <a:pt x="96260" y="142113"/>
                  </a:lnTo>
                  <a:lnTo>
                    <a:pt x="101053" y="133254"/>
                  </a:lnTo>
                  <a:lnTo>
                    <a:pt x="105455" y="123885"/>
                  </a:lnTo>
                  <a:lnTo>
                    <a:pt x="109243" y="114153"/>
                  </a:lnTo>
                  <a:lnTo>
                    <a:pt x="111883" y="104167"/>
                  </a:lnTo>
                  <a:lnTo>
                    <a:pt x="113176" y="94005"/>
                  </a:lnTo>
                  <a:lnTo>
                    <a:pt x="113230" y="83724"/>
                  </a:lnTo>
                  <a:lnTo>
                    <a:pt x="112278" y="73362"/>
                  </a:lnTo>
                  <a:lnTo>
                    <a:pt x="110560" y="62950"/>
                  </a:lnTo>
                  <a:lnTo>
                    <a:pt x="108119" y="52669"/>
                  </a:lnTo>
                  <a:lnTo>
                    <a:pt x="104811" y="42839"/>
                  </a:lnTo>
                  <a:lnTo>
                    <a:pt x="100621" y="33606"/>
                  </a:lnTo>
                  <a:lnTo>
                    <a:pt x="95397" y="25243"/>
                  </a:lnTo>
                  <a:lnTo>
                    <a:pt x="87946" y="17412"/>
                  </a:lnTo>
                  <a:lnTo>
                    <a:pt x="74262" y="9428"/>
                  </a:lnTo>
                  <a:lnTo>
                    <a:pt x="477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77559" y="5626758"/>
              <a:ext cx="126343" cy="154097"/>
            </a:xfrm>
            <a:custGeom>
              <a:avLst/>
              <a:gdLst/>
              <a:ahLst/>
              <a:cxnLst/>
              <a:rect l="0" t="0" r="0" b="0"/>
              <a:pathLst>
                <a:path w="126343" h="154097">
                  <a:moveTo>
                    <a:pt x="0" y="73699"/>
                  </a:moveTo>
                  <a:lnTo>
                    <a:pt x="67" y="88234"/>
                  </a:lnTo>
                  <a:lnTo>
                    <a:pt x="707" y="100865"/>
                  </a:lnTo>
                  <a:lnTo>
                    <a:pt x="2004" y="112769"/>
                  </a:lnTo>
                  <a:lnTo>
                    <a:pt x="3863" y="124252"/>
                  </a:lnTo>
                  <a:lnTo>
                    <a:pt x="6180" y="135444"/>
                  </a:lnTo>
                  <a:lnTo>
                    <a:pt x="8829" y="146339"/>
                  </a:lnTo>
                  <a:lnTo>
                    <a:pt x="11116" y="153774"/>
                  </a:lnTo>
                  <a:lnTo>
                    <a:pt x="12225" y="154096"/>
                  </a:lnTo>
                  <a:lnTo>
                    <a:pt x="12424" y="149068"/>
                  </a:lnTo>
                  <a:lnTo>
                    <a:pt x="12193" y="140694"/>
                  </a:lnTo>
                  <a:lnTo>
                    <a:pt x="11670" y="130418"/>
                  </a:lnTo>
                  <a:lnTo>
                    <a:pt x="10685" y="119329"/>
                  </a:lnTo>
                  <a:lnTo>
                    <a:pt x="9164" y="108032"/>
                  </a:lnTo>
                  <a:lnTo>
                    <a:pt x="7475" y="96789"/>
                  </a:lnTo>
                  <a:lnTo>
                    <a:pt x="6322" y="85682"/>
                  </a:lnTo>
                  <a:lnTo>
                    <a:pt x="6064" y="74718"/>
                  </a:lnTo>
                  <a:lnTo>
                    <a:pt x="6721" y="63874"/>
                  </a:lnTo>
                  <a:lnTo>
                    <a:pt x="8158" y="53123"/>
                  </a:lnTo>
                  <a:lnTo>
                    <a:pt x="10219" y="42454"/>
                  </a:lnTo>
                  <a:lnTo>
                    <a:pt x="13400" y="32338"/>
                  </a:lnTo>
                  <a:lnTo>
                    <a:pt x="18802" y="23682"/>
                  </a:lnTo>
                  <a:lnTo>
                    <a:pt x="26842" y="16864"/>
                  </a:lnTo>
                  <a:lnTo>
                    <a:pt x="37158" y="11780"/>
                  </a:lnTo>
                  <a:lnTo>
                    <a:pt x="48988" y="8118"/>
                  </a:lnTo>
                  <a:lnTo>
                    <a:pt x="61708" y="5543"/>
                  </a:lnTo>
                  <a:lnTo>
                    <a:pt x="74525" y="3757"/>
                  </a:lnTo>
                  <a:lnTo>
                    <a:pt x="87767" y="2339"/>
                  </a:lnTo>
                  <a:lnTo>
                    <a:pt x="103704" y="11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878571" y="5435295"/>
              <a:ext cx="278015" cy="399677"/>
            </a:xfrm>
            <a:custGeom>
              <a:avLst/>
              <a:gdLst/>
              <a:ahLst/>
              <a:cxnLst/>
              <a:rect l="0" t="0" r="0" b="0"/>
              <a:pathLst>
                <a:path w="278015" h="399677">
                  <a:moveTo>
                    <a:pt x="109558" y="275691"/>
                  </a:moveTo>
                  <a:lnTo>
                    <a:pt x="106557" y="266956"/>
                  </a:lnTo>
                  <a:lnTo>
                    <a:pt x="103134" y="259250"/>
                  </a:lnTo>
                  <a:lnTo>
                    <a:pt x="98933" y="251862"/>
                  </a:lnTo>
                  <a:lnTo>
                    <a:pt x="93860" y="245119"/>
                  </a:lnTo>
                  <a:lnTo>
                    <a:pt x="87731" y="239885"/>
                  </a:lnTo>
                  <a:lnTo>
                    <a:pt x="80547" y="236524"/>
                  </a:lnTo>
                  <a:lnTo>
                    <a:pt x="72460" y="235083"/>
                  </a:lnTo>
                  <a:lnTo>
                    <a:pt x="63665" y="235554"/>
                  </a:lnTo>
                  <a:lnTo>
                    <a:pt x="54349" y="237734"/>
                  </a:lnTo>
                  <a:lnTo>
                    <a:pt x="44825" y="241619"/>
                  </a:lnTo>
                  <a:lnTo>
                    <a:pt x="35512" y="247493"/>
                  </a:lnTo>
                  <a:lnTo>
                    <a:pt x="26631" y="255334"/>
                  </a:lnTo>
                  <a:lnTo>
                    <a:pt x="18533" y="265020"/>
                  </a:lnTo>
                  <a:lnTo>
                    <a:pt x="11772" y="276495"/>
                  </a:lnTo>
                  <a:lnTo>
                    <a:pt x="6527" y="289539"/>
                  </a:lnTo>
                  <a:lnTo>
                    <a:pt x="2819" y="303517"/>
                  </a:lnTo>
                  <a:lnTo>
                    <a:pt x="689" y="317504"/>
                  </a:lnTo>
                  <a:lnTo>
                    <a:pt x="0" y="330975"/>
                  </a:lnTo>
                  <a:lnTo>
                    <a:pt x="653" y="343627"/>
                  </a:lnTo>
                  <a:lnTo>
                    <a:pt x="2678" y="355206"/>
                  </a:lnTo>
                  <a:lnTo>
                    <a:pt x="5967" y="365691"/>
                  </a:lnTo>
                  <a:lnTo>
                    <a:pt x="10462" y="375072"/>
                  </a:lnTo>
                  <a:lnTo>
                    <a:pt x="16227" y="383244"/>
                  </a:lnTo>
                  <a:lnTo>
                    <a:pt x="23175" y="390242"/>
                  </a:lnTo>
                  <a:lnTo>
                    <a:pt x="30941" y="395435"/>
                  </a:lnTo>
                  <a:lnTo>
                    <a:pt x="38992" y="397505"/>
                  </a:lnTo>
                  <a:lnTo>
                    <a:pt x="46997" y="396001"/>
                  </a:lnTo>
                  <a:lnTo>
                    <a:pt x="54828" y="391243"/>
                  </a:lnTo>
                  <a:lnTo>
                    <a:pt x="62466" y="383857"/>
                  </a:lnTo>
                  <a:lnTo>
                    <a:pt x="69932" y="374479"/>
                  </a:lnTo>
                  <a:lnTo>
                    <a:pt x="77098" y="363491"/>
                  </a:lnTo>
                  <a:lnTo>
                    <a:pt x="83692" y="351010"/>
                  </a:lnTo>
                  <a:lnTo>
                    <a:pt x="89616" y="337216"/>
                  </a:lnTo>
                  <a:lnTo>
                    <a:pt x="95087" y="322365"/>
                  </a:lnTo>
                  <a:lnTo>
                    <a:pt x="100528" y="306713"/>
                  </a:lnTo>
                  <a:lnTo>
                    <a:pt x="106183" y="290471"/>
                  </a:lnTo>
                  <a:lnTo>
                    <a:pt x="111796" y="273648"/>
                  </a:lnTo>
                  <a:lnTo>
                    <a:pt x="116732" y="256063"/>
                  </a:lnTo>
                  <a:lnTo>
                    <a:pt x="120685" y="237675"/>
                  </a:lnTo>
                  <a:lnTo>
                    <a:pt x="123831" y="218580"/>
                  </a:lnTo>
                  <a:lnTo>
                    <a:pt x="126632" y="198922"/>
                  </a:lnTo>
                  <a:lnTo>
                    <a:pt x="129401" y="178849"/>
                  </a:lnTo>
                  <a:lnTo>
                    <a:pt x="132108" y="158639"/>
                  </a:lnTo>
                  <a:lnTo>
                    <a:pt x="134481" y="138692"/>
                  </a:lnTo>
                  <a:lnTo>
                    <a:pt x="136377" y="119201"/>
                  </a:lnTo>
                  <a:lnTo>
                    <a:pt x="137804" y="100181"/>
                  </a:lnTo>
                  <a:lnTo>
                    <a:pt x="138836" y="81562"/>
                  </a:lnTo>
                  <a:lnTo>
                    <a:pt x="139561" y="63266"/>
                  </a:lnTo>
                  <a:lnTo>
                    <a:pt x="139895" y="45537"/>
                  </a:lnTo>
                  <a:lnTo>
                    <a:pt x="139594" y="28923"/>
                  </a:lnTo>
                  <a:lnTo>
                    <a:pt x="138553" y="13722"/>
                  </a:lnTo>
                  <a:lnTo>
                    <a:pt x="136016" y="2863"/>
                  </a:lnTo>
                  <a:lnTo>
                    <a:pt x="132039" y="0"/>
                  </a:lnTo>
                  <a:lnTo>
                    <a:pt x="128468" y="3874"/>
                  </a:lnTo>
                  <a:lnTo>
                    <a:pt x="125810" y="12416"/>
                  </a:lnTo>
                  <a:lnTo>
                    <a:pt x="123782" y="24212"/>
                  </a:lnTo>
                  <a:lnTo>
                    <a:pt x="121866" y="38506"/>
                  </a:lnTo>
                  <a:lnTo>
                    <a:pt x="119759" y="54721"/>
                  </a:lnTo>
                  <a:lnTo>
                    <a:pt x="117529" y="72043"/>
                  </a:lnTo>
                  <a:lnTo>
                    <a:pt x="115493" y="89460"/>
                  </a:lnTo>
                  <a:lnTo>
                    <a:pt x="113831" y="106416"/>
                  </a:lnTo>
                  <a:lnTo>
                    <a:pt x="112564" y="123078"/>
                  </a:lnTo>
                  <a:lnTo>
                    <a:pt x="111640" y="140101"/>
                  </a:lnTo>
                  <a:lnTo>
                    <a:pt x="110989" y="157843"/>
                  </a:lnTo>
                  <a:lnTo>
                    <a:pt x="110705" y="175862"/>
                  </a:lnTo>
                  <a:lnTo>
                    <a:pt x="111040" y="193135"/>
                  </a:lnTo>
                  <a:lnTo>
                    <a:pt x="112074" y="209131"/>
                  </a:lnTo>
                  <a:lnTo>
                    <a:pt x="113581" y="223975"/>
                  </a:lnTo>
                  <a:lnTo>
                    <a:pt x="115132" y="238164"/>
                  </a:lnTo>
                  <a:lnTo>
                    <a:pt x="116469" y="252079"/>
                  </a:lnTo>
                  <a:lnTo>
                    <a:pt x="117518" y="265918"/>
                  </a:lnTo>
                  <a:lnTo>
                    <a:pt x="118296" y="279763"/>
                  </a:lnTo>
                  <a:lnTo>
                    <a:pt x="118854" y="293643"/>
                  </a:lnTo>
                  <a:lnTo>
                    <a:pt x="119246" y="307561"/>
                  </a:lnTo>
                  <a:lnTo>
                    <a:pt x="119517" y="321510"/>
                  </a:lnTo>
                  <a:lnTo>
                    <a:pt x="119715" y="335456"/>
                  </a:lnTo>
                  <a:lnTo>
                    <a:pt x="120306" y="348259"/>
                  </a:lnTo>
                  <a:lnTo>
                    <a:pt x="122127" y="356515"/>
                  </a:lnTo>
                  <a:lnTo>
                    <a:pt x="125043" y="358380"/>
                  </a:lnTo>
                  <a:lnTo>
                    <a:pt x="128249" y="355749"/>
                  </a:lnTo>
                  <a:lnTo>
                    <a:pt x="131672" y="350469"/>
                  </a:lnTo>
                  <a:lnTo>
                    <a:pt x="135603" y="343883"/>
                  </a:lnTo>
                  <a:lnTo>
                    <a:pt x="140187" y="336765"/>
                  </a:lnTo>
                  <a:lnTo>
                    <a:pt x="145555" y="329649"/>
                  </a:lnTo>
                  <a:lnTo>
                    <a:pt x="151908" y="322997"/>
                  </a:lnTo>
                  <a:lnTo>
                    <a:pt x="159255" y="316994"/>
                  </a:lnTo>
                  <a:lnTo>
                    <a:pt x="167458" y="311618"/>
                  </a:lnTo>
                  <a:lnTo>
                    <a:pt x="176334" y="306761"/>
                  </a:lnTo>
                  <a:lnTo>
                    <a:pt x="185706" y="302298"/>
                  </a:lnTo>
                  <a:lnTo>
                    <a:pt x="195268" y="297958"/>
                  </a:lnTo>
                  <a:lnTo>
                    <a:pt x="204607" y="293350"/>
                  </a:lnTo>
                  <a:lnTo>
                    <a:pt x="213515" y="288281"/>
                  </a:lnTo>
                  <a:lnTo>
                    <a:pt x="221970" y="282738"/>
                  </a:lnTo>
                  <a:lnTo>
                    <a:pt x="230036" y="276792"/>
                  </a:lnTo>
                  <a:lnTo>
                    <a:pt x="237788" y="270524"/>
                  </a:lnTo>
                  <a:lnTo>
                    <a:pt x="244978" y="263688"/>
                  </a:lnTo>
                  <a:lnTo>
                    <a:pt x="251054" y="255735"/>
                  </a:lnTo>
                  <a:lnTo>
                    <a:pt x="255800" y="246465"/>
                  </a:lnTo>
                  <a:lnTo>
                    <a:pt x="258986" y="236308"/>
                  </a:lnTo>
                  <a:lnTo>
                    <a:pt x="260226" y="226106"/>
                  </a:lnTo>
                  <a:lnTo>
                    <a:pt x="259492" y="216367"/>
                  </a:lnTo>
                  <a:lnTo>
                    <a:pt x="256728" y="207559"/>
                  </a:lnTo>
                  <a:lnTo>
                    <a:pt x="251681" y="200254"/>
                  </a:lnTo>
                  <a:lnTo>
                    <a:pt x="244445" y="194618"/>
                  </a:lnTo>
                  <a:lnTo>
                    <a:pt x="235690" y="190801"/>
                  </a:lnTo>
                  <a:lnTo>
                    <a:pt x="226445" y="189122"/>
                  </a:lnTo>
                  <a:lnTo>
                    <a:pt x="217347" y="189556"/>
                  </a:lnTo>
                  <a:lnTo>
                    <a:pt x="208632" y="192115"/>
                  </a:lnTo>
                  <a:lnTo>
                    <a:pt x="200327" y="197022"/>
                  </a:lnTo>
                  <a:lnTo>
                    <a:pt x="192377" y="204169"/>
                  </a:lnTo>
                  <a:lnTo>
                    <a:pt x="184870" y="213034"/>
                  </a:lnTo>
                  <a:lnTo>
                    <a:pt x="178039" y="222885"/>
                  </a:lnTo>
                  <a:lnTo>
                    <a:pt x="171961" y="233213"/>
                  </a:lnTo>
                  <a:lnTo>
                    <a:pt x="166725" y="243907"/>
                  </a:lnTo>
                  <a:lnTo>
                    <a:pt x="162506" y="255145"/>
                  </a:lnTo>
                  <a:lnTo>
                    <a:pt x="159298" y="267004"/>
                  </a:lnTo>
                  <a:lnTo>
                    <a:pt x="156957" y="279596"/>
                  </a:lnTo>
                  <a:lnTo>
                    <a:pt x="155295" y="293121"/>
                  </a:lnTo>
                  <a:lnTo>
                    <a:pt x="154145" y="307583"/>
                  </a:lnTo>
                  <a:lnTo>
                    <a:pt x="153693" y="322364"/>
                  </a:lnTo>
                  <a:lnTo>
                    <a:pt x="154446" y="336367"/>
                  </a:lnTo>
                  <a:lnTo>
                    <a:pt x="156585" y="349039"/>
                  </a:lnTo>
                  <a:lnTo>
                    <a:pt x="159987" y="360341"/>
                  </a:lnTo>
                  <a:lnTo>
                    <a:pt x="164413" y="370475"/>
                  </a:lnTo>
                  <a:lnTo>
                    <a:pt x="169622" y="379686"/>
                  </a:lnTo>
                  <a:lnTo>
                    <a:pt x="175729" y="387720"/>
                  </a:lnTo>
                  <a:lnTo>
                    <a:pt x="183184" y="393848"/>
                  </a:lnTo>
                  <a:lnTo>
                    <a:pt x="192120" y="397820"/>
                  </a:lnTo>
                  <a:lnTo>
                    <a:pt x="202222" y="399676"/>
                  </a:lnTo>
                  <a:lnTo>
                    <a:pt x="212920" y="399485"/>
                  </a:lnTo>
                  <a:lnTo>
                    <a:pt x="223810" y="397508"/>
                  </a:lnTo>
                  <a:lnTo>
                    <a:pt x="234442" y="394221"/>
                  </a:lnTo>
                  <a:lnTo>
                    <a:pt x="245383" y="389793"/>
                  </a:lnTo>
                  <a:lnTo>
                    <a:pt x="258705" y="382724"/>
                  </a:lnTo>
                  <a:lnTo>
                    <a:pt x="278014" y="37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177642" y="5616229"/>
              <a:ext cx="105285" cy="160364"/>
            </a:xfrm>
            <a:custGeom>
              <a:avLst/>
              <a:gdLst/>
              <a:ahLst/>
              <a:cxnLst/>
              <a:rect l="0" t="0" r="0" b="0"/>
              <a:pathLst>
                <a:path w="105285" h="160364">
                  <a:moveTo>
                    <a:pt x="0" y="115814"/>
                  </a:moveTo>
                  <a:lnTo>
                    <a:pt x="2867" y="127549"/>
                  </a:lnTo>
                  <a:lnTo>
                    <a:pt x="5009" y="138678"/>
                  </a:lnTo>
                  <a:lnTo>
                    <a:pt x="6610" y="150178"/>
                  </a:lnTo>
                  <a:lnTo>
                    <a:pt x="7713" y="158706"/>
                  </a:lnTo>
                  <a:lnTo>
                    <a:pt x="8094" y="160363"/>
                  </a:lnTo>
                  <a:lnTo>
                    <a:pt x="7519" y="157058"/>
                  </a:lnTo>
                  <a:lnTo>
                    <a:pt x="6261" y="150500"/>
                  </a:lnTo>
                  <a:lnTo>
                    <a:pt x="4838" y="141290"/>
                  </a:lnTo>
                  <a:lnTo>
                    <a:pt x="3568" y="129873"/>
                  </a:lnTo>
                  <a:lnTo>
                    <a:pt x="2722" y="116877"/>
                  </a:lnTo>
                  <a:lnTo>
                    <a:pt x="2605" y="103046"/>
                  </a:lnTo>
                  <a:lnTo>
                    <a:pt x="3312" y="88881"/>
                  </a:lnTo>
                  <a:lnTo>
                    <a:pt x="4921" y="74954"/>
                  </a:lnTo>
                  <a:lnTo>
                    <a:pt x="7596" y="61984"/>
                  </a:lnTo>
                  <a:lnTo>
                    <a:pt x="11330" y="50268"/>
                  </a:lnTo>
                  <a:lnTo>
                    <a:pt x="16293" y="39911"/>
                  </a:lnTo>
                  <a:lnTo>
                    <a:pt x="22906" y="31009"/>
                  </a:lnTo>
                  <a:lnTo>
                    <a:pt x="31241" y="23467"/>
                  </a:lnTo>
                  <a:lnTo>
                    <a:pt x="41049" y="17195"/>
                  </a:lnTo>
                  <a:lnTo>
                    <a:pt x="53210" y="11591"/>
                  </a:lnTo>
                  <a:lnTo>
                    <a:pt x="72147" y="615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282926" y="5616229"/>
              <a:ext cx="126344" cy="185174"/>
            </a:xfrm>
            <a:custGeom>
              <a:avLst/>
              <a:gdLst/>
              <a:ahLst/>
              <a:cxnLst/>
              <a:rect l="0" t="0" r="0" b="0"/>
              <a:pathLst>
                <a:path w="126344" h="185174">
                  <a:moveTo>
                    <a:pt x="126343" y="0"/>
                  </a:moveTo>
                  <a:lnTo>
                    <a:pt x="117542" y="2934"/>
                  </a:lnTo>
                  <a:lnTo>
                    <a:pt x="109195" y="5716"/>
                  </a:lnTo>
                  <a:lnTo>
                    <a:pt x="100496" y="8620"/>
                  </a:lnTo>
                  <a:lnTo>
                    <a:pt x="91375" y="11834"/>
                  </a:lnTo>
                  <a:lnTo>
                    <a:pt x="81880" y="15647"/>
                  </a:lnTo>
                  <a:lnTo>
                    <a:pt x="72093" y="20164"/>
                  </a:lnTo>
                  <a:lnTo>
                    <a:pt x="62252" y="25327"/>
                  </a:lnTo>
                  <a:lnTo>
                    <a:pt x="52726" y="31015"/>
                  </a:lnTo>
                  <a:lnTo>
                    <a:pt x="43706" y="37105"/>
                  </a:lnTo>
                  <a:lnTo>
                    <a:pt x="35686" y="43651"/>
                  </a:lnTo>
                  <a:lnTo>
                    <a:pt x="29510" y="50876"/>
                  </a:lnTo>
                  <a:lnTo>
                    <a:pt x="25485" y="58839"/>
                  </a:lnTo>
                  <a:lnTo>
                    <a:pt x="23921" y="67135"/>
                  </a:lnTo>
                  <a:lnTo>
                    <a:pt x="25365" y="75017"/>
                  </a:lnTo>
                  <a:lnTo>
                    <a:pt x="29816" y="82094"/>
                  </a:lnTo>
                  <a:lnTo>
                    <a:pt x="36685" y="88318"/>
                  </a:lnTo>
                  <a:lnTo>
                    <a:pt x="45105" y="93808"/>
                  </a:lnTo>
                  <a:lnTo>
                    <a:pt x="54420" y="98726"/>
                  </a:lnTo>
                  <a:lnTo>
                    <a:pt x="64076" y="103386"/>
                  </a:lnTo>
                  <a:lnTo>
                    <a:pt x="73542" y="108216"/>
                  </a:lnTo>
                  <a:lnTo>
                    <a:pt x="82569" y="113437"/>
                  </a:lnTo>
                  <a:lnTo>
                    <a:pt x="91119" y="119082"/>
                  </a:lnTo>
                  <a:lnTo>
                    <a:pt x="99256" y="125098"/>
                  </a:lnTo>
                  <a:lnTo>
                    <a:pt x="107050" y="131405"/>
                  </a:lnTo>
                  <a:lnTo>
                    <a:pt x="113930" y="137927"/>
                  </a:lnTo>
                  <a:lnTo>
                    <a:pt x="118736" y="144604"/>
                  </a:lnTo>
                  <a:lnTo>
                    <a:pt x="120997" y="151386"/>
                  </a:lnTo>
                  <a:lnTo>
                    <a:pt x="120716" y="158074"/>
                  </a:lnTo>
                  <a:lnTo>
                    <a:pt x="118020" y="164338"/>
                  </a:lnTo>
                  <a:lnTo>
                    <a:pt x="113236" y="170027"/>
                  </a:lnTo>
                  <a:lnTo>
                    <a:pt x="106637" y="175000"/>
                  </a:lnTo>
                  <a:lnTo>
                    <a:pt x="98329" y="179042"/>
                  </a:lnTo>
                  <a:lnTo>
                    <a:pt x="88526" y="182125"/>
                  </a:lnTo>
                  <a:lnTo>
                    <a:pt x="77525" y="184213"/>
                  </a:lnTo>
                  <a:lnTo>
                    <a:pt x="65617" y="185173"/>
                  </a:lnTo>
                  <a:lnTo>
                    <a:pt x="53070" y="185047"/>
                  </a:lnTo>
                  <a:lnTo>
                    <a:pt x="40685" y="184160"/>
                  </a:lnTo>
                  <a:lnTo>
                    <a:pt x="28581" y="182946"/>
                  </a:lnTo>
                  <a:lnTo>
                    <a:pt x="15701" y="18130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623630" y="5468023"/>
              <a:ext cx="154137" cy="367456"/>
            </a:xfrm>
            <a:custGeom>
              <a:avLst/>
              <a:gdLst/>
              <a:ahLst/>
              <a:cxnLst/>
              <a:rect l="0" t="0" r="0" b="0"/>
              <a:pathLst>
                <a:path w="154137" h="367456">
                  <a:moveTo>
                    <a:pt x="154136" y="63978"/>
                  </a:moveTo>
                  <a:lnTo>
                    <a:pt x="151135" y="52378"/>
                  </a:lnTo>
                  <a:lnTo>
                    <a:pt x="147713" y="42529"/>
                  </a:lnTo>
                  <a:lnTo>
                    <a:pt x="143512" y="33528"/>
                  </a:lnTo>
                  <a:lnTo>
                    <a:pt x="138439" y="25259"/>
                  </a:lnTo>
                  <a:lnTo>
                    <a:pt x="132309" y="17880"/>
                  </a:lnTo>
                  <a:lnTo>
                    <a:pt x="125126" y="11419"/>
                  </a:lnTo>
                  <a:lnTo>
                    <a:pt x="117038" y="6086"/>
                  </a:lnTo>
                  <a:lnTo>
                    <a:pt x="108243" y="2328"/>
                  </a:lnTo>
                  <a:lnTo>
                    <a:pt x="98928" y="256"/>
                  </a:lnTo>
                  <a:lnTo>
                    <a:pt x="89404" y="0"/>
                  </a:lnTo>
                  <a:lnTo>
                    <a:pt x="80091" y="1872"/>
                  </a:lnTo>
                  <a:lnTo>
                    <a:pt x="71200" y="5837"/>
                  </a:lnTo>
                  <a:lnTo>
                    <a:pt x="62757" y="11583"/>
                  </a:lnTo>
                  <a:lnTo>
                    <a:pt x="54699" y="18719"/>
                  </a:lnTo>
                  <a:lnTo>
                    <a:pt x="46948" y="26885"/>
                  </a:lnTo>
                  <a:lnTo>
                    <a:pt x="39589" y="35788"/>
                  </a:lnTo>
                  <a:lnTo>
                    <a:pt x="32866" y="45209"/>
                  </a:lnTo>
                  <a:lnTo>
                    <a:pt x="26860" y="54996"/>
                  </a:lnTo>
                  <a:lnTo>
                    <a:pt x="21503" y="65364"/>
                  </a:lnTo>
                  <a:lnTo>
                    <a:pt x="16671" y="76848"/>
                  </a:lnTo>
                  <a:lnTo>
                    <a:pt x="12238" y="89650"/>
                  </a:lnTo>
                  <a:lnTo>
                    <a:pt x="8261" y="103503"/>
                  </a:lnTo>
                  <a:lnTo>
                    <a:pt x="4962" y="117874"/>
                  </a:lnTo>
                  <a:lnTo>
                    <a:pt x="2412" y="132389"/>
                  </a:lnTo>
                  <a:lnTo>
                    <a:pt x="700" y="146710"/>
                  </a:lnTo>
                  <a:lnTo>
                    <a:pt x="0" y="160472"/>
                  </a:lnTo>
                  <a:lnTo>
                    <a:pt x="305" y="173544"/>
                  </a:lnTo>
                  <a:lnTo>
                    <a:pt x="1305" y="186134"/>
                  </a:lnTo>
                  <a:lnTo>
                    <a:pt x="2508" y="198668"/>
                  </a:lnTo>
                  <a:lnTo>
                    <a:pt x="3613" y="211405"/>
                  </a:lnTo>
                  <a:lnTo>
                    <a:pt x="4673" y="224419"/>
                  </a:lnTo>
                  <a:lnTo>
                    <a:pt x="5992" y="237696"/>
                  </a:lnTo>
                  <a:lnTo>
                    <a:pt x="7731" y="251184"/>
                  </a:lnTo>
                  <a:lnTo>
                    <a:pt x="9899" y="264665"/>
                  </a:lnTo>
                  <a:lnTo>
                    <a:pt x="12434" y="277790"/>
                  </a:lnTo>
                  <a:lnTo>
                    <a:pt x="15258" y="290389"/>
                  </a:lnTo>
                  <a:lnTo>
                    <a:pt x="18461" y="302305"/>
                  </a:lnTo>
                  <a:lnTo>
                    <a:pt x="22289" y="313315"/>
                  </a:lnTo>
                  <a:lnTo>
                    <a:pt x="26827" y="323387"/>
                  </a:lnTo>
                  <a:lnTo>
                    <a:pt x="32010" y="332644"/>
                  </a:lnTo>
                  <a:lnTo>
                    <a:pt x="37713" y="341256"/>
                  </a:lnTo>
                  <a:lnTo>
                    <a:pt x="43814" y="349373"/>
                  </a:lnTo>
                  <a:lnTo>
                    <a:pt x="50369" y="356640"/>
                  </a:lnTo>
                  <a:lnTo>
                    <a:pt x="57600" y="362237"/>
                  </a:lnTo>
                  <a:lnTo>
                    <a:pt x="65576" y="365846"/>
                  </a:lnTo>
                  <a:lnTo>
                    <a:pt x="74221" y="367455"/>
                  </a:lnTo>
                  <a:lnTo>
                    <a:pt x="83402" y="367097"/>
                  </a:lnTo>
                  <a:lnTo>
                    <a:pt x="92981" y="365008"/>
                  </a:lnTo>
                  <a:lnTo>
                    <a:pt x="102778" y="361645"/>
                  </a:lnTo>
                  <a:lnTo>
                    <a:pt x="113739" y="357159"/>
                  </a:lnTo>
                  <a:lnTo>
                    <a:pt x="129059" y="350042"/>
                  </a:lnTo>
                  <a:lnTo>
                    <a:pt x="154136" y="337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809352" y="5492176"/>
              <a:ext cx="115531" cy="303039"/>
            </a:xfrm>
            <a:custGeom>
              <a:avLst/>
              <a:gdLst/>
              <a:ahLst/>
              <a:cxnLst/>
              <a:rect l="0" t="0" r="0" b="0"/>
              <a:pathLst>
                <a:path w="115531" h="303039">
                  <a:moveTo>
                    <a:pt x="0" y="303038"/>
                  </a:moveTo>
                  <a:lnTo>
                    <a:pt x="67" y="291303"/>
                  </a:lnTo>
                  <a:lnTo>
                    <a:pt x="707" y="280174"/>
                  </a:lnTo>
                  <a:lnTo>
                    <a:pt x="1999" y="268566"/>
                  </a:lnTo>
                  <a:lnTo>
                    <a:pt x="3686" y="256060"/>
                  </a:lnTo>
                  <a:lnTo>
                    <a:pt x="5354" y="242103"/>
                  </a:lnTo>
                  <a:lnTo>
                    <a:pt x="6771" y="226554"/>
                  </a:lnTo>
                  <a:lnTo>
                    <a:pt x="8042" y="210070"/>
                  </a:lnTo>
                  <a:lnTo>
                    <a:pt x="9501" y="193856"/>
                  </a:lnTo>
                  <a:lnTo>
                    <a:pt x="11329" y="178579"/>
                  </a:lnTo>
                  <a:lnTo>
                    <a:pt x="13387" y="164055"/>
                  </a:lnTo>
                  <a:lnTo>
                    <a:pt x="15315" y="149549"/>
                  </a:lnTo>
                  <a:lnTo>
                    <a:pt x="16915" y="134613"/>
                  </a:lnTo>
                  <a:lnTo>
                    <a:pt x="18310" y="119445"/>
                  </a:lnTo>
                  <a:lnTo>
                    <a:pt x="19854" y="104700"/>
                  </a:lnTo>
                  <a:lnTo>
                    <a:pt x="21739" y="90734"/>
                  </a:lnTo>
                  <a:lnTo>
                    <a:pt x="23837" y="77421"/>
                  </a:lnTo>
                  <a:lnTo>
                    <a:pt x="25791" y="64341"/>
                  </a:lnTo>
                  <a:lnTo>
                    <a:pt x="27408" y="51215"/>
                  </a:lnTo>
                  <a:lnTo>
                    <a:pt x="28815" y="38094"/>
                  </a:lnTo>
                  <a:lnTo>
                    <a:pt x="30367" y="25271"/>
                  </a:lnTo>
                  <a:lnTo>
                    <a:pt x="32287" y="12967"/>
                  </a:lnTo>
                  <a:lnTo>
                    <a:pt x="35473" y="3576"/>
                  </a:lnTo>
                  <a:lnTo>
                    <a:pt x="40275" y="0"/>
                  </a:lnTo>
                  <a:lnTo>
                    <a:pt x="45451" y="1059"/>
                  </a:lnTo>
                  <a:lnTo>
                    <a:pt x="50792" y="4894"/>
                  </a:lnTo>
                  <a:lnTo>
                    <a:pt x="56234" y="10402"/>
                  </a:lnTo>
                  <a:lnTo>
                    <a:pt x="61510" y="17177"/>
                  </a:lnTo>
                  <a:lnTo>
                    <a:pt x="66465" y="24980"/>
                  </a:lnTo>
                  <a:lnTo>
                    <a:pt x="71077" y="33909"/>
                  </a:lnTo>
                  <a:lnTo>
                    <a:pt x="75392" y="44375"/>
                  </a:lnTo>
                  <a:lnTo>
                    <a:pt x="79473" y="56479"/>
                  </a:lnTo>
                  <a:lnTo>
                    <a:pt x="83381" y="70192"/>
                  </a:lnTo>
                  <a:lnTo>
                    <a:pt x="87164" y="85528"/>
                  </a:lnTo>
                  <a:lnTo>
                    <a:pt x="90856" y="102324"/>
                  </a:lnTo>
                  <a:lnTo>
                    <a:pt x="94319" y="120144"/>
                  </a:lnTo>
                  <a:lnTo>
                    <a:pt x="97266" y="138398"/>
                  </a:lnTo>
                  <a:lnTo>
                    <a:pt x="99584" y="156704"/>
                  </a:lnTo>
                  <a:lnTo>
                    <a:pt x="101479" y="174740"/>
                  </a:lnTo>
                  <a:lnTo>
                    <a:pt x="103366" y="192157"/>
                  </a:lnTo>
                  <a:lnTo>
                    <a:pt x="105491" y="208830"/>
                  </a:lnTo>
                  <a:lnTo>
                    <a:pt x="107919" y="224653"/>
                  </a:lnTo>
                  <a:lnTo>
                    <a:pt x="110628" y="239448"/>
                  </a:lnTo>
                  <a:lnTo>
                    <a:pt x="113535" y="253150"/>
                  </a:lnTo>
                  <a:lnTo>
                    <a:pt x="115530" y="263495"/>
                  </a:lnTo>
                  <a:lnTo>
                    <a:pt x="115225" y="267535"/>
                  </a:lnTo>
                  <a:lnTo>
                    <a:pt x="112900" y="266275"/>
                  </a:lnTo>
                  <a:lnTo>
                    <a:pt x="109105" y="261678"/>
                  </a:lnTo>
                  <a:lnTo>
                    <a:pt x="104280" y="255386"/>
                  </a:lnTo>
                  <a:lnTo>
                    <a:pt x="98741" y="248373"/>
                  </a:lnTo>
                  <a:lnTo>
                    <a:pt x="92549" y="241279"/>
                  </a:lnTo>
                  <a:lnTo>
                    <a:pt x="85553" y="234619"/>
                  </a:lnTo>
                  <a:lnTo>
                    <a:pt x="77731" y="228602"/>
                  </a:lnTo>
                  <a:lnTo>
                    <a:pt x="69068" y="223365"/>
                  </a:lnTo>
                  <a:lnTo>
                    <a:pt x="58322" y="218571"/>
                  </a:lnTo>
                  <a:lnTo>
                    <a:pt x="41194" y="213803"/>
                  </a:lnTo>
                  <a:lnTo>
                    <a:pt x="10528" y="208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230491" y="548988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462" y="14669"/>
                  </a:lnTo>
                  <a:lnTo>
                    <a:pt x="9822" y="28581"/>
                  </a:lnTo>
                  <a:lnTo>
                    <a:pt x="8530" y="43083"/>
                  </a:lnTo>
                  <a:lnTo>
                    <a:pt x="6843" y="58458"/>
                  </a:lnTo>
                  <a:lnTo>
                    <a:pt x="5175" y="74931"/>
                  </a:lnTo>
                  <a:lnTo>
                    <a:pt x="3761" y="92504"/>
                  </a:lnTo>
                  <a:lnTo>
                    <a:pt x="2663" y="111019"/>
                  </a:lnTo>
                  <a:lnTo>
                    <a:pt x="1853" y="130273"/>
                  </a:lnTo>
                  <a:lnTo>
                    <a:pt x="1274" y="150068"/>
                  </a:lnTo>
                  <a:lnTo>
                    <a:pt x="868" y="170087"/>
                  </a:lnTo>
                  <a:lnTo>
                    <a:pt x="588" y="189905"/>
                  </a:lnTo>
                  <a:lnTo>
                    <a:pt x="397" y="209305"/>
                  </a:lnTo>
                  <a:lnTo>
                    <a:pt x="267" y="228094"/>
                  </a:lnTo>
                  <a:lnTo>
                    <a:pt x="179" y="246025"/>
                  </a:lnTo>
                  <a:lnTo>
                    <a:pt x="120" y="263037"/>
                  </a:lnTo>
                  <a:lnTo>
                    <a:pt x="81" y="278832"/>
                  </a:lnTo>
                  <a:lnTo>
                    <a:pt x="50" y="294438"/>
                  </a:lnTo>
                  <a:lnTo>
                    <a:pt x="25" y="31234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104150" y="5626758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74977" y="67"/>
                  </a:lnTo>
                  <a:lnTo>
                    <a:pt x="162347" y="707"/>
                  </a:lnTo>
                  <a:lnTo>
                    <a:pt x="150438" y="1999"/>
                  </a:lnTo>
                  <a:lnTo>
                    <a:pt x="138783" y="3686"/>
                  </a:lnTo>
                  <a:lnTo>
                    <a:pt x="126942" y="5354"/>
                  </a:lnTo>
                  <a:lnTo>
                    <a:pt x="114702" y="6772"/>
                  </a:lnTo>
                  <a:lnTo>
                    <a:pt x="102034" y="8043"/>
                  </a:lnTo>
                  <a:lnTo>
                    <a:pt x="88995" y="9502"/>
                  </a:lnTo>
                  <a:lnTo>
                    <a:pt x="75675" y="11335"/>
                  </a:lnTo>
                  <a:lnTo>
                    <a:pt x="62370" y="13604"/>
                  </a:lnTo>
                  <a:lnTo>
                    <a:pt x="48062" y="16657"/>
                  </a:lnTo>
                  <a:lnTo>
                    <a:pt x="29257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78586" y="5679400"/>
              <a:ext cx="105188" cy="155003"/>
            </a:xfrm>
            <a:custGeom>
              <a:avLst/>
              <a:gdLst/>
              <a:ahLst/>
              <a:cxnLst/>
              <a:rect l="0" t="0" r="0" b="0"/>
              <a:pathLst>
                <a:path w="105188" h="155003">
                  <a:moveTo>
                    <a:pt x="78247" y="0"/>
                  </a:moveTo>
                  <a:lnTo>
                    <a:pt x="66579" y="201"/>
                  </a:lnTo>
                  <a:lnTo>
                    <a:pt x="56091" y="2122"/>
                  </a:lnTo>
                  <a:lnTo>
                    <a:pt x="45798" y="6016"/>
                  </a:lnTo>
                  <a:lnTo>
                    <a:pt x="35842" y="11768"/>
                  </a:lnTo>
                  <a:lnTo>
                    <a:pt x="26795" y="19366"/>
                  </a:lnTo>
                  <a:lnTo>
                    <a:pt x="18917" y="28618"/>
                  </a:lnTo>
                  <a:lnTo>
                    <a:pt x="12313" y="39215"/>
                  </a:lnTo>
                  <a:lnTo>
                    <a:pt x="7096" y="50833"/>
                  </a:lnTo>
                  <a:lnTo>
                    <a:pt x="3190" y="63191"/>
                  </a:lnTo>
                  <a:lnTo>
                    <a:pt x="703" y="75908"/>
                  </a:lnTo>
                  <a:lnTo>
                    <a:pt x="0" y="88517"/>
                  </a:lnTo>
                  <a:lnTo>
                    <a:pt x="1117" y="100770"/>
                  </a:lnTo>
                  <a:lnTo>
                    <a:pt x="3814" y="112454"/>
                  </a:lnTo>
                  <a:lnTo>
                    <a:pt x="7759" y="123308"/>
                  </a:lnTo>
                  <a:lnTo>
                    <a:pt x="12636" y="133263"/>
                  </a:lnTo>
                  <a:lnTo>
                    <a:pt x="18349" y="141931"/>
                  </a:lnTo>
                  <a:lnTo>
                    <a:pt x="25007" y="148552"/>
                  </a:lnTo>
                  <a:lnTo>
                    <a:pt x="32591" y="152887"/>
                  </a:lnTo>
                  <a:lnTo>
                    <a:pt x="40800" y="155002"/>
                  </a:lnTo>
                  <a:lnTo>
                    <a:pt x="49157" y="154993"/>
                  </a:lnTo>
                  <a:lnTo>
                    <a:pt x="57366" y="153131"/>
                  </a:lnTo>
                  <a:lnTo>
                    <a:pt x="65165" y="149631"/>
                  </a:lnTo>
                  <a:lnTo>
                    <a:pt x="72250" y="144548"/>
                  </a:lnTo>
                  <a:lnTo>
                    <a:pt x="78531" y="138061"/>
                  </a:lnTo>
                  <a:lnTo>
                    <a:pt x="84088" y="130437"/>
                  </a:lnTo>
                  <a:lnTo>
                    <a:pt x="89063" y="121950"/>
                  </a:lnTo>
                  <a:lnTo>
                    <a:pt x="93594" y="112830"/>
                  </a:lnTo>
                  <a:lnTo>
                    <a:pt x="97639" y="103097"/>
                  </a:lnTo>
                  <a:lnTo>
                    <a:pt x="100984" y="92578"/>
                  </a:lnTo>
                  <a:lnTo>
                    <a:pt x="103560" y="81251"/>
                  </a:lnTo>
                  <a:lnTo>
                    <a:pt x="105121" y="69542"/>
                  </a:lnTo>
                  <a:lnTo>
                    <a:pt x="105187" y="58215"/>
                  </a:lnTo>
                  <a:lnTo>
                    <a:pt x="103634" y="47676"/>
                  </a:lnTo>
                  <a:lnTo>
                    <a:pt x="100568" y="38084"/>
                  </a:lnTo>
                  <a:lnTo>
                    <a:pt x="95634" y="28477"/>
                  </a:lnTo>
                  <a:lnTo>
                    <a:pt x="86162" y="16898"/>
                  </a:lnTo>
                  <a:lnTo>
                    <a:pt x="67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83217" y="546883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0" y="135793"/>
                  </a:lnTo>
                  <a:lnTo>
                    <a:pt x="0" y="152549"/>
                  </a:lnTo>
                  <a:lnTo>
                    <a:pt x="0" y="169632"/>
                  </a:lnTo>
                  <a:lnTo>
                    <a:pt x="0" y="187419"/>
                  </a:lnTo>
                  <a:lnTo>
                    <a:pt x="0" y="205808"/>
                  </a:lnTo>
                  <a:lnTo>
                    <a:pt x="0" y="224394"/>
                  </a:lnTo>
                  <a:lnTo>
                    <a:pt x="0" y="242897"/>
                  </a:lnTo>
                  <a:lnTo>
                    <a:pt x="0" y="261052"/>
                  </a:lnTo>
                  <a:lnTo>
                    <a:pt x="0" y="278543"/>
                  </a:lnTo>
                  <a:lnTo>
                    <a:pt x="4" y="295257"/>
                  </a:lnTo>
                  <a:lnTo>
                    <a:pt x="207" y="311048"/>
                  </a:lnTo>
                  <a:lnTo>
                    <a:pt x="1108" y="327393"/>
                  </a:lnTo>
                  <a:lnTo>
                    <a:pt x="3907" y="34796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556875" y="564781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6496" y="67"/>
                  </a:lnTo>
                  <a:lnTo>
                    <a:pt x="193225" y="707"/>
                  </a:lnTo>
                  <a:lnTo>
                    <a:pt x="180024" y="1999"/>
                  </a:lnTo>
                  <a:lnTo>
                    <a:pt x="166682" y="3686"/>
                  </a:lnTo>
                  <a:lnTo>
                    <a:pt x="153174" y="5354"/>
                  </a:lnTo>
                  <a:lnTo>
                    <a:pt x="139524" y="6772"/>
                  </a:lnTo>
                  <a:lnTo>
                    <a:pt x="125931" y="8043"/>
                  </a:lnTo>
                  <a:lnTo>
                    <a:pt x="112730" y="9502"/>
                  </a:lnTo>
                  <a:lnTo>
                    <a:pt x="100066" y="11334"/>
                  </a:lnTo>
                  <a:lnTo>
                    <a:pt x="87596" y="13565"/>
                  </a:lnTo>
                  <a:lnTo>
                    <a:pt x="74618" y="16141"/>
                  </a:lnTo>
                  <a:lnTo>
                    <a:pt x="60792" y="18984"/>
                  </a:lnTo>
                  <a:lnTo>
                    <a:pt x="46858" y="21871"/>
                  </a:lnTo>
                  <a:lnTo>
                    <a:pt x="33081" y="24728"/>
                  </a:lnTo>
                  <a:lnTo>
                    <a:pt x="18245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815479" y="5437245"/>
              <a:ext cx="299407" cy="434053"/>
            </a:xfrm>
            <a:custGeom>
              <a:avLst/>
              <a:gdLst/>
              <a:ahLst/>
              <a:cxnLst/>
              <a:rect l="0" t="0" r="0" b="0"/>
              <a:pathLst>
                <a:path w="299407" h="434053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1" y="76497"/>
                  </a:lnTo>
                  <a:lnTo>
                    <a:pt x="6548" y="93501"/>
                  </a:lnTo>
                  <a:lnTo>
                    <a:pt x="8722" y="111658"/>
                  </a:lnTo>
                  <a:lnTo>
                    <a:pt x="10516" y="130672"/>
                  </a:lnTo>
                  <a:lnTo>
                    <a:pt x="12056" y="149809"/>
                  </a:lnTo>
                  <a:lnTo>
                    <a:pt x="13704" y="167963"/>
                  </a:lnTo>
                  <a:lnTo>
                    <a:pt x="15663" y="184624"/>
                  </a:lnTo>
                  <a:lnTo>
                    <a:pt x="17811" y="200283"/>
                  </a:lnTo>
                  <a:lnTo>
                    <a:pt x="19800" y="216100"/>
                  </a:lnTo>
                  <a:lnTo>
                    <a:pt x="21439" y="232741"/>
                  </a:lnTo>
                  <a:lnTo>
                    <a:pt x="22863" y="250041"/>
                  </a:lnTo>
                  <a:lnTo>
                    <a:pt x="24425" y="267289"/>
                  </a:lnTo>
                  <a:lnTo>
                    <a:pt x="26324" y="284045"/>
                  </a:lnTo>
                  <a:lnTo>
                    <a:pt x="28429" y="300197"/>
                  </a:lnTo>
                  <a:lnTo>
                    <a:pt x="30389" y="315795"/>
                  </a:lnTo>
                  <a:lnTo>
                    <a:pt x="31993" y="330920"/>
                  </a:lnTo>
                  <a:lnTo>
                    <a:pt x="32824" y="344570"/>
                  </a:lnTo>
                  <a:lnTo>
                    <a:pt x="32291" y="353286"/>
                  </a:lnTo>
                  <a:lnTo>
                    <a:pt x="30811" y="354935"/>
                  </a:lnTo>
                  <a:lnTo>
                    <a:pt x="29358" y="351316"/>
                  </a:lnTo>
                  <a:lnTo>
                    <a:pt x="28230" y="344195"/>
                  </a:lnTo>
                  <a:lnTo>
                    <a:pt x="27420" y="334758"/>
                  </a:lnTo>
                  <a:lnTo>
                    <a:pt x="26856" y="323782"/>
                  </a:lnTo>
                  <a:lnTo>
                    <a:pt x="26469" y="311783"/>
                  </a:lnTo>
                  <a:lnTo>
                    <a:pt x="26206" y="299103"/>
                  </a:lnTo>
                  <a:lnTo>
                    <a:pt x="26038" y="285975"/>
                  </a:lnTo>
                  <a:lnTo>
                    <a:pt x="26264" y="272713"/>
                  </a:lnTo>
                  <a:lnTo>
                    <a:pt x="27479" y="259725"/>
                  </a:lnTo>
                  <a:lnTo>
                    <a:pt x="29937" y="247227"/>
                  </a:lnTo>
                  <a:lnTo>
                    <a:pt x="33724" y="235884"/>
                  </a:lnTo>
                  <a:lnTo>
                    <a:pt x="38941" y="226855"/>
                  </a:lnTo>
                  <a:lnTo>
                    <a:pt x="45486" y="220570"/>
                  </a:lnTo>
                  <a:lnTo>
                    <a:pt x="52964" y="216978"/>
                  </a:lnTo>
                  <a:lnTo>
                    <a:pt x="60815" y="215914"/>
                  </a:lnTo>
                  <a:lnTo>
                    <a:pt x="68676" y="217024"/>
                  </a:lnTo>
                  <a:lnTo>
                    <a:pt x="76240" y="220343"/>
                  </a:lnTo>
                  <a:lnTo>
                    <a:pt x="83165" y="226358"/>
                  </a:lnTo>
                  <a:lnTo>
                    <a:pt x="89339" y="235105"/>
                  </a:lnTo>
                  <a:lnTo>
                    <a:pt x="94824" y="246212"/>
                  </a:lnTo>
                  <a:lnTo>
                    <a:pt x="99749" y="259179"/>
                  </a:lnTo>
                  <a:lnTo>
                    <a:pt x="104247" y="273526"/>
                  </a:lnTo>
                  <a:lnTo>
                    <a:pt x="108271" y="288699"/>
                  </a:lnTo>
                  <a:lnTo>
                    <a:pt x="111601" y="304096"/>
                  </a:lnTo>
                  <a:lnTo>
                    <a:pt x="114182" y="319340"/>
                  </a:lnTo>
                  <a:lnTo>
                    <a:pt x="116282" y="333131"/>
                  </a:lnTo>
                  <a:lnTo>
                    <a:pt x="119289" y="342154"/>
                  </a:lnTo>
                  <a:lnTo>
                    <a:pt x="124015" y="344700"/>
                  </a:lnTo>
                  <a:lnTo>
                    <a:pt x="129354" y="342551"/>
                  </a:lnTo>
                  <a:lnTo>
                    <a:pt x="135144" y="337734"/>
                  </a:lnTo>
                  <a:lnTo>
                    <a:pt x="141687" y="331967"/>
                  </a:lnTo>
                  <a:lnTo>
                    <a:pt x="149104" y="326200"/>
                  </a:lnTo>
                  <a:lnTo>
                    <a:pt x="157325" y="320797"/>
                  </a:lnTo>
                  <a:lnTo>
                    <a:pt x="166196" y="315830"/>
                  </a:lnTo>
                  <a:lnTo>
                    <a:pt x="175566" y="311253"/>
                  </a:lnTo>
                  <a:lnTo>
                    <a:pt x="185464" y="306984"/>
                  </a:lnTo>
                  <a:lnTo>
                    <a:pt x="196089" y="302945"/>
                  </a:lnTo>
                  <a:lnTo>
                    <a:pt x="207487" y="299066"/>
                  </a:lnTo>
                  <a:lnTo>
                    <a:pt x="219243" y="295134"/>
                  </a:lnTo>
                  <a:lnTo>
                    <a:pt x="230601" y="290808"/>
                  </a:lnTo>
                  <a:lnTo>
                    <a:pt x="241161" y="285926"/>
                  </a:lnTo>
                  <a:lnTo>
                    <a:pt x="250707" y="280342"/>
                  </a:lnTo>
                  <a:lnTo>
                    <a:pt x="259047" y="273836"/>
                  </a:lnTo>
                  <a:lnTo>
                    <a:pt x="266197" y="266383"/>
                  </a:lnTo>
                  <a:lnTo>
                    <a:pt x="271845" y="258107"/>
                  </a:lnTo>
                  <a:lnTo>
                    <a:pt x="275292" y="249181"/>
                  </a:lnTo>
                  <a:lnTo>
                    <a:pt x="276347" y="239776"/>
                  </a:lnTo>
                  <a:lnTo>
                    <a:pt x="275107" y="230191"/>
                  </a:lnTo>
                  <a:lnTo>
                    <a:pt x="271693" y="220837"/>
                  </a:lnTo>
                  <a:lnTo>
                    <a:pt x="266397" y="211931"/>
                  </a:lnTo>
                  <a:lnTo>
                    <a:pt x="259606" y="203987"/>
                  </a:lnTo>
                  <a:lnTo>
                    <a:pt x="251694" y="197862"/>
                  </a:lnTo>
                  <a:lnTo>
                    <a:pt x="242971" y="193863"/>
                  </a:lnTo>
                  <a:lnTo>
                    <a:pt x="233678" y="191975"/>
                  </a:lnTo>
                  <a:lnTo>
                    <a:pt x="223987" y="192138"/>
                  </a:lnTo>
                  <a:lnTo>
                    <a:pt x="214029" y="194106"/>
                  </a:lnTo>
                  <a:lnTo>
                    <a:pt x="204055" y="197849"/>
                  </a:lnTo>
                  <a:lnTo>
                    <a:pt x="194430" y="203625"/>
                  </a:lnTo>
                  <a:lnTo>
                    <a:pt x="185331" y="211392"/>
                  </a:lnTo>
                  <a:lnTo>
                    <a:pt x="176916" y="220690"/>
                  </a:lnTo>
                  <a:lnTo>
                    <a:pt x="169408" y="230838"/>
                  </a:lnTo>
                  <a:lnTo>
                    <a:pt x="162845" y="241375"/>
                  </a:lnTo>
                  <a:lnTo>
                    <a:pt x="157267" y="252380"/>
                  </a:lnTo>
                  <a:lnTo>
                    <a:pt x="152811" y="264359"/>
                  </a:lnTo>
                  <a:lnTo>
                    <a:pt x="149446" y="277521"/>
                  </a:lnTo>
                  <a:lnTo>
                    <a:pt x="147167" y="291461"/>
                  </a:lnTo>
                  <a:lnTo>
                    <a:pt x="146079" y="305366"/>
                  </a:lnTo>
                  <a:lnTo>
                    <a:pt x="146123" y="318757"/>
                  </a:lnTo>
                  <a:lnTo>
                    <a:pt x="147118" y="331511"/>
                  </a:lnTo>
                  <a:lnTo>
                    <a:pt x="148848" y="343683"/>
                  </a:lnTo>
                  <a:lnTo>
                    <a:pt x="151125" y="355382"/>
                  </a:lnTo>
                  <a:lnTo>
                    <a:pt x="153957" y="366560"/>
                  </a:lnTo>
                  <a:lnTo>
                    <a:pt x="157536" y="377007"/>
                  </a:lnTo>
                  <a:lnTo>
                    <a:pt x="161911" y="386666"/>
                  </a:lnTo>
                  <a:lnTo>
                    <a:pt x="167155" y="395460"/>
                  </a:lnTo>
                  <a:lnTo>
                    <a:pt x="173431" y="403222"/>
                  </a:lnTo>
                  <a:lnTo>
                    <a:pt x="180731" y="409961"/>
                  </a:lnTo>
                  <a:lnTo>
                    <a:pt x="188905" y="415826"/>
                  </a:lnTo>
                  <a:lnTo>
                    <a:pt x="197762" y="421007"/>
                  </a:lnTo>
                  <a:lnTo>
                    <a:pt x="207125" y="425673"/>
                  </a:lnTo>
                  <a:lnTo>
                    <a:pt x="216853" y="429638"/>
                  </a:lnTo>
                  <a:lnTo>
                    <a:pt x="226835" y="432397"/>
                  </a:lnTo>
                  <a:lnTo>
                    <a:pt x="236988" y="433775"/>
                  </a:lnTo>
                  <a:lnTo>
                    <a:pt x="247188" y="434052"/>
                  </a:lnTo>
                  <a:lnTo>
                    <a:pt x="258471" y="433819"/>
                  </a:lnTo>
                  <a:lnTo>
                    <a:pt x="274061" y="433054"/>
                  </a:lnTo>
                  <a:lnTo>
                    <a:pt x="29940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46023" y="5611626"/>
              <a:ext cx="176546" cy="227110"/>
            </a:xfrm>
            <a:custGeom>
              <a:avLst/>
              <a:gdLst/>
              <a:ahLst/>
              <a:cxnLst/>
              <a:rect l="0" t="0" r="0" b="0"/>
              <a:pathLst>
                <a:path w="176546" h="227110">
                  <a:moveTo>
                    <a:pt x="158417" y="4603"/>
                  </a:moveTo>
                  <a:lnTo>
                    <a:pt x="149616" y="1804"/>
                  </a:lnTo>
                  <a:lnTo>
                    <a:pt x="141268" y="302"/>
                  </a:lnTo>
                  <a:lnTo>
                    <a:pt x="132565" y="0"/>
                  </a:lnTo>
                  <a:lnTo>
                    <a:pt x="123271" y="852"/>
                  </a:lnTo>
                  <a:lnTo>
                    <a:pt x="113128" y="2968"/>
                  </a:lnTo>
                  <a:lnTo>
                    <a:pt x="102088" y="6290"/>
                  </a:lnTo>
                  <a:lnTo>
                    <a:pt x="90421" y="10625"/>
                  </a:lnTo>
                  <a:lnTo>
                    <a:pt x="78599" y="15744"/>
                  </a:lnTo>
                  <a:lnTo>
                    <a:pt x="66915" y="21442"/>
                  </a:lnTo>
                  <a:lnTo>
                    <a:pt x="55630" y="27554"/>
                  </a:lnTo>
                  <a:lnTo>
                    <a:pt x="45053" y="33954"/>
                  </a:lnTo>
                  <a:lnTo>
                    <a:pt x="35279" y="40560"/>
                  </a:lnTo>
                  <a:lnTo>
                    <a:pt x="26393" y="47469"/>
                  </a:lnTo>
                  <a:lnTo>
                    <a:pt x="18564" y="54946"/>
                  </a:lnTo>
                  <a:lnTo>
                    <a:pt x="11786" y="63091"/>
                  </a:lnTo>
                  <a:lnTo>
                    <a:pt x="6232" y="71850"/>
                  </a:lnTo>
                  <a:lnTo>
                    <a:pt x="2323" y="81109"/>
                  </a:lnTo>
                  <a:lnTo>
                    <a:pt x="152" y="90732"/>
                  </a:lnTo>
                  <a:lnTo>
                    <a:pt x="0" y="100125"/>
                  </a:lnTo>
                  <a:lnTo>
                    <a:pt x="2474" y="108287"/>
                  </a:lnTo>
                  <a:lnTo>
                    <a:pt x="7661" y="114769"/>
                  </a:lnTo>
                  <a:lnTo>
                    <a:pt x="15211" y="119627"/>
                  </a:lnTo>
                  <a:lnTo>
                    <a:pt x="24630" y="123135"/>
                  </a:lnTo>
                  <a:lnTo>
                    <a:pt x="35438" y="125604"/>
                  </a:lnTo>
                  <a:lnTo>
                    <a:pt x="47081" y="127145"/>
                  </a:lnTo>
                  <a:lnTo>
                    <a:pt x="58953" y="127673"/>
                  </a:lnTo>
                  <a:lnTo>
                    <a:pt x="70709" y="127229"/>
                  </a:lnTo>
                  <a:lnTo>
                    <a:pt x="82227" y="126290"/>
                  </a:lnTo>
                  <a:lnTo>
                    <a:pt x="93501" y="125655"/>
                  </a:lnTo>
                  <a:lnTo>
                    <a:pt x="104569" y="125755"/>
                  </a:lnTo>
                  <a:lnTo>
                    <a:pt x="115479" y="126825"/>
                  </a:lnTo>
                  <a:lnTo>
                    <a:pt x="126272" y="129072"/>
                  </a:lnTo>
                  <a:lnTo>
                    <a:pt x="136973" y="132481"/>
                  </a:lnTo>
                  <a:lnTo>
                    <a:pt x="147279" y="137042"/>
                  </a:lnTo>
                  <a:lnTo>
                    <a:pt x="156594" y="142844"/>
                  </a:lnTo>
                  <a:lnTo>
                    <a:pt x="164658" y="149814"/>
                  </a:lnTo>
                  <a:lnTo>
                    <a:pt x="171055" y="157593"/>
                  </a:lnTo>
                  <a:lnTo>
                    <a:pt x="175071" y="165652"/>
                  </a:lnTo>
                  <a:lnTo>
                    <a:pt x="176545" y="173661"/>
                  </a:lnTo>
                  <a:lnTo>
                    <a:pt x="175772" y="181495"/>
                  </a:lnTo>
                  <a:lnTo>
                    <a:pt x="173210" y="189135"/>
                  </a:lnTo>
                  <a:lnTo>
                    <a:pt x="169297" y="196602"/>
                  </a:lnTo>
                  <a:lnTo>
                    <a:pt x="164082" y="203770"/>
                  </a:lnTo>
                  <a:lnTo>
                    <a:pt x="157235" y="210364"/>
                  </a:lnTo>
                  <a:lnTo>
                    <a:pt x="148710" y="216274"/>
                  </a:lnTo>
                  <a:lnTo>
                    <a:pt x="138886" y="221226"/>
                  </a:lnTo>
                  <a:lnTo>
                    <a:pt x="128375" y="224723"/>
                  </a:lnTo>
                  <a:lnTo>
                    <a:pt x="117601" y="226628"/>
                  </a:lnTo>
                  <a:lnTo>
                    <a:pt x="106774" y="227109"/>
                  </a:lnTo>
                  <a:lnTo>
                    <a:pt x="95979" y="226452"/>
                  </a:lnTo>
                  <a:lnTo>
                    <a:pt x="85244" y="224935"/>
                  </a:lnTo>
                  <a:lnTo>
                    <a:pt x="74730" y="222631"/>
                  </a:lnTo>
                  <a:lnTo>
                    <a:pt x="64736" y="219415"/>
                  </a:lnTo>
                  <a:lnTo>
                    <a:pt x="55381" y="215297"/>
                  </a:lnTo>
                  <a:lnTo>
                    <a:pt x="46537" y="210517"/>
                  </a:lnTo>
                  <a:lnTo>
                    <a:pt x="36843" y="204902"/>
                  </a:lnTo>
                  <a:lnTo>
                    <a:pt x="23211" y="196841"/>
                  </a:lnTo>
                  <a:lnTo>
                    <a:pt x="489" y="18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49681" y="5691245"/>
              <a:ext cx="91778" cy="151141"/>
            </a:xfrm>
            <a:custGeom>
              <a:avLst/>
              <a:gdLst/>
              <a:ahLst/>
              <a:cxnLst/>
              <a:rect l="0" t="0" r="0" b="0"/>
              <a:pathLst>
                <a:path w="91778" h="151141">
                  <a:moveTo>
                    <a:pt x="81101" y="9212"/>
                  </a:moveTo>
                  <a:lnTo>
                    <a:pt x="72299" y="3612"/>
                  </a:lnTo>
                  <a:lnTo>
                    <a:pt x="63952" y="609"/>
                  </a:lnTo>
                  <a:lnTo>
                    <a:pt x="55258" y="0"/>
                  </a:lnTo>
                  <a:lnTo>
                    <a:pt x="46310" y="1532"/>
                  </a:lnTo>
                  <a:lnTo>
                    <a:pt x="37463" y="5116"/>
                  </a:lnTo>
                  <a:lnTo>
                    <a:pt x="28934" y="10516"/>
                  </a:lnTo>
                  <a:lnTo>
                    <a:pt x="21091" y="17706"/>
                  </a:lnTo>
                  <a:lnTo>
                    <a:pt x="14511" y="26945"/>
                  </a:lnTo>
                  <a:lnTo>
                    <a:pt x="9387" y="38187"/>
                  </a:lnTo>
                  <a:lnTo>
                    <a:pt x="5592" y="50970"/>
                  </a:lnTo>
                  <a:lnTo>
                    <a:pt x="2871" y="64611"/>
                  </a:lnTo>
                  <a:lnTo>
                    <a:pt x="973" y="78632"/>
                  </a:lnTo>
                  <a:lnTo>
                    <a:pt x="0" y="92620"/>
                  </a:lnTo>
                  <a:lnTo>
                    <a:pt x="395" y="106158"/>
                  </a:lnTo>
                  <a:lnTo>
                    <a:pt x="2298" y="119057"/>
                  </a:lnTo>
                  <a:lnTo>
                    <a:pt x="5880" y="130683"/>
                  </a:lnTo>
                  <a:lnTo>
                    <a:pt x="11491" y="139909"/>
                  </a:lnTo>
                  <a:lnTo>
                    <a:pt x="19118" y="146329"/>
                  </a:lnTo>
                  <a:lnTo>
                    <a:pt x="28308" y="150013"/>
                  </a:lnTo>
                  <a:lnTo>
                    <a:pt x="38378" y="151140"/>
                  </a:lnTo>
                  <a:lnTo>
                    <a:pt x="48839" y="150081"/>
                  </a:lnTo>
                  <a:lnTo>
                    <a:pt x="59114" y="147136"/>
                  </a:lnTo>
                  <a:lnTo>
                    <a:pt x="68472" y="142436"/>
                  </a:lnTo>
                  <a:lnTo>
                    <a:pt x="76602" y="136208"/>
                  </a:lnTo>
                  <a:lnTo>
                    <a:pt x="83228" y="128760"/>
                  </a:lnTo>
                  <a:lnTo>
                    <a:pt x="87938" y="120392"/>
                  </a:lnTo>
                  <a:lnTo>
                    <a:pt x="90699" y="111357"/>
                  </a:lnTo>
                  <a:lnTo>
                    <a:pt x="91777" y="101850"/>
                  </a:lnTo>
                  <a:lnTo>
                    <a:pt x="91528" y="92015"/>
                  </a:lnTo>
                  <a:lnTo>
                    <a:pt x="90289" y="81965"/>
                  </a:lnTo>
                  <a:lnTo>
                    <a:pt x="88106" y="72033"/>
                  </a:lnTo>
                  <a:lnTo>
                    <a:pt x="84320" y="61703"/>
                  </a:lnTo>
                  <a:lnTo>
                    <a:pt x="76368" y="48953"/>
                  </a:lnTo>
                  <a:lnTo>
                    <a:pt x="60044" y="30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683424" y="5721514"/>
              <a:ext cx="90234" cy="133760"/>
            </a:xfrm>
            <a:custGeom>
              <a:avLst/>
              <a:gdLst/>
              <a:ahLst/>
              <a:cxnLst/>
              <a:rect l="0" t="0" r="0" b="0"/>
              <a:pathLst>
                <a:path w="90234" h="13376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100"/>
                  </a:lnTo>
                  <a:lnTo>
                    <a:pt x="2084" y="79495"/>
                  </a:lnTo>
                  <a:lnTo>
                    <a:pt x="4083" y="91263"/>
                  </a:lnTo>
                  <a:lnTo>
                    <a:pt x="7027" y="102167"/>
                  </a:lnTo>
                  <a:lnTo>
                    <a:pt x="10941" y="112153"/>
                  </a:lnTo>
                  <a:lnTo>
                    <a:pt x="15858" y="120840"/>
                  </a:lnTo>
                  <a:lnTo>
                    <a:pt x="21907" y="127473"/>
                  </a:lnTo>
                  <a:lnTo>
                    <a:pt x="29045" y="131812"/>
                  </a:lnTo>
                  <a:lnTo>
                    <a:pt x="36940" y="133759"/>
                  </a:lnTo>
                  <a:lnTo>
                    <a:pt x="45076" y="133104"/>
                  </a:lnTo>
                  <a:lnTo>
                    <a:pt x="53134" y="129991"/>
                  </a:lnTo>
                  <a:lnTo>
                    <a:pt x="60831" y="124666"/>
                  </a:lnTo>
                  <a:lnTo>
                    <a:pt x="67846" y="117288"/>
                  </a:lnTo>
                  <a:lnTo>
                    <a:pt x="74075" y="108146"/>
                  </a:lnTo>
                  <a:lnTo>
                    <a:pt x="79428" y="97604"/>
                  </a:lnTo>
                  <a:lnTo>
                    <a:pt x="83732" y="86012"/>
                  </a:lnTo>
                  <a:lnTo>
                    <a:pt x="86995" y="73677"/>
                  </a:lnTo>
                  <a:lnTo>
                    <a:pt x="89181" y="61236"/>
                  </a:lnTo>
                  <a:lnTo>
                    <a:pt x="90233" y="48346"/>
                  </a:lnTo>
                  <a:lnTo>
                    <a:pt x="89126" y="32761"/>
                  </a:lnTo>
                  <a:lnTo>
                    <a:pt x="842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33537" y="5542530"/>
              <a:ext cx="18344" cy="389555"/>
            </a:xfrm>
            <a:custGeom>
              <a:avLst/>
              <a:gdLst/>
              <a:ahLst/>
              <a:cxnLst/>
              <a:rect l="0" t="0" r="0" b="0"/>
              <a:pathLst>
                <a:path w="18344" h="389555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63"/>
                  </a:lnTo>
                  <a:lnTo>
                    <a:pt x="200" y="43049"/>
                  </a:lnTo>
                  <a:lnTo>
                    <a:pt x="0" y="58473"/>
                  </a:lnTo>
                  <a:lnTo>
                    <a:pt x="650" y="76105"/>
                  </a:lnTo>
                  <a:lnTo>
                    <a:pt x="1889" y="95618"/>
                  </a:lnTo>
                  <a:lnTo>
                    <a:pt x="3252" y="116599"/>
                  </a:lnTo>
                  <a:lnTo>
                    <a:pt x="4463" y="138663"/>
                  </a:lnTo>
                  <a:lnTo>
                    <a:pt x="5424" y="161340"/>
                  </a:lnTo>
                  <a:lnTo>
                    <a:pt x="6144" y="184087"/>
                  </a:lnTo>
                  <a:lnTo>
                    <a:pt x="6667" y="206592"/>
                  </a:lnTo>
                  <a:lnTo>
                    <a:pt x="7205" y="228279"/>
                  </a:lnTo>
                  <a:lnTo>
                    <a:pt x="8107" y="248244"/>
                  </a:lnTo>
                  <a:lnTo>
                    <a:pt x="9528" y="266158"/>
                  </a:lnTo>
                  <a:lnTo>
                    <a:pt x="11299" y="282341"/>
                  </a:lnTo>
                  <a:lnTo>
                    <a:pt x="13027" y="297453"/>
                  </a:lnTo>
                  <a:lnTo>
                    <a:pt x="14482" y="311989"/>
                  </a:lnTo>
                  <a:lnTo>
                    <a:pt x="15614" y="326015"/>
                  </a:lnTo>
                  <a:lnTo>
                    <a:pt x="16571" y="340839"/>
                  </a:lnTo>
                  <a:lnTo>
                    <a:pt x="17432" y="360006"/>
                  </a:lnTo>
                  <a:lnTo>
                    <a:pt x="183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725538" y="565834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77845" y="31518"/>
                  </a:lnTo>
                  <a:lnTo>
                    <a:pt x="167355" y="30879"/>
                  </a:lnTo>
                  <a:lnTo>
                    <a:pt x="157049" y="29578"/>
                  </a:lnTo>
                  <a:lnTo>
                    <a:pt x="146576" y="27545"/>
                  </a:lnTo>
                  <a:lnTo>
                    <a:pt x="135583" y="24580"/>
                  </a:lnTo>
                  <a:lnTo>
                    <a:pt x="123936" y="20669"/>
                  </a:lnTo>
                  <a:lnTo>
                    <a:pt x="111509" y="16266"/>
                  </a:lnTo>
                  <a:lnTo>
                    <a:pt x="98107" y="12159"/>
                  </a:lnTo>
                  <a:lnTo>
                    <a:pt x="83733" y="8774"/>
                  </a:lnTo>
                  <a:lnTo>
                    <a:pt x="68897" y="6177"/>
                  </a:lnTo>
                  <a:lnTo>
                    <a:pt x="52864" y="3997"/>
                  </a:lnTo>
                  <a:lnTo>
                    <a:pt x="31989" y="20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920886" y="5510944"/>
              <a:ext cx="105452" cy="343943"/>
            </a:xfrm>
            <a:custGeom>
              <a:avLst/>
              <a:gdLst/>
              <a:ahLst/>
              <a:cxnLst/>
              <a:rect l="0" t="0" r="0" b="0"/>
              <a:pathLst>
                <a:path w="105452" h="343943">
                  <a:moveTo>
                    <a:pt x="4694" y="0"/>
                  </a:moveTo>
                  <a:lnTo>
                    <a:pt x="4626" y="11735"/>
                  </a:lnTo>
                  <a:lnTo>
                    <a:pt x="3986" y="22864"/>
                  </a:lnTo>
                  <a:lnTo>
                    <a:pt x="2699" y="34472"/>
                  </a:lnTo>
                  <a:lnTo>
                    <a:pt x="1185" y="46978"/>
                  </a:lnTo>
                  <a:lnTo>
                    <a:pt x="165" y="60935"/>
                  </a:lnTo>
                  <a:lnTo>
                    <a:pt x="0" y="76488"/>
                  </a:lnTo>
                  <a:lnTo>
                    <a:pt x="555" y="93146"/>
                  </a:lnTo>
                  <a:lnTo>
                    <a:pt x="1393" y="110007"/>
                  </a:lnTo>
                  <a:lnTo>
                    <a:pt x="2216" y="126537"/>
                  </a:lnTo>
                  <a:lnTo>
                    <a:pt x="2903" y="142888"/>
                  </a:lnTo>
                  <a:lnTo>
                    <a:pt x="3431" y="159690"/>
                  </a:lnTo>
                  <a:lnTo>
                    <a:pt x="3822" y="177278"/>
                  </a:lnTo>
                  <a:lnTo>
                    <a:pt x="4271" y="195192"/>
                  </a:lnTo>
                  <a:lnTo>
                    <a:pt x="5112" y="212392"/>
                  </a:lnTo>
                  <a:lnTo>
                    <a:pt x="6492" y="228344"/>
                  </a:lnTo>
                  <a:lnTo>
                    <a:pt x="8236" y="243327"/>
                  </a:lnTo>
                  <a:lnTo>
                    <a:pt x="9944" y="258143"/>
                  </a:lnTo>
                  <a:lnTo>
                    <a:pt x="11388" y="273292"/>
                  </a:lnTo>
                  <a:lnTo>
                    <a:pt x="12508" y="288773"/>
                  </a:lnTo>
                  <a:lnTo>
                    <a:pt x="13334" y="304259"/>
                  </a:lnTo>
                  <a:lnTo>
                    <a:pt x="13920" y="319505"/>
                  </a:lnTo>
                  <a:lnTo>
                    <a:pt x="14146" y="333265"/>
                  </a:lnTo>
                  <a:lnTo>
                    <a:pt x="13222" y="342079"/>
                  </a:lnTo>
                  <a:lnTo>
                    <a:pt x="11116" y="343942"/>
                  </a:lnTo>
                  <a:lnTo>
                    <a:pt x="9156" y="340500"/>
                  </a:lnTo>
                  <a:lnTo>
                    <a:pt x="7881" y="333324"/>
                  </a:lnTo>
                  <a:lnTo>
                    <a:pt x="7535" y="323306"/>
                  </a:lnTo>
                  <a:lnTo>
                    <a:pt x="8118" y="311126"/>
                  </a:lnTo>
                  <a:lnTo>
                    <a:pt x="9495" y="297670"/>
                  </a:lnTo>
                  <a:lnTo>
                    <a:pt x="11493" y="284004"/>
                  </a:lnTo>
                  <a:lnTo>
                    <a:pt x="13954" y="270734"/>
                  </a:lnTo>
                  <a:lnTo>
                    <a:pt x="16912" y="258210"/>
                  </a:lnTo>
                  <a:lnTo>
                    <a:pt x="20577" y="246713"/>
                  </a:lnTo>
                  <a:lnTo>
                    <a:pt x="25010" y="236290"/>
                  </a:lnTo>
                  <a:lnTo>
                    <a:pt x="30292" y="227290"/>
                  </a:lnTo>
                  <a:lnTo>
                    <a:pt x="36594" y="220438"/>
                  </a:lnTo>
                  <a:lnTo>
                    <a:pt x="43906" y="215948"/>
                  </a:lnTo>
                  <a:lnTo>
                    <a:pt x="51918" y="213896"/>
                  </a:lnTo>
                  <a:lnTo>
                    <a:pt x="60135" y="214481"/>
                  </a:lnTo>
                  <a:lnTo>
                    <a:pt x="68248" y="217551"/>
                  </a:lnTo>
                  <a:lnTo>
                    <a:pt x="75980" y="223017"/>
                  </a:lnTo>
                  <a:lnTo>
                    <a:pt x="83019" y="231021"/>
                  </a:lnTo>
                  <a:lnTo>
                    <a:pt x="89264" y="241398"/>
                  </a:lnTo>
                  <a:lnTo>
                    <a:pt x="94628" y="253583"/>
                  </a:lnTo>
                  <a:lnTo>
                    <a:pt x="98940" y="266816"/>
                  </a:lnTo>
                  <a:lnTo>
                    <a:pt x="102208" y="280542"/>
                  </a:lnTo>
                  <a:lnTo>
                    <a:pt x="104397" y="293671"/>
                  </a:lnTo>
                  <a:lnTo>
                    <a:pt x="105451" y="305685"/>
                  </a:lnTo>
                  <a:lnTo>
                    <a:pt x="104347" y="316509"/>
                  </a:lnTo>
                  <a:lnTo>
                    <a:pt x="9945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062450" y="5663653"/>
              <a:ext cx="116946" cy="208136"/>
            </a:xfrm>
            <a:custGeom>
              <a:avLst/>
              <a:gdLst/>
              <a:ahLst/>
              <a:cxnLst/>
              <a:rect l="0" t="0" r="0" b="0"/>
              <a:pathLst>
                <a:path w="116946" h="208136">
                  <a:moveTo>
                    <a:pt x="0" y="131561"/>
                  </a:moveTo>
                  <a:lnTo>
                    <a:pt x="8868" y="128693"/>
                  </a:lnTo>
                  <a:lnTo>
                    <a:pt x="17855" y="126552"/>
                  </a:lnTo>
                  <a:lnTo>
                    <a:pt x="27841" y="124940"/>
                  </a:lnTo>
                  <a:lnTo>
                    <a:pt x="38476" y="123414"/>
                  </a:lnTo>
                  <a:lnTo>
                    <a:pt x="48991" y="121268"/>
                  </a:lnTo>
                  <a:lnTo>
                    <a:pt x="58943" y="118165"/>
                  </a:lnTo>
                  <a:lnTo>
                    <a:pt x="68230" y="114099"/>
                  </a:lnTo>
                  <a:lnTo>
                    <a:pt x="76918" y="109222"/>
                  </a:lnTo>
                  <a:lnTo>
                    <a:pt x="85123" y="103712"/>
                  </a:lnTo>
                  <a:lnTo>
                    <a:pt x="92801" y="97572"/>
                  </a:lnTo>
                  <a:lnTo>
                    <a:pt x="99747" y="90626"/>
                  </a:lnTo>
                  <a:lnTo>
                    <a:pt x="105896" y="82845"/>
                  </a:lnTo>
                  <a:lnTo>
                    <a:pt x="111009" y="74333"/>
                  </a:lnTo>
                  <a:lnTo>
                    <a:pt x="114615" y="65242"/>
                  </a:lnTo>
                  <a:lnTo>
                    <a:pt x="116587" y="55718"/>
                  </a:lnTo>
                  <a:lnTo>
                    <a:pt x="116945" y="45882"/>
                  </a:lnTo>
                  <a:lnTo>
                    <a:pt x="115673" y="35826"/>
                  </a:lnTo>
                  <a:lnTo>
                    <a:pt x="112920" y="25637"/>
                  </a:lnTo>
                  <a:lnTo>
                    <a:pt x="108631" y="16016"/>
                  </a:lnTo>
                  <a:lnTo>
                    <a:pt x="102481" y="8226"/>
                  </a:lnTo>
                  <a:lnTo>
                    <a:pt x="94459" y="2818"/>
                  </a:lnTo>
                  <a:lnTo>
                    <a:pt x="84990" y="3"/>
                  </a:lnTo>
                  <a:lnTo>
                    <a:pt x="74724" y="0"/>
                  </a:lnTo>
                  <a:lnTo>
                    <a:pt x="64123" y="2632"/>
                  </a:lnTo>
                  <a:lnTo>
                    <a:pt x="53583" y="7447"/>
                  </a:lnTo>
                  <a:lnTo>
                    <a:pt x="43514" y="13942"/>
                  </a:lnTo>
                  <a:lnTo>
                    <a:pt x="34089" y="21675"/>
                  </a:lnTo>
                  <a:lnTo>
                    <a:pt x="25610" y="30456"/>
                  </a:lnTo>
                  <a:lnTo>
                    <a:pt x="18584" y="40325"/>
                  </a:lnTo>
                  <a:lnTo>
                    <a:pt x="13155" y="51225"/>
                  </a:lnTo>
                  <a:lnTo>
                    <a:pt x="9151" y="63155"/>
                  </a:lnTo>
                  <a:lnTo>
                    <a:pt x="6289" y="76228"/>
                  </a:lnTo>
                  <a:lnTo>
                    <a:pt x="4291" y="90388"/>
                  </a:lnTo>
                  <a:lnTo>
                    <a:pt x="3081" y="105134"/>
                  </a:lnTo>
                  <a:lnTo>
                    <a:pt x="2784" y="119647"/>
                  </a:lnTo>
                  <a:lnTo>
                    <a:pt x="3400" y="133478"/>
                  </a:lnTo>
                  <a:lnTo>
                    <a:pt x="4965" y="146543"/>
                  </a:lnTo>
                  <a:lnTo>
                    <a:pt x="7618" y="158931"/>
                  </a:lnTo>
                  <a:lnTo>
                    <a:pt x="11340" y="170770"/>
                  </a:lnTo>
                  <a:lnTo>
                    <a:pt x="16298" y="181704"/>
                  </a:lnTo>
                  <a:lnTo>
                    <a:pt x="22908" y="190923"/>
                  </a:lnTo>
                  <a:lnTo>
                    <a:pt x="31248" y="198122"/>
                  </a:lnTo>
                  <a:lnTo>
                    <a:pt x="41100" y="203295"/>
                  </a:lnTo>
                  <a:lnTo>
                    <a:pt x="52156" y="206484"/>
                  </a:lnTo>
                  <a:lnTo>
                    <a:pt x="64092" y="207930"/>
                  </a:lnTo>
                  <a:lnTo>
                    <a:pt x="76048" y="208135"/>
                  </a:lnTo>
                  <a:lnTo>
                    <a:pt x="87808" y="207788"/>
                  </a:lnTo>
                  <a:lnTo>
                    <a:pt x="100399" y="206865"/>
                  </a:lnTo>
                  <a:lnTo>
                    <a:pt x="115814" y="205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192662" y="5718973"/>
              <a:ext cx="175115" cy="186257"/>
            </a:xfrm>
            <a:custGeom>
              <a:avLst/>
              <a:gdLst/>
              <a:ahLst/>
              <a:cxnLst/>
              <a:rect l="0" t="0" r="0" b="0"/>
              <a:pathLst>
                <a:path w="175115" h="186257">
                  <a:moveTo>
                    <a:pt x="101415" y="118355"/>
                  </a:moveTo>
                  <a:lnTo>
                    <a:pt x="104282" y="109486"/>
                  </a:lnTo>
                  <a:lnTo>
                    <a:pt x="106424" y="100499"/>
                  </a:lnTo>
                  <a:lnTo>
                    <a:pt x="108023" y="90509"/>
                  </a:lnTo>
                  <a:lnTo>
                    <a:pt x="109031" y="79701"/>
                  </a:lnTo>
                  <a:lnTo>
                    <a:pt x="109230" y="68538"/>
                  </a:lnTo>
                  <a:lnTo>
                    <a:pt x="108569" y="57337"/>
                  </a:lnTo>
                  <a:lnTo>
                    <a:pt x="106986" y="46398"/>
                  </a:lnTo>
                  <a:lnTo>
                    <a:pt x="104325" y="36062"/>
                  </a:lnTo>
                  <a:lnTo>
                    <a:pt x="100600" y="26459"/>
                  </a:lnTo>
                  <a:lnTo>
                    <a:pt x="95641" y="17860"/>
                  </a:lnTo>
                  <a:lnTo>
                    <a:pt x="89032" y="10755"/>
                  </a:lnTo>
                  <a:lnTo>
                    <a:pt x="80703" y="5282"/>
                  </a:lnTo>
                  <a:lnTo>
                    <a:pt x="71196" y="1589"/>
                  </a:lnTo>
                  <a:lnTo>
                    <a:pt x="61437" y="0"/>
                  </a:lnTo>
                  <a:lnTo>
                    <a:pt x="51995" y="492"/>
                  </a:lnTo>
                  <a:lnTo>
                    <a:pt x="43218" y="2923"/>
                  </a:lnTo>
                  <a:lnTo>
                    <a:pt x="35403" y="7213"/>
                  </a:lnTo>
                  <a:lnTo>
                    <a:pt x="28596" y="13132"/>
                  </a:lnTo>
                  <a:lnTo>
                    <a:pt x="22669" y="20357"/>
                  </a:lnTo>
                  <a:lnTo>
                    <a:pt x="17440" y="28569"/>
                  </a:lnTo>
                  <a:lnTo>
                    <a:pt x="12733" y="37501"/>
                  </a:lnTo>
                  <a:lnTo>
                    <a:pt x="8569" y="47106"/>
                  </a:lnTo>
                  <a:lnTo>
                    <a:pt x="5143" y="57538"/>
                  </a:lnTo>
                  <a:lnTo>
                    <a:pt x="2509" y="68817"/>
                  </a:lnTo>
                  <a:lnTo>
                    <a:pt x="739" y="80833"/>
                  </a:lnTo>
                  <a:lnTo>
                    <a:pt x="0" y="93430"/>
                  </a:lnTo>
                  <a:lnTo>
                    <a:pt x="284" y="106457"/>
                  </a:lnTo>
                  <a:lnTo>
                    <a:pt x="1439" y="119629"/>
                  </a:lnTo>
                  <a:lnTo>
                    <a:pt x="3278" y="132546"/>
                  </a:lnTo>
                  <a:lnTo>
                    <a:pt x="5638" y="144996"/>
                  </a:lnTo>
                  <a:lnTo>
                    <a:pt x="8865" y="156473"/>
                  </a:lnTo>
                  <a:lnTo>
                    <a:pt x="13774" y="166123"/>
                  </a:lnTo>
                  <a:lnTo>
                    <a:pt x="20658" y="173635"/>
                  </a:lnTo>
                  <a:lnTo>
                    <a:pt x="28877" y="178694"/>
                  </a:lnTo>
                  <a:lnTo>
                    <a:pt x="37162" y="180749"/>
                  </a:lnTo>
                  <a:lnTo>
                    <a:pt x="44772" y="179796"/>
                  </a:lnTo>
                  <a:lnTo>
                    <a:pt x="51657" y="176259"/>
                  </a:lnTo>
                  <a:lnTo>
                    <a:pt x="58189" y="170697"/>
                  </a:lnTo>
                  <a:lnTo>
                    <a:pt x="64647" y="163631"/>
                  </a:lnTo>
                  <a:lnTo>
                    <a:pt x="71002" y="155485"/>
                  </a:lnTo>
                  <a:lnTo>
                    <a:pt x="76983" y="146582"/>
                  </a:lnTo>
                  <a:lnTo>
                    <a:pt x="82459" y="137155"/>
                  </a:lnTo>
                  <a:lnTo>
                    <a:pt x="87443" y="127370"/>
                  </a:lnTo>
                  <a:lnTo>
                    <a:pt x="92018" y="117342"/>
                  </a:lnTo>
                  <a:lnTo>
                    <a:pt x="96287" y="107220"/>
                  </a:lnTo>
                  <a:lnTo>
                    <a:pt x="100538" y="99556"/>
                  </a:lnTo>
                  <a:lnTo>
                    <a:pt x="104493" y="97677"/>
                  </a:lnTo>
                  <a:lnTo>
                    <a:pt x="107302" y="100928"/>
                  </a:lnTo>
                  <a:lnTo>
                    <a:pt x="109082" y="107802"/>
                  </a:lnTo>
                  <a:lnTo>
                    <a:pt x="110510" y="116937"/>
                  </a:lnTo>
                  <a:lnTo>
                    <a:pt x="112468" y="127201"/>
                  </a:lnTo>
                  <a:lnTo>
                    <a:pt x="115382" y="137912"/>
                  </a:lnTo>
                  <a:lnTo>
                    <a:pt x="119290" y="148580"/>
                  </a:lnTo>
                  <a:lnTo>
                    <a:pt x="124044" y="158762"/>
                  </a:lnTo>
                  <a:lnTo>
                    <a:pt x="129460" y="168267"/>
                  </a:lnTo>
                  <a:lnTo>
                    <a:pt x="135365" y="176467"/>
                  </a:lnTo>
                  <a:lnTo>
                    <a:pt x="141619" y="182243"/>
                  </a:lnTo>
                  <a:lnTo>
                    <a:pt x="148142" y="185196"/>
                  </a:lnTo>
                  <a:lnTo>
                    <a:pt x="155160" y="186256"/>
                  </a:lnTo>
                  <a:lnTo>
                    <a:pt x="163624" y="185153"/>
                  </a:lnTo>
                  <a:lnTo>
                    <a:pt x="175114" y="181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357533" y="5679400"/>
              <a:ext cx="131436" cy="210571"/>
            </a:xfrm>
            <a:custGeom>
              <a:avLst/>
              <a:gdLst/>
              <a:ahLst/>
              <a:cxnLst/>
              <a:rect l="0" t="0" r="0" b="0"/>
              <a:pathLst>
                <a:path w="131436" h="210571">
                  <a:moveTo>
                    <a:pt x="105000" y="0"/>
                  </a:moveTo>
                  <a:lnTo>
                    <a:pt x="93332" y="2934"/>
                  </a:lnTo>
                  <a:lnTo>
                    <a:pt x="82843" y="5716"/>
                  </a:lnTo>
                  <a:lnTo>
                    <a:pt x="72542" y="8620"/>
                  </a:lnTo>
                  <a:lnTo>
                    <a:pt x="62240" y="11834"/>
                  </a:lnTo>
                  <a:lnTo>
                    <a:pt x="51896" y="15647"/>
                  </a:lnTo>
                  <a:lnTo>
                    <a:pt x="41515" y="20169"/>
                  </a:lnTo>
                  <a:lnTo>
                    <a:pt x="31433" y="25505"/>
                  </a:lnTo>
                  <a:lnTo>
                    <a:pt x="22272" y="31841"/>
                  </a:lnTo>
                  <a:lnTo>
                    <a:pt x="14307" y="39179"/>
                  </a:lnTo>
                  <a:lnTo>
                    <a:pt x="7809" y="47377"/>
                  </a:lnTo>
                  <a:lnTo>
                    <a:pt x="3193" y="56251"/>
                  </a:lnTo>
                  <a:lnTo>
                    <a:pt x="512" y="65612"/>
                  </a:lnTo>
                  <a:lnTo>
                    <a:pt x="0" y="74828"/>
                  </a:lnTo>
                  <a:lnTo>
                    <a:pt x="2226" y="82870"/>
                  </a:lnTo>
                  <a:lnTo>
                    <a:pt x="7237" y="89276"/>
                  </a:lnTo>
                  <a:lnTo>
                    <a:pt x="14499" y="94253"/>
                  </a:lnTo>
                  <a:lnTo>
                    <a:pt x="23190" y="98374"/>
                  </a:lnTo>
                  <a:lnTo>
                    <a:pt x="32701" y="102076"/>
                  </a:lnTo>
                  <a:lnTo>
                    <a:pt x="42829" y="105600"/>
                  </a:lnTo>
                  <a:lnTo>
                    <a:pt x="53678" y="109062"/>
                  </a:lnTo>
                  <a:lnTo>
                    <a:pt x="65264" y="112515"/>
                  </a:lnTo>
                  <a:lnTo>
                    <a:pt x="77331" y="116142"/>
                  </a:lnTo>
                  <a:lnTo>
                    <a:pt x="89437" y="120257"/>
                  </a:lnTo>
                  <a:lnTo>
                    <a:pt x="101307" y="124996"/>
                  </a:lnTo>
                  <a:lnTo>
                    <a:pt x="112211" y="130653"/>
                  </a:lnTo>
                  <a:lnTo>
                    <a:pt x="120936" y="137739"/>
                  </a:lnTo>
                  <a:lnTo>
                    <a:pt x="127014" y="146390"/>
                  </a:lnTo>
                  <a:lnTo>
                    <a:pt x="130466" y="156116"/>
                  </a:lnTo>
                  <a:lnTo>
                    <a:pt x="131435" y="166021"/>
                  </a:lnTo>
                  <a:lnTo>
                    <a:pt x="130264" y="175558"/>
                  </a:lnTo>
                  <a:lnTo>
                    <a:pt x="127077" y="184228"/>
                  </a:lnTo>
                  <a:lnTo>
                    <a:pt x="121681" y="191439"/>
                  </a:lnTo>
                  <a:lnTo>
                    <a:pt x="114168" y="197023"/>
                  </a:lnTo>
                  <a:lnTo>
                    <a:pt x="104874" y="201143"/>
                  </a:lnTo>
                  <a:lnTo>
                    <a:pt x="94195" y="204090"/>
                  </a:lnTo>
                  <a:lnTo>
                    <a:pt x="82502" y="206154"/>
                  </a:lnTo>
                  <a:lnTo>
                    <a:pt x="70312" y="207581"/>
                  </a:lnTo>
                  <a:lnTo>
                    <a:pt x="56881" y="208712"/>
                  </a:lnTo>
                  <a:lnTo>
                    <a:pt x="38800" y="209651"/>
                  </a:lnTo>
                  <a:lnTo>
                    <a:pt x="1024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15876" y="5521473"/>
              <a:ext cx="15114" cy="421141"/>
            </a:xfrm>
            <a:custGeom>
              <a:avLst/>
              <a:gdLst/>
              <a:ahLst/>
              <a:cxnLst/>
              <a:rect l="0" t="0" r="0" b="0"/>
              <a:pathLst>
                <a:path w="15114" h="421141">
                  <a:moveTo>
                    <a:pt x="15113" y="0"/>
                  </a:moveTo>
                  <a:lnTo>
                    <a:pt x="12246" y="11936"/>
                  </a:lnTo>
                  <a:lnTo>
                    <a:pt x="10105" y="24985"/>
                  </a:lnTo>
                  <a:lnTo>
                    <a:pt x="8501" y="40473"/>
                  </a:lnTo>
                  <a:lnTo>
                    <a:pt x="7321" y="58214"/>
                  </a:lnTo>
                  <a:lnTo>
                    <a:pt x="6473" y="77823"/>
                  </a:lnTo>
                  <a:lnTo>
                    <a:pt x="5870" y="98878"/>
                  </a:lnTo>
                  <a:lnTo>
                    <a:pt x="5283" y="121001"/>
                  </a:lnTo>
                  <a:lnTo>
                    <a:pt x="4351" y="143888"/>
                  </a:lnTo>
                  <a:lnTo>
                    <a:pt x="2913" y="167305"/>
                  </a:lnTo>
                  <a:lnTo>
                    <a:pt x="1302" y="190923"/>
                  </a:lnTo>
                  <a:lnTo>
                    <a:pt x="214" y="214318"/>
                  </a:lnTo>
                  <a:lnTo>
                    <a:pt x="0" y="237275"/>
                  </a:lnTo>
                  <a:lnTo>
                    <a:pt x="521" y="259607"/>
                  </a:lnTo>
                  <a:lnTo>
                    <a:pt x="1334" y="281070"/>
                  </a:lnTo>
                  <a:lnTo>
                    <a:pt x="2141" y="301617"/>
                  </a:lnTo>
                  <a:lnTo>
                    <a:pt x="2817" y="321196"/>
                  </a:lnTo>
                  <a:lnTo>
                    <a:pt x="3338" y="339666"/>
                  </a:lnTo>
                  <a:lnTo>
                    <a:pt x="3720" y="357039"/>
                  </a:lnTo>
                  <a:lnTo>
                    <a:pt x="3992" y="372880"/>
                  </a:lnTo>
                  <a:lnTo>
                    <a:pt x="4211" y="387778"/>
                  </a:lnTo>
                  <a:lnTo>
                    <a:pt x="4398" y="403043"/>
                  </a:lnTo>
                  <a:lnTo>
                    <a:pt x="4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441476" y="5682948"/>
              <a:ext cx="294799" cy="49096"/>
            </a:xfrm>
            <a:custGeom>
              <a:avLst/>
              <a:gdLst/>
              <a:ahLst/>
              <a:cxnLst/>
              <a:rect l="0" t="0" r="0" b="0"/>
              <a:pathLst>
                <a:path w="294799" h="49096">
                  <a:moveTo>
                    <a:pt x="294798" y="49095"/>
                  </a:moveTo>
                  <a:lnTo>
                    <a:pt x="285929" y="43294"/>
                  </a:lnTo>
                  <a:lnTo>
                    <a:pt x="276942" y="38370"/>
                  </a:lnTo>
                  <a:lnTo>
                    <a:pt x="266951" y="33868"/>
                  </a:lnTo>
                  <a:lnTo>
                    <a:pt x="256144" y="29647"/>
                  </a:lnTo>
                  <a:lnTo>
                    <a:pt x="244981" y="25634"/>
                  </a:lnTo>
                  <a:lnTo>
                    <a:pt x="233767" y="21772"/>
                  </a:lnTo>
                  <a:lnTo>
                    <a:pt x="222309" y="18019"/>
                  </a:lnTo>
                  <a:lnTo>
                    <a:pt x="210028" y="14344"/>
                  </a:lnTo>
                  <a:lnTo>
                    <a:pt x="196651" y="10726"/>
                  </a:lnTo>
                  <a:lnTo>
                    <a:pt x="182058" y="7313"/>
                  </a:lnTo>
                  <a:lnTo>
                    <a:pt x="166119" y="4400"/>
                  </a:lnTo>
                  <a:lnTo>
                    <a:pt x="148922" y="2115"/>
                  </a:lnTo>
                  <a:lnTo>
                    <a:pt x="131170" y="580"/>
                  </a:lnTo>
                  <a:lnTo>
                    <a:pt x="114027" y="0"/>
                  </a:lnTo>
                  <a:lnTo>
                    <a:pt x="98092" y="385"/>
                  </a:lnTo>
                  <a:lnTo>
                    <a:pt x="83278" y="1440"/>
                  </a:lnTo>
                  <a:lnTo>
                    <a:pt x="69101" y="2678"/>
                  </a:lnTo>
                  <a:lnTo>
                    <a:pt x="55211" y="3803"/>
                  </a:lnTo>
                  <a:lnTo>
                    <a:pt x="42018" y="4709"/>
                  </a:lnTo>
                  <a:lnTo>
                    <a:pt x="29336" y="5490"/>
                  </a:lnTo>
                  <a:lnTo>
                    <a:pt x="16040" y="6208"/>
                  </a:lnTo>
                  <a:lnTo>
                    <a:pt x="0" y="6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4" name="Freeform 173"/>
          <p:cNvSpPr/>
          <p:nvPr/>
        </p:nvSpPr>
        <p:spPr>
          <a:xfrm>
            <a:off x="357968" y="1505575"/>
            <a:ext cx="2811110" cy="189514"/>
          </a:xfrm>
          <a:custGeom>
            <a:avLst/>
            <a:gdLst/>
            <a:ahLst/>
            <a:cxnLst/>
            <a:rect l="0" t="0" r="0" b="0"/>
            <a:pathLst>
              <a:path w="2811110" h="189514">
                <a:moveTo>
                  <a:pt x="2811109" y="0"/>
                </a:moveTo>
                <a:lnTo>
                  <a:pt x="2802241" y="2866"/>
                </a:lnTo>
                <a:lnTo>
                  <a:pt x="2793254" y="5008"/>
                </a:lnTo>
                <a:lnTo>
                  <a:pt x="2783259" y="6616"/>
                </a:lnTo>
                <a:lnTo>
                  <a:pt x="2772278" y="7969"/>
                </a:lnTo>
                <a:lnTo>
                  <a:pt x="2760467" y="9466"/>
                </a:lnTo>
                <a:lnTo>
                  <a:pt x="2748003" y="11313"/>
                </a:lnTo>
                <a:lnTo>
                  <a:pt x="2734893" y="13380"/>
                </a:lnTo>
                <a:lnTo>
                  <a:pt x="2720964" y="15312"/>
                </a:lnTo>
                <a:lnTo>
                  <a:pt x="2706189" y="16908"/>
                </a:lnTo>
                <a:lnTo>
                  <a:pt x="2690675" y="18132"/>
                </a:lnTo>
                <a:lnTo>
                  <a:pt x="2674577" y="19028"/>
                </a:lnTo>
                <a:lnTo>
                  <a:pt x="2658041" y="19665"/>
                </a:lnTo>
                <a:lnTo>
                  <a:pt x="2641191" y="20110"/>
                </a:lnTo>
                <a:lnTo>
                  <a:pt x="2624120" y="20416"/>
                </a:lnTo>
                <a:lnTo>
                  <a:pt x="2606901" y="20625"/>
                </a:lnTo>
                <a:lnTo>
                  <a:pt x="2589744" y="20767"/>
                </a:lnTo>
                <a:lnTo>
                  <a:pt x="2572992" y="20862"/>
                </a:lnTo>
                <a:lnTo>
                  <a:pt x="2556800" y="20931"/>
                </a:lnTo>
                <a:lnTo>
                  <a:pt x="2541317" y="21147"/>
                </a:lnTo>
                <a:lnTo>
                  <a:pt x="2526759" y="21824"/>
                </a:lnTo>
                <a:lnTo>
                  <a:pt x="2513145" y="23092"/>
                </a:lnTo>
                <a:lnTo>
                  <a:pt x="2500189" y="24758"/>
                </a:lnTo>
                <a:lnTo>
                  <a:pt x="2487407" y="26415"/>
                </a:lnTo>
                <a:lnTo>
                  <a:pt x="2474500" y="27823"/>
                </a:lnTo>
                <a:lnTo>
                  <a:pt x="2461202" y="28920"/>
                </a:lnTo>
                <a:lnTo>
                  <a:pt x="2447202" y="29731"/>
                </a:lnTo>
                <a:lnTo>
                  <a:pt x="2432412" y="30315"/>
                </a:lnTo>
                <a:lnTo>
                  <a:pt x="2417071" y="30894"/>
                </a:lnTo>
                <a:lnTo>
                  <a:pt x="2401628" y="31823"/>
                </a:lnTo>
                <a:lnTo>
                  <a:pt x="2386350" y="33263"/>
                </a:lnTo>
                <a:lnTo>
                  <a:pt x="2371159" y="35045"/>
                </a:lnTo>
                <a:lnTo>
                  <a:pt x="2355742" y="36781"/>
                </a:lnTo>
                <a:lnTo>
                  <a:pt x="2339924" y="38243"/>
                </a:lnTo>
                <a:lnTo>
                  <a:pt x="2323690" y="39376"/>
                </a:lnTo>
                <a:lnTo>
                  <a:pt x="2307099" y="40210"/>
                </a:lnTo>
                <a:lnTo>
                  <a:pt x="2290230" y="40806"/>
                </a:lnTo>
                <a:lnTo>
                  <a:pt x="2273154" y="41223"/>
                </a:lnTo>
                <a:lnTo>
                  <a:pt x="2255931" y="41511"/>
                </a:lnTo>
                <a:lnTo>
                  <a:pt x="2238605" y="41712"/>
                </a:lnTo>
                <a:lnTo>
                  <a:pt x="2221207" y="42018"/>
                </a:lnTo>
                <a:lnTo>
                  <a:pt x="2203760" y="42756"/>
                </a:lnTo>
                <a:lnTo>
                  <a:pt x="2186281" y="44065"/>
                </a:lnTo>
                <a:lnTo>
                  <a:pt x="2168779" y="45759"/>
                </a:lnTo>
                <a:lnTo>
                  <a:pt x="2151262" y="47434"/>
                </a:lnTo>
                <a:lnTo>
                  <a:pt x="2133744" y="48860"/>
                </a:lnTo>
                <a:lnTo>
                  <a:pt x="2116556" y="50137"/>
                </a:lnTo>
                <a:lnTo>
                  <a:pt x="2100314" y="51602"/>
                </a:lnTo>
                <a:lnTo>
                  <a:pt x="2085270" y="53434"/>
                </a:lnTo>
                <a:lnTo>
                  <a:pt x="2071032" y="55495"/>
                </a:lnTo>
                <a:lnTo>
                  <a:pt x="2056784" y="57426"/>
                </a:lnTo>
                <a:lnTo>
                  <a:pt x="2042044" y="59021"/>
                </a:lnTo>
                <a:lnTo>
                  <a:pt x="2026683" y="60245"/>
                </a:lnTo>
                <a:lnTo>
                  <a:pt x="2010752" y="61141"/>
                </a:lnTo>
                <a:lnTo>
                  <a:pt x="1994361" y="61779"/>
                </a:lnTo>
                <a:lnTo>
                  <a:pt x="1977624" y="62223"/>
                </a:lnTo>
                <a:lnTo>
                  <a:pt x="1960636" y="62530"/>
                </a:lnTo>
                <a:lnTo>
                  <a:pt x="1943471" y="62739"/>
                </a:lnTo>
                <a:lnTo>
                  <a:pt x="1926183" y="62880"/>
                </a:lnTo>
                <a:lnTo>
                  <a:pt x="1908811" y="62976"/>
                </a:lnTo>
                <a:lnTo>
                  <a:pt x="1891390" y="63045"/>
                </a:lnTo>
                <a:lnTo>
                  <a:pt x="1874268" y="63261"/>
                </a:lnTo>
                <a:lnTo>
                  <a:pt x="1858070" y="63938"/>
                </a:lnTo>
                <a:lnTo>
                  <a:pt x="1843055" y="65206"/>
                </a:lnTo>
                <a:lnTo>
                  <a:pt x="1828837" y="66872"/>
                </a:lnTo>
                <a:lnTo>
                  <a:pt x="1814602" y="68529"/>
                </a:lnTo>
                <a:lnTo>
                  <a:pt x="1799866" y="69937"/>
                </a:lnTo>
                <a:lnTo>
                  <a:pt x="1784338" y="71034"/>
                </a:lnTo>
                <a:lnTo>
                  <a:pt x="1767763" y="71844"/>
                </a:lnTo>
                <a:lnTo>
                  <a:pt x="1750135" y="72429"/>
                </a:lnTo>
                <a:lnTo>
                  <a:pt x="1732092" y="73008"/>
                </a:lnTo>
                <a:lnTo>
                  <a:pt x="1714754" y="73936"/>
                </a:lnTo>
                <a:lnTo>
                  <a:pt x="1698684" y="75377"/>
                </a:lnTo>
                <a:lnTo>
                  <a:pt x="1683610" y="77159"/>
                </a:lnTo>
                <a:lnTo>
                  <a:pt x="1668726" y="78895"/>
                </a:lnTo>
                <a:lnTo>
                  <a:pt x="1653520" y="80357"/>
                </a:lnTo>
                <a:lnTo>
                  <a:pt x="1637659" y="81490"/>
                </a:lnTo>
                <a:lnTo>
                  <a:pt x="1620853" y="82324"/>
                </a:lnTo>
                <a:lnTo>
                  <a:pt x="1603058" y="82925"/>
                </a:lnTo>
                <a:lnTo>
                  <a:pt x="1584561" y="83515"/>
                </a:lnTo>
                <a:lnTo>
                  <a:pt x="1565853" y="84450"/>
                </a:lnTo>
                <a:lnTo>
                  <a:pt x="1547232" y="85895"/>
                </a:lnTo>
                <a:lnTo>
                  <a:pt x="1528646" y="87681"/>
                </a:lnTo>
                <a:lnTo>
                  <a:pt x="1509796" y="89420"/>
                </a:lnTo>
                <a:lnTo>
                  <a:pt x="1490520" y="90883"/>
                </a:lnTo>
                <a:lnTo>
                  <a:pt x="1470812" y="92016"/>
                </a:lnTo>
                <a:lnTo>
                  <a:pt x="1450735" y="92852"/>
                </a:lnTo>
                <a:lnTo>
                  <a:pt x="1430376" y="93448"/>
                </a:lnTo>
                <a:lnTo>
                  <a:pt x="1409974" y="93865"/>
                </a:lnTo>
                <a:lnTo>
                  <a:pt x="1389897" y="94153"/>
                </a:lnTo>
                <a:lnTo>
                  <a:pt x="1370314" y="94354"/>
                </a:lnTo>
                <a:lnTo>
                  <a:pt x="1351062" y="94660"/>
                </a:lnTo>
                <a:lnTo>
                  <a:pt x="1331757" y="95398"/>
                </a:lnTo>
                <a:lnTo>
                  <a:pt x="1312172" y="96708"/>
                </a:lnTo>
                <a:lnTo>
                  <a:pt x="1292254" y="98401"/>
                </a:lnTo>
                <a:lnTo>
                  <a:pt x="1272036" y="100076"/>
                </a:lnTo>
                <a:lnTo>
                  <a:pt x="1251578" y="101498"/>
                </a:lnTo>
                <a:lnTo>
                  <a:pt x="1230940" y="102603"/>
                </a:lnTo>
                <a:lnTo>
                  <a:pt x="1210172" y="103419"/>
                </a:lnTo>
                <a:lnTo>
                  <a:pt x="1189312" y="104007"/>
                </a:lnTo>
                <a:lnTo>
                  <a:pt x="1168389" y="104588"/>
                </a:lnTo>
                <a:lnTo>
                  <a:pt x="1147422" y="105518"/>
                </a:lnTo>
                <a:lnTo>
                  <a:pt x="1126426" y="106960"/>
                </a:lnTo>
                <a:lnTo>
                  <a:pt x="1105410" y="108743"/>
                </a:lnTo>
                <a:lnTo>
                  <a:pt x="1084380" y="110480"/>
                </a:lnTo>
                <a:lnTo>
                  <a:pt x="1063342" y="111942"/>
                </a:lnTo>
                <a:lnTo>
                  <a:pt x="1042297" y="113075"/>
                </a:lnTo>
                <a:lnTo>
                  <a:pt x="1021248" y="113910"/>
                </a:lnTo>
                <a:lnTo>
                  <a:pt x="1000197" y="114510"/>
                </a:lnTo>
                <a:lnTo>
                  <a:pt x="979143" y="115100"/>
                </a:lnTo>
                <a:lnTo>
                  <a:pt x="958089" y="116036"/>
                </a:lnTo>
                <a:lnTo>
                  <a:pt x="937038" y="117481"/>
                </a:lnTo>
                <a:lnTo>
                  <a:pt x="916155" y="119267"/>
                </a:lnTo>
                <a:lnTo>
                  <a:pt x="895747" y="121005"/>
                </a:lnTo>
                <a:lnTo>
                  <a:pt x="875948" y="122469"/>
                </a:lnTo>
                <a:lnTo>
                  <a:pt x="856890" y="123602"/>
                </a:lnTo>
                <a:lnTo>
                  <a:pt x="838778" y="124437"/>
                </a:lnTo>
                <a:lnTo>
                  <a:pt x="821621" y="125033"/>
                </a:lnTo>
                <a:lnTo>
                  <a:pt x="804962" y="125451"/>
                </a:lnTo>
                <a:lnTo>
                  <a:pt x="788010" y="125738"/>
                </a:lnTo>
                <a:lnTo>
                  <a:pt x="770337" y="125935"/>
                </a:lnTo>
                <a:lnTo>
                  <a:pt x="751870" y="126068"/>
                </a:lnTo>
                <a:lnTo>
                  <a:pt x="732709" y="126158"/>
                </a:lnTo>
                <a:lnTo>
                  <a:pt x="712999" y="126224"/>
                </a:lnTo>
                <a:lnTo>
                  <a:pt x="692882" y="126437"/>
                </a:lnTo>
                <a:lnTo>
                  <a:pt x="672471" y="127113"/>
                </a:lnTo>
                <a:lnTo>
                  <a:pt x="651856" y="128379"/>
                </a:lnTo>
                <a:lnTo>
                  <a:pt x="631098" y="130044"/>
                </a:lnTo>
                <a:lnTo>
                  <a:pt x="610243" y="131701"/>
                </a:lnTo>
                <a:lnTo>
                  <a:pt x="589321" y="133109"/>
                </a:lnTo>
                <a:lnTo>
                  <a:pt x="568355" y="134205"/>
                </a:lnTo>
                <a:lnTo>
                  <a:pt x="547359" y="135016"/>
                </a:lnTo>
                <a:lnTo>
                  <a:pt x="526343" y="135600"/>
                </a:lnTo>
                <a:lnTo>
                  <a:pt x="505313" y="136179"/>
                </a:lnTo>
                <a:lnTo>
                  <a:pt x="484275" y="137107"/>
                </a:lnTo>
                <a:lnTo>
                  <a:pt x="463230" y="138548"/>
                </a:lnTo>
                <a:lnTo>
                  <a:pt x="442181" y="140330"/>
                </a:lnTo>
                <a:lnTo>
                  <a:pt x="421129" y="142066"/>
                </a:lnTo>
                <a:lnTo>
                  <a:pt x="400085" y="143533"/>
                </a:lnTo>
                <a:lnTo>
                  <a:pt x="379376" y="144838"/>
                </a:lnTo>
                <a:lnTo>
                  <a:pt x="359617" y="146321"/>
                </a:lnTo>
                <a:lnTo>
                  <a:pt x="341059" y="148166"/>
                </a:lnTo>
                <a:lnTo>
                  <a:pt x="323308" y="150235"/>
                </a:lnTo>
                <a:lnTo>
                  <a:pt x="305548" y="152171"/>
                </a:lnTo>
                <a:lnTo>
                  <a:pt x="287306" y="153775"/>
                </a:lnTo>
                <a:lnTo>
                  <a:pt x="268780" y="155174"/>
                </a:lnTo>
                <a:lnTo>
                  <a:pt x="250636" y="156720"/>
                </a:lnTo>
                <a:lnTo>
                  <a:pt x="233242" y="158607"/>
                </a:lnTo>
                <a:lnTo>
                  <a:pt x="216646" y="160706"/>
                </a:lnTo>
                <a:lnTo>
                  <a:pt x="200741" y="162661"/>
                </a:lnTo>
                <a:lnTo>
                  <a:pt x="185378" y="164277"/>
                </a:lnTo>
                <a:lnTo>
                  <a:pt x="170417" y="165685"/>
                </a:lnTo>
                <a:lnTo>
                  <a:pt x="155745" y="167237"/>
                </a:lnTo>
                <a:lnTo>
                  <a:pt x="141278" y="169132"/>
                </a:lnTo>
                <a:lnTo>
                  <a:pt x="127120" y="171406"/>
                </a:lnTo>
                <a:lnTo>
                  <a:pt x="113532" y="174011"/>
                </a:lnTo>
                <a:lnTo>
                  <a:pt x="100606" y="176873"/>
                </a:lnTo>
                <a:lnTo>
                  <a:pt x="87958" y="179761"/>
                </a:lnTo>
                <a:lnTo>
                  <a:pt x="74860" y="182314"/>
                </a:lnTo>
                <a:lnTo>
                  <a:pt x="60955" y="184360"/>
                </a:lnTo>
                <a:lnTo>
                  <a:pt x="46966" y="185904"/>
                </a:lnTo>
                <a:lnTo>
                  <a:pt x="33147" y="187190"/>
                </a:lnTo>
                <a:lnTo>
                  <a:pt x="18278" y="188328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568538" y="2979564"/>
            <a:ext cx="3011152" cy="273742"/>
          </a:xfrm>
          <a:custGeom>
            <a:avLst/>
            <a:gdLst/>
            <a:ahLst/>
            <a:cxnLst/>
            <a:rect l="0" t="0" r="0" b="0"/>
            <a:pathLst>
              <a:path w="3011152" h="273742">
                <a:moveTo>
                  <a:pt x="3011151" y="0"/>
                </a:moveTo>
                <a:lnTo>
                  <a:pt x="2999416" y="2867"/>
                </a:lnTo>
                <a:lnTo>
                  <a:pt x="2988287" y="5009"/>
                </a:lnTo>
                <a:lnTo>
                  <a:pt x="2976693" y="6617"/>
                </a:lnTo>
                <a:lnTo>
                  <a:pt x="2964705" y="7970"/>
                </a:lnTo>
                <a:lnTo>
                  <a:pt x="2952693" y="9467"/>
                </a:lnTo>
                <a:lnTo>
                  <a:pt x="2940886" y="11313"/>
                </a:lnTo>
                <a:lnTo>
                  <a:pt x="2929186" y="13380"/>
                </a:lnTo>
                <a:lnTo>
                  <a:pt x="2917269" y="15313"/>
                </a:lnTo>
                <a:lnTo>
                  <a:pt x="2904957" y="16913"/>
                </a:lnTo>
                <a:lnTo>
                  <a:pt x="2892231" y="18310"/>
                </a:lnTo>
                <a:lnTo>
                  <a:pt x="2879148" y="19854"/>
                </a:lnTo>
                <a:lnTo>
                  <a:pt x="2865784" y="21745"/>
                </a:lnTo>
                <a:lnTo>
                  <a:pt x="2852045" y="24015"/>
                </a:lnTo>
                <a:lnTo>
                  <a:pt x="2837683" y="26618"/>
                </a:lnTo>
                <a:lnTo>
                  <a:pt x="2822612" y="29478"/>
                </a:lnTo>
                <a:lnTo>
                  <a:pt x="2806898" y="32365"/>
                </a:lnTo>
                <a:lnTo>
                  <a:pt x="2790665" y="34917"/>
                </a:lnTo>
                <a:lnTo>
                  <a:pt x="2774039" y="36967"/>
                </a:lnTo>
                <a:lnTo>
                  <a:pt x="2757128" y="38681"/>
                </a:lnTo>
                <a:lnTo>
                  <a:pt x="2740016" y="40445"/>
                </a:lnTo>
                <a:lnTo>
                  <a:pt x="2722774" y="42487"/>
                </a:lnTo>
                <a:lnTo>
                  <a:pt x="2705772" y="44860"/>
                </a:lnTo>
                <a:lnTo>
                  <a:pt x="2689655" y="47532"/>
                </a:lnTo>
                <a:lnTo>
                  <a:pt x="2674696" y="50440"/>
                </a:lnTo>
                <a:lnTo>
                  <a:pt x="2660514" y="53358"/>
                </a:lnTo>
                <a:lnTo>
                  <a:pt x="2646303" y="55931"/>
                </a:lnTo>
                <a:lnTo>
                  <a:pt x="2631598" y="57995"/>
                </a:lnTo>
                <a:lnTo>
                  <a:pt x="2616600" y="59718"/>
                </a:lnTo>
                <a:lnTo>
                  <a:pt x="2601977" y="61489"/>
                </a:lnTo>
                <a:lnTo>
                  <a:pt x="2588096" y="63531"/>
                </a:lnTo>
                <a:lnTo>
                  <a:pt x="2574841" y="65734"/>
                </a:lnTo>
                <a:lnTo>
                  <a:pt x="2561801" y="67760"/>
                </a:lnTo>
                <a:lnTo>
                  <a:pt x="2548702" y="69424"/>
                </a:lnTo>
                <a:lnTo>
                  <a:pt x="2535599" y="70864"/>
                </a:lnTo>
                <a:lnTo>
                  <a:pt x="2522789" y="72438"/>
                </a:lnTo>
                <a:lnTo>
                  <a:pt x="2510416" y="74343"/>
                </a:lnTo>
                <a:lnTo>
                  <a:pt x="2498157" y="76454"/>
                </a:lnTo>
                <a:lnTo>
                  <a:pt x="2485326" y="78417"/>
                </a:lnTo>
                <a:lnTo>
                  <a:pt x="2471589" y="80039"/>
                </a:lnTo>
                <a:lnTo>
                  <a:pt x="2457261" y="81450"/>
                </a:lnTo>
                <a:lnTo>
                  <a:pt x="2443097" y="83005"/>
                </a:lnTo>
                <a:lnTo>
                  <a:pt x="2429528" y="84897"/>
                </a:lnTo>
                <a:lnTo>
                  <a:pt x="2416484" y="87000"/>
                </a:lnTo>
                <a:lnTo>
                  <a:pt x="2403586" y="88957"/>
                </a:lnTo>
                <a:lnTo>
                  <a:pt x="2390582" y="90575"/>
                </a:lnTo>
                <a:lnTo>
                  <a:pt x="2377543" y="91984"/>
                </a:lnTo>
                <a:lnTo>
                  <a:pt x="2364776" y="93537"/>
                </a:lnTo>
                <a:lnTo>
                  <a:pt x="2352432" y="95428"/>
                </a:lnTo>
                <a:lnTo>
                  <a:pt x="2340191" y="97529"/>
                </a:lnTo>
                <a:lnTo>
                  <a:pt x="2327373" y="99487"/>
                </a:lnTo>
                <a:lnTo>
                  <a:pt x="2313636" y="101100"/>
                </a:lnTo>
                <a:lnTo>
                  <a:pt x="2298968" y="102335"/>
                </a:lnTo>
                <a:lnTo>
                  <a:pt x="2283511" y="103239"/>
                </a:lnTo>
                <a:lnTo>
                  <a:pt x="2267451" y="103887"/>
                </a:lnTo>
                <a:lnTo>
                  <a:pt x="2251277" y="104508"/>
                </a:lnTo>
                <a:lnTo>
                  <a:pt x="2235731" y="105465"/>
                </a:lnTo>
                <a:lnTo>
                  <a:pt x="2221162" y="106924"/>
                </a:lnTo>
                <a:lnTo>
                  <a:pt x="2207245" y="108720"/>
                </a:lnTo>
                <a:lnTo>
                  <a:pt x="2193213" y="110465"/>
                </a:lnTo>
                <a:lnTo>
                  <a:pt x="2178624" y="111937"/>
                </a:lnTo>
                <a:lnTo>
                  <a:pt x="2163534" y="113246"/>
                </a:lnTo>
                <a:lnTo>
                  <a:pt x="2148316" y="114731"/>
                </a:lnTo>
                <a:lnTo>
                  <a:pt x="2133218" y="116577"/>
                </a:lnTo>
                <a:lnTo>
                  <a:pt x="2118163" y="118648"/>
                </a:lnTo>
                <a:lnTo>
                  <a:pt x="2102842" y="120584"/>
                </a:lnTo>
                <a:lnTo>
                  <a:pt x="2087093" y="122189"/>
                </a:lnTo>
                <a:lnTo>
                  <a:pt x="2070907" y="123588"/>
                </a:lnTo>
                <a:lnTo>
                  <a:pt x="2054348" y="125134"/>
                </a:lnTo>
                <a:lnTo>
                  <a:pt x="2037501" y="127022"/>
                </a:lnTo>
                <a:lnTo>
                  <a:pt x="2020440" y="129120"/>
                </a:lnTo>
                <a:lnTo>
                  <a:pt x="2003227" y="131075"/>
                </a:lnTo>
                <a:lnTo>
                  <a:pt x="1985907" y="132688"/>
                </a:lnTo>
                <a:lnTo>
                  <a:pt x="1968514" y="133922"/>
                </a:lnTo>
                <a:lnTo>
                  <a:pt x="1951070" y="134826"/>
                </a:lnTo>
                <a:lnTo>
                  <a:pt x="1933602" y="135473"/>
                </a:lnTo>
                <a:lnTo>
                  <a:pt x="1916447" y="136094"/>
                </a:lnTo>
                <a:lnTo>
                  <a:pt x="1900227" y="137051"/>
                </a:lnTo>
                <a:lnTo>
                  <a:pt x="1885198" y="138515"/>
                </a:lnTo>
                <a:lnTo>
                  <a:pt x="1870970" y="140483"/>
                </a:lnTo>
                <a:lnTo>
                  <a:pt x="1856729" y="142876"/>
                </a:lnTo>
                <a:lnTo>
                  <a:pt x="1841993" y="145592"/>
                </a:lnTo>
                <a:lnTo>
                  <a:pt x="1826635" y="148381"/>
                </a:lnTo>
                <a:lnTo>
                  <a:pt x="1810707" y="150866"/>
                </a:lnTo>
                <a:lnTo>
                  <a:pt x="1794317" y="152871"/>
                </a:lnTo>
                <a:lnTo>
                  <a:pt x="1777581" y="154555"/>
                </a:lnTo>
                <a:lnTo>
                  <a:pt x="1760593" y="156299"/>
                </a:lnTo>
                <a:lnTo>
                  <a:pt x="1743429" y="158327"/>
                </a:lnTo>
                <a:lnTo>
                  <a:pt x="1726141" y="160692"/>
                </a:lnTo>
                <a:lnTo>
                  <a:pt x="1708769" y="163358"/>
                </a:lnTo>
                <a:lnTo>
                  <a:pt x="1691340" y="166261"/>
                </a:lnTo>
                <a:lnTo>
                  <a:pt x="1673871" y="169177"/>
                </a:lnTo>
                <a:lnTo>
                  <a:pt x="1656377" y="171748"/>
                </a:lnTo>
                <a:lnTo>
                  <a:pt x="1638865" y="173811"/>
                </a:lnTo>
                <a:lnTo>
                  <a:pt x="1621341" y="175534"/>
                </a:lnTo>
                <a:lnTo>
                  <a:pt x="1603810" y="177304"/>
                </a:lnTo>
                <a:lnTo>
                  <a:pt x="1586273" y="179345"/>
                </a:lnTo>
                <a:lnTo>
                  <a:pt x="1568732" y="181548"/>
                </a:lnTo>
                <a:lnTo>
                  <a:pt x="1551189" y="183574"/>
                </a:lnTo>
                <a:lnTo>
                  <a:pt x="1533650" y="185238"/>
                </a:lnTo>
                <a:lnTo>
                  <a:pt x="1516277" y="186678"/>
                </a:lnTo>
                <a:lnTo>
                  <a:pt x="1499379" y="188251"/>
                </a:lnTo>
                <a:lnTo>
                  <a:pt x="1483081" y="190157"/>
                </a:lnTo>
                <a:lnTo>
                  <a:pt x="1467187" y="192267"/>
                </a:lnTo>
                <a:lnTo>
                  <a:pt x="1451288" y="194230"/>
                </a:lnTo>
                <a:lnTo>
                  <a:pt x="1435144" y="195848"/>
                </a:lnTo>
                <a:lnTo>
                  <a:pt x="1418690" y="197086"/>
                </a:lnTo>
                <a:lnTo>
                  <a:pt x="1401950" y="197992"/>
                </a:lnTo>
                <a:lnTo>
                  <a:pt x="1384981" y="198636"/>
                </a:lnTo>
                <a:lnTo>
                  <a:pt x="1367838" y="199086"/>
                </a:lnTo>
                <a:lnTo>
                  <a:pt x="1350571" y="199395"/>
                </a:lnTo>
                <a:lnTo>
                  <a:pt x="1333214" y="199611"/>
                </a:lnTo>
                <a:lnTo>
                  <a:pt x="1315796" y="199927"/>
                </a:lnTo>
                <a:lnTo>
                  <a:pt x="1298336" y="200671"/>
                </a:lnTo>
                <a:lnTo>
                  <a:pt x="1280848" y="201985"/>
                </a:lnTo>
                <a:lnTo>
                  <a:pt x="1263340" y="203681"/>
                </a:lnTo>
                <a:lnTo>
                  <a:pt x="1245819" y="205358"/>
                </a:lnTo>
                <a:lnTo>
                  <a:pt x="1228289" y="206781"/>
                </a:lnTo>
                <a:lnTo>
                  <a:pt x="1210754" y="207886"/>
                </a:lnTo>
                <a:lnTo>
                  <a:pt x="1193214" y="208703"/>
                </a:lnTo>
                <a:lnTo>
                  <a:pt x="1175667" y="209287"/>
                </a:lnTo>
                <a:lnTo>
                  <a:pt x="1157950" y="209696"/>
                </a:lnTo>
                <a:lnTo>
                  <a:pt x="1139757" y="209978"/>
                </a:lnTo>
                <a:lnTo>
                  <a:pt x="1120963" y="210171"/>
                </a:lnTo>
                <a:lnTo>
                  <a:pt x="1101763" y="210302"/>
                </a:lnTo>
                <a:lnTo>
                  <a:pt x="1082568" y="210390"/>
                </a:lnTo>
                <a:lnTo>
                  <a:pt x="1063614" y="210454"/>
                </a:lnTo>
                <a:lnTo>
                  <a:pt x="1044801" y="210667"/>
                </a:lnTo>
                <a:lnTo>
                  <a:pt x="1025798" y="211342"/>
                </a:lnTo>
                <a:lnTo>
                  <a:pt x="1006424" y="212609"/>
                </a:lnTo>
                <a:lnTo>
                  <a:pt x="986819" y="214273"/>
                </a:lnTo>
                <a:lnTo>
                  <a:pt x="967343" y="215930"/>
                </a:lnTo>
                <a:lnTo>
                  <a:pt x="948193" y="217338"/>
                </a:lnTo>
                <a:lnTo>
                  <a:pt x="929077" y="218434"/>
                </a:lnTo>
                <a:lnTo>
                  <a:pt x="909338" y="219245"/>
                </a:lnTo>
                <a:lnTo>
                  <a:pt x="888665" y="219829"/>
                </a:lnTo>
                <a:lnTo>
                  <a:pt x="867713" y="220407"/>
                </a:lnTo>
                <a:lnTo>
                  <a:pt x="847860" y="221336"/>
                </a:lnTo>
                <a:lnTo>
                  <a:pt x="829791" y="222776"/>
                </a:lnTo>
                <a:lnTo>
                  <a:pt x="813048" y="224559"/>
                </a:lnTo>
                <a:lnTo>
                  <a:pt x="796437" y="226295"/>
                </a:lnTo>
                <a:lnTo>
                  <a:pt x="779222" y="227757"/>
                </a:lnTo>
                <a:lnTo>
                  <a:pt x="761181" y="228889"/>
                </a:lnTo>
                <a:lnTo>
                  <a:pt x="742365" y="229724"/>
                </a:lnTo>
                <a:lnTo>
                  <a:pt x="722921" y="230320"/>
                </a:lnTo>
                <a:lnTo>
                  <a:pt x="703165" y="230737"/>
                </a:lnTo>
                <a:lnTo>
                  <a:pt x="683537" y="231025"/>
                </a:lnTo>
                <a:lnTo>
                  <a:pt x="664276" y="231225"/>
                </a:lnTo>
                <a:lnTo>
                  <a:pt x="645753" y="231531"/>
                </a:lnTo>
                <a:lnTo>
                  <a:pt x="628534" y="232269"/>
                </a:lnTo>
                <a:lnTo>
                  <a:pt x="612791" y="233579"/>
                </a:lnTo>
                <a:lnTo>
                  <a:pt x="597896" y="235272"/>
                </a:lnTo>
                <a:lnTo>
                  <a:pt x="582666" y="236948"/>
                </a:lnTo>
                <a:lnTo>
                  <a:pt x="566440" y="238369"/>
                </a:lnTo>
                <a:lnTo>
                  <a:pt x="548927" y="239474"/>
                </a:lnTo>
                <a:lnTo>
                  <a:pt x="529947" y="240290"/>
                </a:lnTo>
                <a:lnTo>
                  <a:pt x="509596" y="240878"/>
                </a:lnTo>
                <a:lnTo>
                  <a:pt x="488759" y="241459"/>
                </a:lnTo>
                <a:lnTo>
                  <a:pt x="468932" y="242390"/>
                </a:lnTo>
                <a:lnTo>
                  <a:pt x="450855" y="243831"/>
                </a:lnTo>
                <a:lnTo>
                  <a:pt x="434094" y="245615"/>
                </a:lnTo>
                <a:lnTo>
                  <a:pt x="417466" y="247351"/>
                </a:lnTo>
                <a:lnTo>
                  <a:pt x="400230" y="248814"/>
                </a:lnTo>
                <a:lnTo>
                  <a:pt x="382006" y="249946"/>
                </a:lnTo>
                <a:lnTo>
                  <a:pt x="362533" y="250781"/>
                </a:lnTo>
                <a:lnTo>
                  <a:pt x="341829" y="251377"/>
                </a:lnTo>
                <a:lnTo>
                  <a:pt x="320244" y="251794"/>
                </a:lnTo>
                <a:lnTo>
                  <a:pt x="298316" y="252081"/>
                </a:lnTo>
                <a:lnTo>
                  <a:pt x="276388" y="252282"/>
                </a:lnTo>
                <a:lnTo>
                  <a:pt x="254600" y="252589"/>
                </a:lnTo>
                <a:lnTo>
                  <a:pt x="232979" y="253327"/>
                </a:lnTo>
                <a:lnTo>
                  <a:pt x="211517" y="254636"/>
                </a:lnTo>
                <a:lnTo>
                  <a:pt x="190512" y="256329"/>
                </a:lnTo>
                <a:lnTo>
                  <a:pt x="170546" y="258005"/>
                </a:lnTo>
                <a:lnTo>
                  <a:pt x="151845" y="259426"/>
                </a:lnTo>
                <a:lnTo>
                  <a:pt x="133996" y="260531"/>
                </a:lnTo>
                <a:lnTo>
                  <a:pt x="116170" y="261347"/>
                </a:lnTo>
                <a:lnTo>
                  <a:pt x="97893" y="261935"/>
                </a:lnTo>
                <a:lnTo>
                  <a:pt x="79557" y="262546"/>
                </a:lnTo>
                <a:lnTo>
                  <a:pt x="60237" y="263775"/>
                </a:lnTo>
                <a:lnTo>
                  <a:pt x="35993" y="266847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684352" y="5832787"/>
            <a:ext cx="2105700" cy="239422"/>
          </a:xfrm>
          <a:custGeom>
            <a:avLst/>
            <a:gdLst/>
            <a:ahLst/>
            <a:cxnLst/>
            <a:rect l="0" t="0" r="0" b="0"/>
            <a:pathLst>
              <a:path w="2105700" h="239422">
                <a:moveTo>
                  <a:pt x="2105699" y="0"/>
                </a:moveTo>
                <a:lnTo>
                  <a:pt x="2094031" y="2934"/>
                </a:lnTo>
                <a:lnTo>
                  <a:pt x="2083543" y="5716"/>
                </a:lnTo>
                <a:lnTo>
                  <a:pt x="2073241" y="8616"/>
                </a:lnTo>
                <a:lnTo>
                  <a:pt x="2062939" y="11656"/>
                </a:lnTo>
                <a:lnTo>
                  <a:pt x="2052596" y="14821"/>
                </a:lnTo>
                <a:lnTo>
                  <a:pt x="2042201" y="18089"/>
                </a:lnTo>
                <a:lnTo>
                  <a:pt x="2031600" y="21601"/>
                </a:lnTo>
                <a:lnTo>
                  <a:pt x="2020494" y="25640"/>
                </a:lnTo>
                <a:lnTo>
                  <a:pt x="2008761" y="30317"/>
                </a:lnTo>
                <a:lnTo>
                  <a:pt x="1996441" y="35425"/>
                </a:lnTo>
                <a:lnTo>
                  <a:pt x="1983639" y="40545"/>
                </a:lnTo>
                <a:lnTo>
                  <a:pt x="1970474" y="45433"/>
                </a:lnTo>
                <a:lnTo>
                  <a:pt x="1957210" y="50019"/>
                </a:lnTo>
                <a:lnTo>
                  <a:pt x="1944232" y="54325"/>
                </a:lnTo>
                <a:lnTo>
                  <a:pt x="1931723" y="58405"/>
                </a:lnTo>
                <a:lnTo>
                  <a:pt x="1919527" y="62315"/>
                </a:lnTo>
                <a:lnTo>
                  <a:pt x="1907265" y="66101"/>
                </a:lnTo>
                <a:lnTo>
                  <a:pt x="1894715" y="69795"/>
                </a:lnTo>
                <a:lnTo>
                  <a:pt x="1881827" y="73260"/>
                </a:lnTo>
                <a:lnTo>
                  <a:pt x="1868636" y="76208"/>
                </a:lnTo>
                <a:lnTo>
                  <a:pt x="1855206" y="78527"/>
                </a:lnTo>
                <a:lnTo>
                  <a:pt x="1841763" y="80423"/>
                </a:lnTo>
                <a:lnTo>
                  <a:pt x="1828665" y="82310"/>
                </a:lnTo>
                <a:lnTo>
                  <a:pt x="1816079" y="84434"/>
                </a:lnTo>
                <a:lnTo>
                  <a:pt x="1804001" y="86863"/>
                </a:lnTo>
                <a:lnTo>
                  <a:pt x="1792351" y="89572"/>
                </a:lnTo>
                <a:lnTo>
                  <a:pt x="1781025" y="92504"/>
                </a:lnTo>
                <a:lnTo>
                  <a:pt x="1769774" y="95439"/>
                </a:lnTo>
                <a:lnTo>
                  <a:pt x="1758220" y="98023"/>
                </a:lnTo>
                <a:lnTo>
                  <a:pt x="1746186" y="100094"/>
                </a:lnTo>
                <a:lnTo>
                  <a:pt x="1733830" y="101822"/>
                </a:lnTo>
                <a:lnTo>
                  <a:pt x="1721536" y="103597"/>
                </a:lnTo>
                <a:lnTo>
                  <a:pt x="1709522" y="105640"/>
                </a:lnTo>
                <a:lnTo>
                  <a:pt x="1697675" y="107844"/>
                </a:lnTo>
                <a:lnTo>
                  <a:pt x="1685655" y="109871"/>
                </a:lnTo>
                <a:lnTo>
                  <a:pt x="1673276" y="111537"/>
                </a:lnTo>
                <a:lnTo>
                  <a:pt x="1660674" y="112977"/>
                </a:lnTo>
                <a:lnTo>
                  <a:pt x="1648207" y="114551"/>
                </a:lnTo>
                <a:lnTo>
                  <a:pt x="1636073" y="116456"/>
                </a:lnTo>
                <a:lnTo>
                  <a:pt x="1624145" y="118567"/>
                </a:lnTo>
                <a:lnTo>
                  <a:pt x="1612069" y="120530"/>
                </a:lnTo>
                <a:lnTo>
                  <a:pt x="1599644" y="122153"/>
                </a:lnTo>
                <a:lnTo>
                  <a:pt x="1586671" y="123563"/>
                </a:lnTo>
                <a:lnTo>
                  <a:pt x="1572890" y="125118"/>
                </a:lnTo>
                <a:lnTo>
                  <a:pt x="1558248" y="127011"/>
                </a:lnTo>
                <a:lnTo>
                  <a:pt x="1543006" y="129113"/>
                </a:lnTo>
                <a:lnTo>
                  <a:pt x="1527629" y="131070"/>
                </a:lnTo>
                <a:lnTo>
                  <a:pt x="1512395" y="132684"/>
                </a:lnTo>
                <a:lnTo>
                  <a:pt x="1497234" y="133920"/>
                </a:lnTo>
                <a:lnTo>
                  <a:pt x="1481836" y="134825"/>
                </a:lnTo>
                <a:lnTo>
                  <a:pt x="1466036" y="135467"/>
                </a:lnTo>
                <a:lnTo>
                  <a:pt x="1449984" y="135916"/>
                </a:lnTo>
                <a:lnTo>
                  <a:pt x="1434048" y="136225"/>
                </a:lnTo>
                <a:lnTo>
                  <a:pt x="1418440" y="136440"/>
                </a:lnTo>
                <a:lnTo>
                  <a:pt x="1403365" y="136755"/>
                </a:lnTo>
                <a:lnTo>
                  <a:pt x="1389089" y="137500"/>
                </a:lnTo>
                <a:lnTo>
                  <a:pt x="1375668" y="138814"/>
                </a:lnTo>
                <a:lnTo>
                  <a:pt x="1362842" y="140510"/>
                </a:lnTo>
                <a:lnTo>
                  <a:pt x="1350149" y="142187"/>
                </a:lnTo>
                <a:lnTo>
                  <a:pt x="1337311" y="143615"/>
                </a:lnTo>
                <a:lnTo>
                  <a:pt x="1324398" y="144893"/>
                </a:lnTo>
                <a:lnTo>
                  <a:pt x="1311722" y="146358"/>
                </a:lnTo>
                <a:lnTo>
                  <a:pt x="1299442" y="148190"/>
                </a:lnTo>
                <a:lnTo>
                  <a:pt x="1287246" y="150252"/>
                </a:lnTo>
                <a:lnTo>
                  <a:pt x="1274459" y="152182"/>
                </a:lnTo>
                <a:lnTo>
                  <a:pt x="1260742" y="153778"/>
                </a:lnTo>
                <a:lnTo>
                  <a:pt x="1246088" y="155002"/>
                </a:lnTo>
                <a:lnTo>
                  <a:pt x="1230641" y="155898"/>
                </a:lnTo>
                <a:lnTo>
                  <a:pt x="1214578" y="156540"/>
                </a:lnTo>
                <a:lnTo>
                  <a:pt x="1198063" y="157158"/>
                </a:lnTo>
                <a:lnTo>
                  <a:pt x="1181224" y="158112"/>
                </a:lnTo>
                <a:lnTo>
                  <a:pt x="1164164" y="159570"/>
                </a:lnTo>
                <a:lnTo>
                  <a:pt x="1147116" y="161364"/>
                </a:lnTo>
                <a:lnTo>
                  <a:pt x="1130437" y="163109"/>
                </a:lnTo>
                <a:lnTo>
                  <a:pt x="1114290" y="164581"/>
                </a:lnTo>
                <a:lnTo>
                  <a:pt x="1098668" y="165890"/>
                </a:lnTo>
                <a:lnTo>
                  <a:pt x="1083483" y="167375"/>
                </a:lnTo>
                <a:lnTo>
                  <a:pt x="1068636" y="169221"/>
                </a:lnTo>
                <a:lnTo>
                  <a:pt x="1054037" y="171291"/>
                </a:lnTo>
                <a:lnTo>
                  <a:pt x="1039614" y="173228"/>
                </a:lnTo>
                <a:lnTo>
                  <a:pt x="1025314" y="174827"/>
                </a:lnTo>
                <a:lnTo>
                  <a:pt x="1011098" y="176053"/>
                </a:lnTo>
                <a:lnTo>
                  <a:pt x="996941" y="176951"/>
                </a:lnTo>
                <a:lnTo>
                  <a:pt x="982822" y="177595"/>
                </a:lnTo>
                <a:lnTo>
                  <a:pt x="968730" y="178213"/>
                </a:lnTo>
                <a:lnTo>
                  <a:pt x="954656" y="179169"/>
                </a:lnTo>
                <a:lnTo>
                  <a:pt x="940594" y="180627"/>
                </a:lnTo>
                <a:lnTo>
                  <a:pt x="926540" y="182421"/>
                </a:lnTo>
                <a:lnTo>
                  <a:pt x="912491" y="184165"/>
                </a:lnTo>
                <a:lnTo>
                  <a:pt x="898442" y="185637"/>
                </a:lnTo>
                <a:lnTo>
                  <a:pt x="884226" y="186946"/>
                </a:lnTo>
                <a:lnTo>
                  <a:pt x="869536" y="188431"/>
                </a:lnTo>
                <a:lnTo>
                  <a:pt x="854238" y="190282"/>
                </a:lnTo>
                <a:lnTo>
                  <a:pt x="838201" y="192525"/>
                </a:lnTo>
                <a:lnTo>
                  <a:pt x="821217" y="195110"/>
                </a:lnTo>
                <a:lnTo>
                  <a:pt x="803273" y="197958"/>
                </a:lnTo>
                <a:lnTo>
                  <a:pt x="784664" y="200837"/>
                </a:lnTo>
                <a:lnTo>
                  <a:pt x="765873" y="203384"/>
                </a:lnTo>
                <a:lnTo>
                  <a:pt x="747198" y="205430"/>
                </a:lnTo>
                <a:lnTo>
                  <a:pt x="728744" y="207141"/>
                </a:lnTo>
                <a:lnTo>
                  <a:pt x="710514" y="208904"/>
                </a:lnTo>
                <a:lnTo>
                  <a:pt x="692468" y="210941"/>
                </a:lnTo>
                <a:lnTo>
                  <a:pt x="674399" y="213140"/>
                </a:lnTo>
                <a:lnTo>
                  <a:pt x="655962" y="215163"/>
                </a:lnTo>
                <a:lnTo>
                  <a:pt x="637009" y="216827"/>
                </a:lnTo>
                <a:lnTo>
                  <a:pt x="618041" y="218265"/>
                </a:lnTo>
                <a:lnTo>
                  <a:pt x="600066" y="219838"/>
                </a:lnTo>
                <a:lnTo>
                  <a:pt x="583566" y="221743"/>
                </a:lnTo>
                <a:lnTo>
                  <a:pt x="568369" y="223853"/>
                </a:lnTo>
                <a:lnTo>
                  <a:pt x="553935" y="225816"/>
                </a:lnTo>
                <a:lnTo>
                  <a:pt x="539839" y="227433"/>
                </a:lnTo>
                <a:lnTo>
                  <a:pt x="525369" y="228672"/>
                </a:lnTo>
                <a:lnTo>
                  <a:pt x="509503" y="229578"/>
                </a:lnTo>
                <a:lnTo>
                  <a:pt x="491830" y="230227"/>
                </a:lnTo>
                <a:lnTo>
                  <a:pt x="473093" y="230849"/>
                </a:lnTo>
                <a:lnTo>
                  <a:pt x="454823" y="231806"/>
                </a:lnTo>
                <a:lnTo>
                  <a:pt x="437858" y="233266"/>
                </a:lnTo>
                <a:lnTo>
                  <a:pt x="421709" y="235062"/>
                </a:lnTo>
                <a:lnTo>
                  <a:pt x="404973" y="236806"/>
                </a:lnTo>
                <a:lnTo>
                  <a:pt x="386859" y="238269"/>
                </a:lnTo>
                <a:lnTo>
                  <a:pt x="367233" y="239233"/>
                </a:lnTo>
                <a:lnTo>
                  <a:pt x="346282" y="239421"/>
                </a:lnTo>
                <a:lnTo>
                  <a:pt x="324285" y="238771"/>
                </a:lnTo>
                <a:lnTo>
                  <a:pt x="301511" y="237536"/>
                </a:lnTo>
                <a:lnTo>
                  <a:pt x="278179" y="236176"/>
                </a:lnTo>
                <a:lnTo>
                  <a:pt x="254454" y="234970"/>
                </a:lnTo>
                <a:lnTo>
                  <a:pt x="230458" y="234011"/>
                </a:lnTo>
                <a:lnTo>
                  <a:pt x="206277" y="233293"/>
                </a:lnTo>
                <a:lnTo>
                  <a:pt x="181983" y="232776"/>
                </a:lnTo>
                <a:lnTo>
                  <a:pt x="158109" y="232412"/>
                </a:lnTo>
                <a:lnTo>
                  <a:pt x="135604" y="232159"/>
                </a:lnTo>
                <a:lnTo>
                  <a:pt x="114875" y="231986"/>
                </a:lnTo>
                <a:lnTo>
                  <a:pt x="95837" y="231869"/>
                </a:lnTo>
                <a:lnTo>
                  <a:pt x="78195" y="231790"/>
                </a:lnTo>
                <a:lnTo>
                  <a:pt x="61638" y="231736"/>
                </a:lnTo>
                <a:lnTo>
                  <a:pt x="46481" y="231700"/>
                </a:lnTo>
                <a:lnTo>
                  <a:pt x="32183" y="231672"/>
                </a:lnTo>
                <a:lnTo>
                  <a:pt x="17481" y="231649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1208867" y="1659385"/>
            <a:ext cx="180895" cy="267331"/>
            <a:chOff x="1208867" y="1659385"/>
            <a:chExt cx="180895" cy="267331"/>
          </a:xfrm>
        </p:grpSpPr>
        <p:sp>
          <p:nvSpPr>
            <p:cNvPr id="177" name="Freeform 176"/>
            <p:cNvSpPr/>
            <p:nvPr/>
          </p:nvSpPr>
          <p:spPr>
            <a:xfrm>
              <a:off x="1208867" y="1659385"/>
              <a:ext cx="180895" cy="116894"/>
            </a:xfrm>
            <a:custGeom>
              <a:avLst/>
              <a:gdLst/>
              <a:ahLst/>
              <a:cxnLst/>
              <a:rect l="0" t="0" r="0" b="0"/>
              <a:pathLst>
                <a:path w="180895" h="116894">
                  <a:moveTo>
                    <a:pt x="75609" y="14646"/>
                  </a:moveTo>
                  <a:lnTo>
                    <a:pt x="69742" y="20580"/>
                  </a:lnTo>
                  <a:lnTo>
                    <a:pt x="64177" y="26785"/>
                  </a:lnTo>
                  <a:lnTo>
                    <a:pt x="58378" y="33876"/>
                  </a:lnTo>
                  <a:lnTo>
                    <a:pt x="52298" y="41644"/>
                  </a:lnTo>
                  <a:lnTo>
                    <a:pt x="45968" y="49642"/>
                  </a:lnTo>
                  <a:lnTo>
                    <a:pt x="39444" y="57587"/>
                  </a:lnTo>
                  <a:lnTo>
                    <a:pt x="32941" y="65534"/>
                  </a:lnTo>
                  <a:lnTo>
                    <a:pt x="26807" y="73776"/>
                  </a:lnTo>
                  <a:lnTo>
                    <a:pt x="21198" y="82461"/>
                  </a:lnTo>
                  <a:lnTo>
                    <a:pt x="15941" y="91430"/>
                  </a:lnTo>
                  <a:lnTo>
                    <a:pt x="10644" y="100303"/>
                  </a:lnTo>
                  <a:lnTo>
                    <a:pt x="5125" y="108815"/>
                  </a:lnTo>
                  <a:lnTo>
                    <a:pt x="979" y="115131"/>
                  </a:lnTo>
                  <a:lnTo>
                    <a:pt x="0" y="116893"/>
                  </a:lnTo>
                  <a:lnTo>
                    <a:pt x="1142" y="114628"/>
                  </a:lnTo>
                  <a:lnTo>
                    <a:pt x="3577" y="109697"/>
                  </a:lnTo>
                  <a:lnTo>
                    <a:pt x="7073" y="103367"/>
                  </a:lnTo>
                  <a:lnTo>
                    <a:pt x="11478" y="96415"/>
                  </a:lnTo>
                  <a:lnTo>
                    <a:pt x="16616" y="89071"/>
                  </a:lnTo>
                  <a:lnTo>
                    <a:pt x="22311" y="81201"/>
                  </a:lnTo>
                  <a:lnTo>
                    <a:pt x="28413" y="72744"/>
                  </a:lnTo>
                  <a:lnTo>
                    <a:pt x="34803" y="63752"/>
                  </a:lnTo>
                  <a:lnTo>
                    <a:pt x="41394" y="54325"/>
                  </a:lnTo>
                  <a:lnTo>
                    <a:pt x="48124" y="44575"/>
                  </a:lnTo>
                  <a:lnTo>
                    <a:pt x="54948" y="34754"/>
                  </a:lnTo>
                  <a:lnTo>
                    <a:pt x="61836" y="25240"/>
                  </a:lnTo>
                  <a:lnTo>
                    <a:pt x="68767" y="16232"/>
                  </a:lnTo>
                  <a:lnTo>
                    <a:pt x="75727" y="8388"/>
                  </a:lnTo>
                  <a:lnTo>
                    <a:pt x="82707" y="2863"/>
                  </a:lnTo>
                  <a:lnTo>
                    <a:pt x="89700" y="84"/>
                  </a:lnTo>
                  <a:lnTo>
                    <a:pt x="96701" y="0"/>
                  </a:lnTo>
                  <a:lnTo>
                    <a:pt x="103709" y="2444"/>
                  </a:lnTo>
                  <a:lnTo>
                    <a:pt x="110720" y="7050"/>
                  </a:lnTo>
                  <a:lnTo>
                    <a:pt x="117734" y="13359"/>
                  </a:lnTo>
                  <a:lnTo>
                    <a:pt x="124749" y="20939"/>
                  </a:lnTo>
                  <a:lnTo>
                    <a:pt x="131766" y="29434"/>
                  </a:lnTo>
                  <a:lnTo>
                    <a:pt x="138783" y="38575"/>
                  </a:lnTo>
                  <a:lnTo>
                    <a:pt x="145801" y="48162"/>
                  </a:lnTo>
                  <a:lnTo>
                    <a:pt x="152810" y="58041"/>
                  </a:lnTo>
                  <a:lnTo>
                    <a:pt x="159508" y="67659"/>
                  </a:lnTo>
                  <a:lnTo>
                    <a:pt x="165957" y="76999"/>
                  </a:lnTo>
                  <a:lnTo>
                    <a:pt x="172725" y="86880"/>
                  </a:lnTo>
                  <a:lnTo>
                    <a:pt x="180894" y="988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295005" y="169508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44"/>
                  </a:lnTo>
                  <a:lnTo>
                    <a:pt x="3727" y="85868"/>
                  </a:lnTo>
                  <a:lnTo>
                    <a:pt x="5375" y="100082"/>
                  </a:lnTo>
                  <a:lnTo>
                    <a:pt x="6778" y="115046"/>
                  </a:lnTo>
                  <a:lnTo>
                    <a:pt x="7870" y="130518"/>
                  </a:lnTo>
                  <a:lnTo>
                    <a:pt x="8678" y="146056"/>
                  </a:lnTo>
                  <a:lnTo>
                    <a:pt x="9257" y="161384"/>
                  </a:lnTo>
                  <a:lnTo>
                    <a:pt x="9662" y="176009"/>
                  </a:lnTo>
                  <a:lnTo>
                    <a:pt x="9986" y="190686"/>
                  </a:lnTo>
                  <a:lnTo>
                    <a:pt x="10259" y="207818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602397" y="1821430"/>
            <a:ext cx="2011067" cy="892902"/>
            <a:chOff x="602397" y="1821430"/>
            <a:chExt cx="2011067" cy="892902"/>
          </a:xfrm>
        </p:grpSpPr>
        <p:sp>
          <p:nvSpPr>
            <p:cNvPr id="180" name="Freeform 179"/>
            <p:cNvSpPr/>
            <p:nvPr/>
          </p:nvSpPr>
          <p:spPr>
            <a:xfrm>
              <a:off x="1023008" y="2484725"/>
              <a:ext cx="114070" cy="229607"/>
            </a:xfrm>
            <a:custGeom>
              <a:avLst/>
              <a:gdLst/>
              <a:ahLst/>
              <a:cxnLst/>
              <a:rect l="0" t="0" r="0" b="0"/>
              <a:pathLst>
                <a:path w="114070" h="229607">
                  <a:moveTo>
                    <a:pt x="71955" y="0"/>
                  </a:moveTo>
                  <a:lnTo>
                    <a:pt x="71955" y="14602"/>
                  </a:lnTo>
                  <a:lnTo>
                    <a:pt x="71955" y="27873"/>
                  </a:lnTo>
                  <a:lnTo>
                    <a:pt x="71955" y="41074"/>
                  </a:lnTo>
                  <a:lnTo>
                    <a:pt x="71955" y="54416"/>
                  </a:lnTo>
                  <a:lnTo>
                    <a:pt x="71955" y="67925"/>
                  </a:lnTo>
                  <a:lnTo>
                    <a:pt x="71955" y="81583"/>
                  </a:lnTo>
                  <a:lnTo>
                    <a:pt x="71955" y="95522"/>
                  </a:lnTo>
                  <a:lnTo>
                    <a:pt x="71955" y="110019"/>
                  </a:lnTo>
                  <a:lnTo>
                    <a:pt x="71951" y="125172"/>
                  </a:lnTo>
                  <a:lnTo>
                    <a:pt x="71778" y="140602"/>
                  </a:lnTo>
                  <a:lnTo>
                    <a:pt x="71130" y="155580"/>
                  </a:lnTo>
                  <a:lnTo>
                    <a:pt x="69876" y="169727"/>
                  </a:lnTo>
                  <a:lnTo>
                    <a:pt x="68051" y="183005"/>
                  </a:lnTo>
                  <a:lnTo>
                    <a:pt x="65754" y="195537"/>
                  </a:lnTo>
                  <a:lnTo>
                    <a:pt x="63094" y="207462"/>
                  </a:lnTo>
                  <a:lnTo>
                    <a:pt x="59979" y="218108"/>
                  </a:lnTo>
                  <a:lnTo>
                    <a:pt x="55394" y="225827"/>
                  </a:lnTo>
                  <a:lnTo>
                    <a:pt x="49023" y="229606"/>
                  </a:lnTo>
                  <a:lnTo>
                    <a:pt x="42272" y="229536"/>
                  </a:lnTo>
                  <a:lnTo>
                    <a:pt x="35551" y="226377"/>
                  </a:lnTo>
                  <a:lnTo>
                    <a:pt x="29008" y="220942"/>
                  </a:lnTo>
                  <a:lnTo>
                    <a:pt x="22904" y="213894"/>
                  </a:lnTo>
                  <a:lnTo>
                    <a:pt x="17351" y="205728"/>
                  </a:lnTo>
                  <a:lnTo>
                    <a:pt x="12317" y="196794"/>
                  </a:lnTo>
                  <a:lnTo>
                    <a:pt x="7710" y="187338"/>
                  </a:lnTo>
                  <a:lnTo>
                    <a:pt x="3456" y="177600"/>
                  </a:lnTo>
                  <a:lnTo>
                    <a:pt x="459" y="170144"/>
                  </a:lnTo>
                  <a:lnTo>
                    <a:pt x="0" y="167858"/>
                  </a:lnTo>
                  <a:lnTo>
                    <a:pt x="1835" y="169424"/>
                  </a:lnTo>
                  <a:lnTo>
                    <a:pt x="5345" y="173275"/>
                  </a:lnTo>
                  <a:lnTo>
                    <a:pt x="10010" y="178433"/>
                  </a:lnTo>
                  <a:lnTo>
                    <a:pt x="15454" y="184345"/>
                  </a:lnTo>
                  <a:lnTo>
                    <a:pt x="21421" y="190858"/>
                  </a:lnTo>
                  <a:lnTo>
                    <a:pt x="27738" y="198105"/>
                  </a:lnTo>
                  <a:lnTo>
                    <a:pt x="34293" y="206095"/>
                  </a:lnTo>
                  <a:lnTo>
                    <a:pt x="41173" y="214080"/>
                  </a:lnTo>
                  <a:lnTo>
                    <a:pt x="48632" y="220693"/>
                  </a:lnTo>
                  <a:lnTo>
                    <a:pt x="56760" y="225276"/>
                  </a:lnTo>
                  <a:lnTo>
                    <a:pt x="65339" y="227519"/>
                  </a:lnTo>
                  <a:lnTo>
                    <a:pt x="73945" y="227130"/>
                  </a:lnTo>
                  <a:lnTo>
                    <a:pt x="82316" y="224237"/>
                  </a:lnTo>
                  <a:lnTo>
                    <a:pt x="90082" y="219331"/>
                  </a:lnTo>
                  <a:lnTo>
                    <a:pt x="97438" y="212374"/>
                  </a:lnTo>
                  <a:lnTo>
                    <a:pt x="105028" y="200523"/>
                  </a:lnTo>
                  <a:lnTo>
                    <a:pt x="114069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26466" y="2078322"/>
              <a:ext cx="141376" cy="269533"/>
            </a:xfrm>
            <a:custGeom>
              <a:avLst/>
              <a:gdLst/>
              <a:ahLst/>
              <a:cxnLst/>
              <a:rect l="0" t="0" r="0" b="0"/>
              <a:pathLst>
                <a:path w="141376" h="269533">
                  <a:moveTo>
                    <a:pt x="0" y="269532"/>
                  </a:moveTo>
                  <a:lnTo>
                    <a:pt x="2867" y="260597"/>
                  </a:lnTo>
                  <a:lnTo>
                    <a:pt x="5009" y="250970"/>
                  </a:lnTo>
                  <a:lnTo>
                    <a:pt x="6612" y="239678"/>
                  </a:lnTo>
                  <a:lnTo>
                    <a:pt x="7792" y="226838"/>
                  </a:lnTo>
                  <a:lnTo>
                    <a:pt x="8641" y="212710"/>
                  </a:lnTo>
                  <a:lnTo>
                    <a:pt x="9243" y="197580"/>
                  </a:lnTo>
                  <a:lnTo>
                    <a:pt x="9830" y="181546"/>
                  </a:lnTo>
                  <a:lnTo>
                    <a:pt x="10762" y="164510"/>
                  </a:lnTo>
                  <a:lnTo>
                    <a:pt x="12209" y="146504"/>
                  </a:lnTo>
                  <a:lnTo>
                    <a:pt x="14166" y="127839"/>
                  </a:lnTo>
                  <a:lnTo>
                    <a:pt x="16550" y="109005"/>
                  </a:lnTo>
                  <a:lnTo>
                    <a:pt x="19261" y="90302"/>
                  </a:lnTo>
                  <a:lnTo>
                    <a:pt x="22046" y="71997"/>
                  </a:lnTo>
                  <a:lnTo>
                    <a:pt x="24529" y="54399"/>
                  </a:lnTo>
                  <a:lnTo>
                    <a:pt x="26541" y="37627"/>
                  </a:lnTo>
                  <a:lnTo>
                    <a:pt x="28569" y="22586"/>
                  </a:lnTo>
                  <a:lnTo>
                    <a:pt x="31610" y="10978"/>
                  </a:lnTo>
                  <a:lnTo>
                    <a:pt x="36135" y="3446"/>
                  </a:lnTo>
                  <a:lnTo>
                    <a:pt x="41804" y="0"/>
                  </a:lnTo>
                  <a:lnTo>
                    <a:pt x="47767" y="555"/>
                  </a:lnTo>
                  <a:lnTo>
                    <a:pt x="53484" y="4631"/>
                  </a:lnTo>
                  <a:lnTo>
                    <a:pt x="58931" y="11533"/>
                  </a:lnTo>
                  <a:lnTo>
                    <a:pt x="64415" y="20566"/>
                  </a:lnTo>
                  <a:lnTo>
                    <a:pt x="70136" y="31140"/>
                  </a:lnTo>
                  <a:lnTo>
                    <a:pt x="76146" y="42638"/>
                  </a:lnTo>
                  <a:lnTo>
                    <a:pt x="82421" y="54420"/>
                  </a:lnTo>
                  <a:lnTo>
                    <a:pt x="88903" y="66123"/>
                  </a:lnTo>
                  <a:lnTo>
                    <a:pt x="95376" y="77777"/>
                  </a:lnTo>
                  <a:lnTo>
                    <a:pt x="101490" y="89675"/>
                  </a:lnTo>
                  <a:lnTo>
                    <a:pt x="107080" y="101977"/>
                  </a:lnTo>
                  <a:lnTo>
                    <a:pt x="112154" y="114528"/>
                  </a:lnTo>
                  <a:lnTo>
                    <a:pt x="116795" y="126963"/>
                  </a:lnTo>
                  <a:lnTo>
                    <a:pt x="121104" y="139071"/>
                  </a:lnTo>
                  <a:lnTo>
                    <a:pt x="125168" y="150813"/>
                  </a:lnTo>
                  <a:lnTo>
                    <a:pt x="129059" y="162231"/>
                  </a:lnTo>
                  <a:lnTo>
                    <a:pt x="132833" y="173323"/>
                  </a:lnTo>
                  <a:lnTo>
                    <a:pt x="136709" y="181698"/>
                  </a:lnTo>
                  <a:lnTo>
                    <a:pt x="140042" y="184443"/>
                  </a:lnTo>
                  <a:lnTo>
                    <a:pt x="141375" y="182826"/>
                  </a:lnTo>
                  <a:lnTo>
                    <a:pt x="140527" y="178668"/>
                  </a:lnTo>
                  <a:lnTo>
                    <a:pt x="137722" y="173647"/>
                  </a:lnTo>
                  <a:lnTo>
                    <a:pt x="133104" y="169343"/>
                  </a:lnTo>
                  <a:lnTo>
                    <a:pt x="126929" y="166483"/>
                  </a:lnTo>
                  <a:lnTo>
                    <a:pt x="119593" y="164985"/>
                  </a:lnTo>
                  <a:lnTo>
                    <a:pt x="110634" y="164156"/>
                  </a:lnTo>
                  <a:lnTo>
                    <a:pt x="97035" y="163933"/>
                  </a:lnTo>
                  <a:lnTo>
                    <a:pt x="73699" y="1642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15979" y="2084642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50"/>
                  </a:lnTo>
                  <a:lnTo>
                    <a:pt x="3727" y="103387"/>
                  </a:lnTo>
                  <a:lnTo>
                    <a:pt x="5375" y="118695"/>
                  </a:lnTo>
                  <a:lnTo>
                    <a:pt x="6778" y="134419"/>
                  </a:lnTo>
                  <a:lnTo>
                    <a:pt x="7873" y="149995"/>
                  </a:lnTo>
                  <a:lnTo>
                    <a:pt x="8801" y="165878"/>
                  </a:lnTo>
                  <a:lnTo>
                    <a:pt x="9640" y="184583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000889" y="2190145"/>
              <a:ext cx="70154" cy="173541"/>
            </a:xfrm>
            <a:custGeom>
              <a:avLst/>
              <a:gdLst/>
              <a:ahLst/>
              <a:cxnLst/>
              <a:rect l="0" t="0" r="0" b="0"/>
              <a:pathLst>
                <a:path w="70154" h="173541">
                  <a:moveTo>
                    <a:pt x="9846" y="126124"/>
                  </a:moveTo>
                  <a:lnTo>
                    <a:pt x="9913" y="137792"/>
                  </a:lnTo>
                  <a:lnTo>
                    <a:pt x="10554" y="148281"/>
                  </a:lnTo>
                  <a:lnTo>
                    <a:pt x="11809" y="158555"/>
                  </a:lnTo>
                  <a:lnTo>
                    <a:pt x="12160" y="167795"/>
                  </a:lnTo>
                  <a:lnTo>
                    <a:pt x="10364" y="173395"/>
                  </a:lnTo>
                  <a:lnTo>
                    <a:pt x="7890" y="173540"/>
                  </a:lnTo>
                  <a:lnTo>
                    <a:pt x="5619" y="168695"/>
                  </a:lnTo>
                  <a:lnTo>
                    <a:pt x="3805" y="160007"/>
                  </a:lnTo>
                  <a:lnTo>
                    <a:pt x="2450" y="148546"/>
                  </a:lnTo>
                  <a:lnTo>
                    <a:pt x="1475" y="135142"/>
                  </a:lnTo>
                  <a:lnTo>
                    <a:pt x="790" y="120398"/>
                  </a:lnTo>
                  <a:lnTo>
                    <a:pt x="316" y="104739"/>
                  </a:lnTo>
                  <a:lnTo>
                    <a:pt x="0" y="88470"/>
                  </a:lnTo>
                  <a:lnTo>
                    <a:pt x="126" y="72120"/>
                  </a:lnTo>
                  <a:lnTo>
                    <a:pt x="1273" y="56439"/>
                  </a:lnTo>
                  <a:lnTo>
                    <a:pt x="3688" y="41792"/>
                  </a:lnTo>
                  <a:lnTo>
                    <a:pt x="7618" y="28669"/>
                  </a:lnTo>
                  <a:lnTo>
                    <a:pt x="13462" y="17829"/>
                  </a:lnTo>
                  <a:lnTo>
                    <a:pt x="21241" y="9476"/>
                  </a:lnTo>
                  <a:lnTo>
                    <a:pt x="30363" y="3664"/>
                  </a:lnTo>
                  <a:lnTo>
                    <a:pt x="39855" y="562"/>
                  </a:lnTo>
                  <a:lnTo>
                    <a:pt x="49106" y="0"/>
                  </a:lnTo>
                  <a:lnTo>
                    <a:pt x="57414" y="1873"/>
                  </a:lnTo>
                  <a:lnTo>
                    <a:pt x="63849" y="6312"/>
                  </a:lnTo>
                  <a:lnTo>
                    <a:pt x="68088" y="13136"/>
                  </a:lnTo>
                  <a:lnTo>
                    <a:pt x="70153" y="21613"/>
                  </a:lnTo>
                  <a:lnTo>
                    <a:pt x="70116" y="30671"/>
                  </a:lnTo>
                  <a:lnTo>
                    <a:pt x="68245" y="39640"/>
                  </a:lnTo>
                  <a:lnTo>
                    <a:pt x="64834" y="48155"/>
                  </a:lnTo>
                  <a:lnTo>
                    <a:pt x="59566" y="56914"/>
                  </a:lnTo>
                  <a:lnTo>
                    <a:pt x="49751" y="67792"/>
                  </a:lnTo>
                  <a:lnTo>
                    <a:pt x="30903" y="840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126549" y="2053057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2" y="34462"/>
                  </a:lnTo>
                  <a:lnTo>
                    <a:pt x="7792" y="46623"/>
                  </a:lnTo>
                  <a:lnTo>
                    <a:pt x="8641" y="59283"/>
                  </a:lnTo>
                  <a:lnTo>
                    <a:pt x="9243" y="72334"/>
                  </a:lnTo>
                  <a:lnTo>
                    <a:pt x="9830" y="85514"/>
                  </a:lnTo>
                  <a:lnTo>
                    <a:pt x="10762" y="98431"/>
                  </a:lnTo>
                  <a:lnTo>
                    <a:pt x="12204" y="110897"/>
                  </a:lnTo>
                  <a:lnTo>
                    <a:pt x="13988" y="123063"/>
                  </a:lnTo>
                  <a:lnTo>
                    <a:pt x="15724" y="135305"/>
                  </a:lnTo>
                  <a:lnTo>
                    <a:pt x="17200" y="147809"/>
                  </a:lnTo>
                  <a:lnTo>
                    <a:pt x="18841" y="159449"/>
                  </a:lnTo>
                  <a:lnTo>
                    <a:pt x="21511" y="166775"/>
                  </a:lnTo>
                  <a:lnTo>
                    <a:pt x="25035" y="167976"/>
                  </a:lnTo>
                  <a:lnTo>
                    <a:pt x="28631" y="164933"/>
                  </a:lnTo>
                  <a:lnTo>
                    <a:pt x="32458" y="159574"/>
                  </a:lnTo>
                  <a:lnTo>
                    <a:pt x="37176" y="153487"/>
                  </a:lnTo>
                  <a:lnTo>
                    <a:pt x="43088" y="147541"/>
                  </a:lnTo>
                  <a:lnTo>
                    <a:pt x="49987" y="142540"/>
                  </a:lnTo>
                  <a:lnTo>
                    <a:pt x="57372" y="139448"/>
                  </a:lnTo>
                  <a:lnTo>
                    <a:pt x="64883" y="138590"/>
                  </a:lnTo>
                  <a:lnTo>
                    <a:pt x="72194" y="139943"/>
                  </a:lnTo>
                  <a:lnTo>
                    <a:pt x="78941" y="143423"/>
                  </a:lnTo>
                  <a:lnTo>
                    <a:pt x="84987" y="148745"/>
                  </a:lnTo>
                  <a:lnTo>
                    <a:pt x="90230" y="155070"/>
                  </a:lnTo>
                  <a:lnTo>
                    <a:pt x="95021" y="161734"/>
                  </a:lnTo>
                  <a:lnTo>
                    <a:pt x="99781" y="169316"/>
                  </a:lnTo>
                  <a:lnTo>
                    <a:pt x="105285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304458" y="2184916"/>
              <a:ext cx="127418" cy="69298"/>
            </a:xfrm>
            <a:custGeom>
              <a:avLst/>
              <a:gdLst/>
              <a:ahLst/>
              <a:cxnLst/>
              <a:rect l="0" t="0" r="0" b="0"/>
              <a:pathLst>
                <a:path w="127418" h="69298">
                  <a:moveTo>
                    <a:pt x="53718" y="26068"/>
                  </a:moveTo>
                  <a:lnTo>
                    <a:pt x="53488" y="14666"/>
                  </a:lnTo>
                  <a:lnTo>
                    <a:pt x="50521" y="6684"/>
                  </a:lnTo>
                  <a:lnTo>
                    <a:pt x="44354" y="1789"/>
                  </a:lnTo>
                  <a:lnTo>
                    <a:pt x="37177" y="0"/>
                  </a:lnTo>
                  <a:lnTo>
                    <a:pt x="29877" y="802"/>
                  </a:lnTo>
                  <a:lnTo>
                    <a:pt x="22801" y="3861"/>
                  </a:lnTo>
                  <a:lnTo>
                    <a:pt x="16268" y="9235"/>
                  </a:lnTo>
                  <a:lnTo>
                    <a:pt x="10402" y="16761"/>
                  </a:lnTo>
                  <a:lnTo>
                    <a:pt x="5481" y="25912"/>
                  </a:lnTo>
                  <a:lnTo>
                    <a:pt x="2006" y="35970"/>
                  </a:lnTo>
                  <a:lnTo>
                    <a:pt x="126" y="46417"/>
                  </a:lnTo>
                  <a:lnTo>
                    <a:pt x="0" y="56176"/>
                  </a:lnTo>
                  <a:lnTo>
                    <a:pt x="1961" y="63593"/>
                  </a:lnTo>
                  <a:lnTo>
                    <a:pt x="5976" y="67972"/>
                  </a:lnTo>
                  <a:lnTo>
                    <a:pt x="11416" y="69297"/>
                  </a:lnTo>
                  <a:lnTo>
                    <a:pt x="17282" y="67767"/>
                  </a:lnTo>
                  <a:lnTo>
                    <a:pt x="22964" y="63820"/>
                  </a:lnTo>
                  <a:lnTo>
                    <a:pt x="28401" y="58141"/>
                  </a:lnTo>
                  <a:lnTo>
                    <a:pt x="33885" y="51524"/>
                  </a:lnTo>
                  <a:lnTo>
                    <a:pt x="39623" y="44543"/>
                  </a:lnTo>
                  <a:lnTo>
                    <a:pt x="46137" y="39067"/>
                  </a:lnTo>
                  <a:lnTo>
                    <a:pt x="53193" y="37627"/>
                  </a:lnTo>
                  <a:lnTo>
                    <a:pt x="59605" y="40037"/>
                  </a:lnTo>
                  <a:lnTo>
                    <a:pt x="65548" y="44848"/>
                  </a:lnTo>
                  <a:lnTo>
                    <a:pt x="71431" y="50894"/>
                  </a:lnTo>
                  <a:lnTo>
                    <a:pt x="77634" y="57028"/>
                  </a:lnTo>
                  <a:lnTo>
                    <a:pt x="84524" y="61997"/>
                  </a:lnTo>
                  <a:lnTo>
                    <a:pt x="92254" y="65257"/>
                  </a:lnTo>
                  <a:lnTo>
                    <a:pt x="100990" y="67371"/>
                  </a:lnTo>
                  <a:lnTo>
                    <a:pt x="112010" y="68326"/>
                  </a:lnTo>
                  <a:lnTo>
                    <a:pt x="127417" y="681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448324" y="2032000"/>
              <a:ext cx="96445" cy="192555"/>
            </a:xfrm>
            <a:custGeom>
              <a:avLst/>
              <a:gdLst/>
              <a:ahLst/>
              <a:cxnLst/>
              <a:rect l="0" t="0" r="0" b="0"/>
              <a:pathLst>
                <a:path w="96445" h="192555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55"/>
                  </a:lnTo>
                  <a:lnTo>
                    <a:pt x="679" y="35322"/>
                  </a:lnTo>
                  <a:lnTo>
                    <a:pt x="2147" y="46114"/>
                  </a:lnTo>
                  <a:lnTo>
                    <a:pt x="4212" y="58408"/>
                  </a:lnTo>
                  <a:lnTo>
                    <a:pt x="6548" y="71900"/>
                  </a:lnTo>
                  <a:lnTo>
                    <a:pt x="8723" y="86019"/>
                  </a:lnTo>
                  <a:lnTo>
                    <a:pt x="10536" y="100300"/>
                  </a:lnTo>
                  <a:lnTo>
                    <a:pt x="12809" y="112296"/>
                  </a:lnTo>
                  <a:lnTo>
                    <a:pt x="16645" y="119112"/>
                  </a:lnTo>
                  <a:lnTo>
                    <a:pt x="22066" y="122013"/>
                  </a:lnTo>
                  <a:lnTo>
                    <a:pt x="29210" y="123243"/>
                  </a:lnTo>
                  <a:lnTo>
                    <a:pt x="37856" y="124359"/>
                  </a:lnTo>
                  <a:lnTo>
                    <a:pt x="47444" y="126266"/>
                  </a:lnTo>
                  <a:lnTo>
                    <a:pt x="57523" y="129261"/>
                  </a:lnTo>
                  <a:lnTo>
                    <a:pt x="67511" y="133452"/>
                  </a:lnTo>
                  <a:lnTo>
                    <a:pt x="76664" y="138962"/>
                  </a:lnTo>
                  <a:lnTo>
                    <a:pt x="84645" y="145713"/>
                  </a:lnTo>
                  <a:lnTo>
                    <a:pt x="90999" y="153336"/>
                  </a:lnTo>
                  <a:lnTo>
                    <a:pt x="94991" y="161284"/>
                  </a:lnTo>
                  <a:lnTo>
                    <a:pt x="96444" y="169209"/>
                  </a:lnTo>
                  <a:lnTo>
                    <a:pt x="95318" y="176645"/>
                  </a:lnTo>
                  <a:lnTo>
                    <a:pt x="91455" y="182953"/>
                  </a:lnTo>
                  <a:lnTo>
                    <a:pt x="85053" y="187885"/>
                  </a:lnTo>
                  <a:lnTo>
                    <a:pt x="76876" y="191212"/>
                  </a:lnTo>
                  <a:lnTo>
                    <a:pt x="68028" y="192554"/>
                  </a:lnTo>
                  <a:lnTo>
                    <a:pt x="59166" y="191888"/>
                  </a:lnTo>
                  <a:lnTo>
                    <a:pt x="50025" y="189807"/>
                  </a:lnTo>
                  <a:lnTo>
                    <a:pt x="39493" y="185785"/>
                  </a:lnTo>
                  <a:lnTo>
                    <a:pt x="25665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568746" y="2116981"/>
              <a:ext cx="84229" cy="122076"/>
            </a:xfrm>
            <a:custGeom>
              <a:avLst/>
              <a:gdLst/>
              <a:ahLst/>
              <a:cxnLst/>
              <a:rect l="0" t="0" r="0" b="0"/>
              <a:pathLst>
                <a:path w="84229" h="122076">
                  <a:moveTo>
                    <a:pt x="0" y="72946"/>
                  </a:moveTo>
                  <a:lnTo>
                    <a:pt x="8801" y="70013"/>
                  </a:lnTo>
                  <a:lnTo>
                    <a:pt x="17148" y="67230"/>
                  </a:lnTo>
                  <a:lnTo>
                    <a:pt x="25842" y="64326"/>
                  </a:lnTo>
                  <a:lnTo>
                    <a:pt x="34790" y="61113"/>
                  </a:lnTo>
                  <a:lnTo>
                    <a:pt x="43637" y="57300"/>
                  </a:lnTo>
                  <a:lnTo>
                    <a:pt x="52166" y="52773"/>
                  </a:lnTo>
                  <a:lnTo>
                    <a:pt x="60009" y="47264"/>
                  </a:lnTo>
                  <a:lnTo>
                    <a:pt x="66590" y="40279"/>
                  </a:lnTo>
                  <a:lnTo>
                    <a:pt x="71696" y="31706"/>
                  </a:lnTo>
                  <a:lnTo>
                    <a:pt x="74799" y="22374"/>
                  </a:lnTo>
                  <a:lnTo>
                    <a:pt x="74926" y="13797"/>
                  </a:lnTo>
                  <a:lnTo>
                    <a:pt x="71834" y="6793"/>
                  </a:lnTo>
                  <a:lnTo>
                    <a:pt x="66369" y="1961"/>
                  </a:lnTo>
                  <a:lnTo>
                    <a:pt x="60030" y="0"/>
                  </a:lnTo>
                  <a:lnTo>
                    <a:pt x="53774" y="984"/>
                  </a:lnTo>
                  <a:lnTo>
                    <a:pt x="47818" y="4357"/>
                  </a:lnTo>
                  <a:lnTo>
                    <a:pt x="41920" y="9270"/>
                  </a:lnTo>
                  <a:lnTo>
                    <a:pt x="35900" y="15093"/>
                  </a:lnTo>
                  <a:lnTo>
                    <a:pt x="30180" y="21928"/>
                  </a:lnTo>
                  <a:lnTo>
                    <a:pt x="25690" y="30476"/>
                  </a:lnTo>
                  <a:lnTo>
                    <a:pt x="22851" y="40994"/>
                  </a:lnTo>
                  <a:lnTo>
                    <a:pt x="21604" y="52990"/>
                  </a:lnTo>
                  <a:lnTo>
                    <a:pt x="21680" y="65505"/>
                  </a:lnTo>
                  <a:lnTo>
                    <a:pt x="22778" y="77916"/>
                  </a:lnTo>
                  <a:lnTo>
                    <a:pt x="24956" y="89654"/>
                  </a:lnTo>
                  <a:lnTo>
                    <a:pt x="28611" y="100071"/>
                  </a:lnTo>
                  <a:lnTo>
                    <a:pt x="33840" y="108943"/>
                  </a:lnTo>
                  <a:lnTo>
                    <a:pt x="40298" y="115915"/>
                  </a:lnTo>
                  <a:lnTo>
                    <a:pt x="47396" y="120333"/>
                  </a:lnTo>
                  <a:lnTo>
                    <a:pt x="54753" y="122075"/>
                  </a:lnTo>
                  <a:lnTo>
                    <a:pt x="62558" y="122042"/>
                  </a:lnTo>
                  <a:lnTo>
                    <a:pt x="71815" y="119879"/>
                  </a:lnTo>
                  <a:lnTo>
                    <a:pt x="84228" y="1150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705616" y="195830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78"/>
                  </a:lnTo>
                  <a:lnTo>
                    <a:pt x="178" y="95345"/>
                  </a:lnTo>
                  <a:lnTo>
                    <a:pt x="826" y="109194"/>
                  </a:lnTo>
                  <a:lnTo>
                    <a:pt x="2075" y="123102"/>
                  </a:lnTo>
                  <a:lnTo>
                    <a:pt x="3727" y="137052"/>
                  </a:lnTo>
                  <a:lnTo>
                    <a:pt x="5375" y="151030"/>
                  </a:lnTo>
                  <a:lnTo>
                    <a:pt x="6783" y="165024"/>
                  </a:lnTo>
                  <a:lnTo>
                    <a:pt x="8048" y="178862"/>
                  </a:lnTo>
                  <a:lnTo>
                    <a:pt x="9505" y="192234"/>
                  </a:lnTo>
                  <a:lnTo>
                    <a:pt x="11331" y="204992"/>
                  </a:lnTo>
                  <a:lnTo>
                    <a:pt x="13398" y="216718"/>
                  </a:lnTo>
                  <a:lnTo>
                    <a:pt x="15549" y="227785"/>
                  </a:lnTo>
                  <a:lnTo>
                    <a:pt x="17976" y="23916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621388" y="2042528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5664" y="3001"/>
                  </a:lnTo>
                  <a:lnTo>
                    <a:pt x="124535" y="6423"/>
                  </a:lnTo>
                  <a:lnTo>
                    <a:pt x="112937" y="10615"/>
                  </a:lnTo>
                  <a:lnTo>
                    <a:pt x="100775" y="15342"/>
                  </a:lnTo>
                  <a:lnTo>
                    <a:pt x="88115" y="20175"/>
                  </a:lnTo>
                  <a:lnTo>
                    <a:pt x="75069" y="24852"/>
                  </a:lnTo>
                  <a:lnTo>
                    <a:pt x="61957" y="29332"/>
                  </a:lnTo>
                  <a:lnTo>
                    <a:pt x="47803" y="34252"/>
                  </a:lnTo>
                  <a:lnTo>
                    <a:pt x="29129" y="411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789844" y="2116227"/>
              <a:ext cx="4438" cy="105287"/>
            </a:xfrm>
            <a:custGeom>
              <a:avLst/>
              <a:gdLst/>
              <a:ahLst/>
              <a:cxnLst/>
              <a:rect l="0" t="0" r="0" b="0"/>
              <a:pathLst>
                <a:path w="4438" h="10528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5" y="39066"/>
                  </a:lnTo>
                  <a:lnTo>
                    <a:pt x="3488" y="50472"/>
                  </a:lnTo>
                  <a:lnTo>
                    <a:pt x="4437" y="62718"/>
                  </a:lnTo>
                  <a:lnTo>
                    <a:pt x="3806" y="79124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810901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872738" y="2074114"/>
              <a:ext cx="96092" cy="140771"/>
            </a:xfrm>
            <a:custGeom>
              <a:avLst/>
              <a:gdLst/>
              <a:ahLst/>
              <a:cxnLst/>
              <a:rect l="0" t="0" r="0" b="0"/>
              <a:pathLst>
                <a:path w="96092" h="140771">
                  <a:moveTo>
                    <a:pt x="32920" y="0"/>
                  </a:moveTo>
                  <a:lnTo>
                    <a:pt x="24252" y="6001"/>
                  </a:lnTo>
                  <a:lnTo>
                    <a:pt x="17186" y="12846"/>
                  </a:lnTo>
                  <a:lnTo>
                    <a:pt x="11089" y="21238"/>
                  </a:lnTo>
                  <a:lnTo>
                    <a:pt x="6034" y="31038"/>
                  </a:lnTo>
                  <a:lnTo>
                    <a:pt x="2469" y="42001"/>
                  </a:lnTo>
                  <a:lnTo>
                    <a:pt x="516" y="53857"/>
                  </a:lnTo>
                  <a:lnTo>
                    <a:pt x="0" y="66208"/>
                  </a:lnTo>
                  <a:lnTo>
                    <a:pt x="634" y="78557"/>
                  </a:lnTo>
                  <a:lnTo>
                    <a:pt x="2139" y="90627"/>
                  </a:lnTo>
                  <a:lnTo>
                    <a:pt x="4605" y="102186"/>
                  </a:lnTo>
                  <a:lnTo>
                    <a:pt x="8461" y="112955"/>
                  </a:lnTo>
                  <a:lnTo>
                    <a:pt x="13829" y="122848"/>
                  </a:lnTo>
                  <a:lnTo>
                    <a:pt x="20381" y="131304"/>
                  </a:lnTo>
                  <a:lnTo>
                    <a:pt x="27542" y="137250"/>
                  </a:lnTo>
                  <a:lnTo>
                    <a:pt x="34918" y="140319"/>
                  </a:lnTo>
                  <a:lnTo>
                    <a:pt x="42480" y="140770"/>
                  </a:lnTo>
                  <a:lnTo>
                    <a:pt x="50462" y="139104"/>
                  </a:lnTo>
                  <a:lnTo>
                    <a:pt x="58965" y="135844"/>
                  </a:lnTo>
                  <a:lnTo>
                    <a:pt x="67503" y="131543"/>
                  </a:lnTo>
                  <a:lnTo>
                    <a:pt x="75927" y="126253"/>
                  </a:lnTo>
                  <a:lnTo>
                    <a:pt x="84978" y="118399"/>
                  </a:lnTo>
                  <a:lnTo>
                    <a:pt x="96091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974529" y="2071321"/>
              <a:ext cx="110114" cy="87592"/>
            </a:xfrm>
            <a:custGeom>
              <a:avLst/>
              <a:gdLst/>
              <a:ahLst/>
              <a:cxnLst/>
              <a:rect l="0" t="0" r="0" b="0"/>
              <a:pathLst>
                <a:path w="110114" h="87592">
                  <a:moveTo>
                    <a:pt x="57471" y="65964"/>
                  </a:moveTo>
                  <a:lnTo>
                    <a:pt x="60270" y="57162"/>
                  </a:lnTo>
                  <a:lnTo>
                    <a:pt x="61772" y="48816"/>
                  </a:lnTo>
                  <a:lnTo>
                    <a:pt x="62074" y="40121"/>
                  </a:lnTo>
                  <a:lnTo>
                    <a:pt x="61222" y="31173"/>
                  </a:lnTo>
                  <a:lnTo>
                    <a:pt x="59106" y="22327"/>
                  </a:lnTo>
                  <a:lnTo>
                    <a:pt x="55784" y="13806"/>
                  </a:lnTo>
                  <a:lnTo>
                    <a:pt x="51423" y="6319"/>
                  </a:lnTo>
                  <a:lnTo>
                    <a:pt x="45377" y="1417"/>
                  </a:lnTo>
                  <a:lnTo>
                    <a:pt x="37621" y="0"/>
                  </a:lnTo>
                  <a:lnTo>
                    <a:pt x="29833" y="1747"/>
                  </a:lnTo>
                  <a:lnTo>
                    <a:pt x="22415" y="6014"/>
                  </a:lnTo>
                  <a:lnTo>
                    <a:pt x="15583" y="12333"/>
                  </a:lnTo>
                  <a:lnTo>
                    <a:pt x="9826" y="20487"/>
                  </a:lnTo>
                  <a:lnTo>
                    <a:pt x="5334" y="30200"/>
                  </a:lnTo>
                  <a:lnTo>
                    <a:pt x="2168" y="40979"/>
                  </a:lnTo>
                  <a:lnTo>
                    <a:pt x="420" y="52210"/>
                  </a:lnTo>
                  <a:lnTo>
                    <a:pt x="0" y="63481"/>
                  </a:lnTo>
                  <a:lnTo>
                    <a:pt x="1008" y="73811"/>
                  </a:lnTo>
                  <a:lnTo>
                    <a:pt x="3805" y="81619"/>
                  </a:lnTo>
                  <a:lnTo>
                    <a:pt x="8417" y="86259"/>
                  </a:lnTo>
                  <a:lnTo>
                    <a:pt x="14275" y="87591"/>
                  </a:lnTo>
                  <a:lnTo>
                    <a:pt x="20430" y="85534"/>
                  </a:lnTo>
                  <a:lnTo>
                    <a:pt x="26308" y="80437"/>
                  </a:lnTo>
                  <a:lnTo>
                    <a:pt x="31904" y="73859"/>
                  </a:lnTo>
                  <a:lnTo>
                    <a:pt x="38379" y="68499"/>
                  </a:lnTo>
                  <a:lnTo>
                    <a:pt x="46173" y="66106"/>
                  </a:lnTo>
                  <a:lnTo>
                    <a:pt x="53884" y="66969"/>
                  </a:lnTo>
                  <a:lnTo>
                    <a:pt x="61222" y="70559"/>
                  </a:lnTo>
                  <a:lnTo>
                    <a:pt x="68404" y="75558"/>
                  </a:lnTo>
                  <a:lnTo>
                    <a:pt x="76642" y="80466"/>
                  </a:lnTo>
                  <a:lnTo>
                    <a:pt x="88902" y="84583"/>
                  </a:lnTo>
                  <a:lnTo>
                    <a:pt x="110113" y="870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118941" y="1874072"/>
              <a:ext cx="18344" cy="231628"/>
            </a:xfrm>
            <a:custGeom>
              <a:avLst/>
              <a:gdLst/>
              <a:ahLst/>
              <a:cxnLst/>
              <a:rect l="0" t="0" r="0" b="0"/>
              <a:pathLst>
                <a:path w="18344" h="231628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9"/>
                  </a:lnTo>
                  <a:lnTo>
                    <a:pt x="1889" y="80355"/>
                  </a:lnTo>
                  <a:lnTo>
                    <a:pt x="3253" y="93447"/>
                  </a:lnTo>
                  <a:lnTo>
                    <a:pt x="4467" y="107394"/>
                  </a:lnTo>
                  <a:lnTo>
                    <a:pt x="5602" y="122047"/>
                  </a:lnTo>
                  <a:lnTo>
                    <a:pt x="6970" y="136969"/>
                  </a:lnTo>
                  <a:lnTo>
                    <a:pt x="8738" y="151856"/>
                  </a:lnTo>
                  <a:lnTo>
                    <a:pt x="10765" y="166368"/>
                  </a:lnTo>
                  <a:lnTo>
                    <a:pt x="12885" y="181693"/>
                  </a:lnTo>
                  <a:lnTo>
                    <a:pt x="15286" y="201409"/>
                  </a:lnTo>
                  <a:lnTo>
                    <a:pt x="18343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814702" y="2253098"/>
              <a:ext cx="135286" cy="203732"/>
            </a:xfrm>
            <a:custGeom>
              <a:avLst/>
              <a:gdLst/>
              <a:ahLst/>
              <a:cxnLst/>
              <a:rect l="0" t="0" r="0" b="0"/>
              <a:pathLst>
                <a:path w="135286" h="203732">
                  <a:moveTo>
                    <a:pt x="48842" y="21057"/>
                  </a:moveTo>
                  <a:lnTo>
                    <a:pt x="40174" y="26992"/>
                  </a:lnTo>
                  <a:lnTo>
                    <a:pt x="33108" y="33196"/>
                  </a:lnTo>
                  <a:lnTo>
                    <a:pt x="27002" y="40292"/>
                  </a:lnTo>
                  <a:lnTo>
                    <a:pt x="21601" y="48232"/>
                  </a:lnTo>
                  <a:lnTo>
                    <a:pt x="16739" y="56879"/>
                  </a:lnTo>
                  <a:lnTo>
                    <a:pt x="12284" y="66078"/>
                  </a:lnTo>
                  <a:lnTo>
                    <a:pt x="8290" y="75850"/>
                  </a:lnTo>
                  <a:lnTo>
                    <a:pt x="4979" y="86389"/>
                  </a:lnTo>
                  <a:lnTo>
                    <a:pt x="2421" y="97735"/>
                  </a:lnTo>
                  <a:lnTo>
                    <a:pt x="704" y="109793"/>
                  </a:lnTo>
                  <a:lnTo>
                    <a:pt x="0" y="122419"/>
                  </a:lnTo>
                  <a:lnTo>
                    <a:pt x="310" y="135461"/>
                  </a:lnTo>
                  <a:lnTo>
                    <a:pt x="1654" y="148472"/>
                  </a:lnTo>
                  <a:lnTo>
                    <a:pt x="4152" y="160749"/>
                  </a:lnTo>
                  <a:lnTo>
                    <a:pt x="7767" y="171955"/>
                  </a:lnTo>
                  <a:lnTo>
                    <a:pt x="12652" y="181783"/>
                  </a:lnTo>
                  <a:lnTo>
                    <a:pt x="19211" y="189788"/>
                  </a:lnTo>
                  <a:lnTo>
                    <a:pt x="27511" y="195907"/>
                  </a:lnTo>
                  <a:lnTo>
                    <a:pt x="37168" y="200220"/>
                  </a:lnTo>
                  <a:lnTo>
                    <a:pt x="47560" y="202764"/>
                  </a:lnTo>
                  <a:lnTo>
                    <a:pt x="58246" y="203731"/>
                  </a:lnTo>
                  <a:lnTo>
                    <a:pt x="68842" y="203095"/>
                  </a:lnTo>
                  <a:lnTo>
                    <a:pt x="78949" y="200550"/>
                  </a:lnTo>
                  <a:lnTo>
                    <a:pt x="88405" y="196099"/>
                  </a:lnTo>
                  <a:lnTo>
                    <a:pt x="97075" y="190009"/>
                  </a:lnTo>
                  <a:lnTo>
                    <a:pt x="104760" y="182634"/>
                  </a:lnTo>
                  <a:lnTo>
                    <a:pt x="111451" y="174305"/>
                  </a:lnTo>
                  <a:lnTo>
                    <a:pt x="117285" y="165290"/>
                  </a:lnTo>
                  <a:lnTo>
                    <a:pt x="122447" y="155794"/>
                  </a:lnTo>
                  <a:lnTo>
                    <a:pt x="127099" y="145961"/>
                  </a:lnTo>
                  <a:lnTo>
                    <a:pt x="131056" y="135732"/>
                  </a:lnTo>
                  <a:lnTo>
                    <a:pt x="133810" y="124873"/>
                  </a:lnTo>
                  <a:lnTo>
                    <a:pt x="135179" y="113309"/>
                  </a:lnTo>
                  <a:lnTo>
                    <a:pt x="135285" y="101270"/>
                  </a:lnTo>
                  <a:lnTo>
                    <a:pt x="134368" y="89189"/>
                  </a:lnTo>
                  <a:lnTo>
                    <a:pt x="132673" y="77326"/>
                  </a:lnTo>
                  <a:lnTo>
                    <a:pt x="130248" y="65920"/>
                  </a:lnTo>
                  <a:lnTo>
                    <a:pt x="126950" y="55261"/>
                  </a:lnTo>
                  <a:lnTo>
                    <a:pt x="122767" y="45431"/>
                  </a:lnTo>
                  <a:lnTo>
                    <a:pt x="117654" y="36508"/>
                  </a:lnTo>
                  <a:lnTo>
                    <a:pt x="111466" y="28654"/>
                  </a:lnTo>
                  <a:lnTo>
                    <a:pt x="104234" y="21854"/>
                  </a:lnTo>
                  <a:lnTo>
                    <a:pt x="96386" y="16099"/>
                  </a:lnTo>
                  <a:lnTo>
                    <a:pt x="87771" y="10907"/>
                  </a:lnTo>
                  <a:lnTo>
                    <a:pt x="76517" y="5820"/>
                  </a:lnTo>
                  <a:lnTo>
                    <a:pt x="593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004607" y="2295212"/>
              <a:ext cx="69508" cy="112577"/>
            </a:xfrm>
            <a:custGeom>
              <a:avLst/>
              <a:gdLst/>
              <a:ahLst/>
              <a:cxnLst/>
              <a:rect l="0" t="0" r="0" b="0"/>
              <a:pathLst>
                <a:path w="69508" h="112577">
                  <a:moveTo>
                    <a:pt x="6336" y="73699"/>
                  </a:moveTo>
                  <a:lnTo>
                    <a:pt x="6470" y="85301"/>
                  </a:lnTo>
                  <a:lnTo>
                    <a:pt x="7750" y="95149"/>
                  </a:lnTo>
                  <a:lnTo>
                    <a:pt x="10291" y="104104"/>
                  </a:lnTo>
                  <a:lnTo>
                    <a:pt x="12088" y="110662"/>
                  </a:lnTo>
                  <a:lnTo>
                    <a:pt x="11183" y="112576"/>
                  </a:lnTo>
                  <a:lnTo>
                    <a:pt x="8820" y="110390"/>
                  </a:lnTo>
                  <a:lnTo>
                    <a:pt x="6008" y="105163"/>
                  </a:lnTo>
                  <a:lnTo>
                    <a:pt x="3399" y="97563"/>
                  </a:lnTo>
                  <a:lnTo>
                    <a:pt x="1276" y="88133"/>
                  </a:lnTo>
                  <a:lnTo>
                    <a:pt x="0" y="77665"/>
                  </a:lnTo>
                  <a:lnTo>
                    <a:pt x="115" y="67152"/>
                  </a:lnTo>
                  <a:lnTo>
                    <a:pt x="1789" y="57150"/>
                  </a:lnTo>
                  <a:lnTo>
                    <a:pt x="5030" y="47972"/>
                  </a:lnTo>
                  <a:lnTo>
                    <a:pt x="9871" y="39875"/>
                  </a:lnTo>
                  <a:lnTo>
                    <a:pt x="16159" y="32874"/>
                  </a:lnTo>
                  <a:lnTo>
                    <a:pt x="23552" y="26769"/>
                  </a:lnTo>
                  <a:lnTo>
                    <a:pt x="32546" y="20551"/>
                  </a:lnTo>
                  <a:lnTo>
                    <a:pt x="46164" y="12556"/>
                  </a:lnTo>
                  <a:lnTo>
                    <a:pt x="6950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141545" y="2108284"/>
              <a:ext cx="111554" cy="296505"/>
            </a:xfrm>
            <a:custGeom>
              <a:avLst/>
              <a:gdLst/>
              <a:ahLst/>
              <a:cxnLst/>
              <a:rect l="0" t="0" r="0" b="0"/>
              <a:pathLst>
                <a:path w="111554" h="296505">
                  <a:moveTo>
                    <a:pt x="58910" y="239570"/>
                  </a:moveTo>
                  <a:lnTo>
                    <a:pt x="55910" y="230836"/>
                  </a:lnTo>
                  <a:lnTo>
                    <a:pt x="52487" y="223130"/>
                  </a:lnTo>
                  <a:lnTo>
                    <a:pt x="48291" y="215746"/>
                  </a:lnTo>
                  <a:lnTo>
                    <a:pt x="43391" y="209176"/>
                  </a:lnTo>
                  <a:lnTo>
                    <a:pt x="37910" y="204591"/>
                  </a:lnTo>
                  <a:lnTo>
                    <a:pt x="31984" y="202483"/>
                  </a:lnTo>
                  <a:lnTo>
                    <a:pt x="25895" y="202867"/>
                  </a:lnTo>
                  <a:lnTo>
                    <a:pt x="20045" y="205635"/>
                  </a:lnTo>
                  <a:lnTo>
                    <a:pt x="14638" y="210466"/>
                  </a:lnTo>
                  <a:lnTo>
                    <a:pt x="9858" y="217097"/>
                  </a:lnTo>
                  <a:lnTo>
                    <a:pt x="5946" y="225427"/>
                  </a:lnTo>
                  <a:lnTo>
                    <a:pt x="2950" y="235239"/>
                  </a:lnTo>
                  <a:lnTo>
                    <a:pt x="921" y="246078"/>
                  </a:lnTo>
                  <a:lnTo>
                    <a:pt x="0" y="257344"/>
                  </a:lnTo>
                  <a:lnTo>
                    <a:pt x="166" y="268641"/>
                  </a:lnTo>
                  <a:lnTo>
                    <a:pt x="1582" y="279157"/>
                  </a:lnTo>
                  <a:lnTo>
                    <a:pt x="4659" y="287622"/>
                  </a:lnTo>
                  <a:lnTo>
                    <a:pt x="9463" y="293516"/>
                  </a:lnTo>
                  <a:lnTo>
                    <a:pt x="15450" y="296504"/>
                  </a:lnTo>
                  <a:lnTo>
                    <a:pt x="21692" y="296098"/>
                  </a:lnTo>
                  <a:lnTo>
                    <a:pt x="27625" y="292383"/>
                  </a:lnTo>
                  <a:lnTo>
                    <a:pt x="33062" y="286026"/>
                  </a:lnTo>
                  <a:lnTo>
                    <a:pt x="38014" y="277959"/>
                  </a:lnTo>
                  <a:lnTo>
                    <a:pt x="42564" y="268874"/>
                  </a:lnTo>
                  <a:lnTo>
                    <a:pt x="46806" y="259036"/>
                  </a:lnTo>
                  <a:lnTo>
                    <a:pt x="50822" y="248382"/>
                  </a:lnTo>
                  <a:lnTo>
                    <a:pt x="54679" y="236923"/>
                  </a:lnTo>
                  <a:lnTo>
                    <a:pt x="58425" y="224771"/>
                  </a:lnTo>
                  <a:lnTo>
                    <a:pt x="62094" y="212074"/>
                  </a:lnTo>
                  <a:lnTo>
                    <a:pt x="65711" y="198968"/>
                  </a:lnTo>
                  <a:lnTo>
                    <a:pt x="69293" y="185401"/>
                  </a:lnTo>
                  <a:lnTo>
                    <a:pt x="72851" y="171155"/>
                  </a:lnTo>
                  <a:lnTo>
                    <a:pt x="76388" y="156166"/>
                  </a:lnTo>
                  <a:lnTo>
                    <a:pt x="79746" y="140677"/>
                  </a:lnTo>
                  <a:lnTo>
                    <a:pt x="82622" y="125126"/>
                  </a:lnTo>
                  <a:lnTo>
                    <a:pt x="84888" y="109777"/>
                  </a:lnTo>
                  <a:lnTo>
                    <a:pt x="86579" y="94707"/>
                  </a:lnTo>
                  <a:lnTo>
                    <a:pt x="87796" y="79902"/>
                  </a:lnTo>
                  <a:lnTo>
                    <a:pt x="88647" y="65313"/>
                  </a:lnTo>
                  <a:lnTo>
                    <a:pt x="89068" y="50888"/>
                  </a:lnTo>
                  <a:lnTo>
                    <a:pt x="88826" y="36582"/>
                  </a:lnTo>
                  <a:lnTo>
                    <a:pt x="87837" y="22404"/>
                  </a:lnTo>
                  <a:lnTo>
                    <a:pt x="85773" y="9857"/>
                  </a:lnTo>
                  <a:lnTo>
                    <a:pt x="82649" y="1997"/>
                  </a:lnTo>
                  <a:lnTo>
                    <a:pt x="79442" y="0"/>
                  </a:lnTo>
                  <a:lnTo>
                    <a:pt x="76708" y="2904"/>
                  </a:lnTo>
                  <a:lnTo>
                    <a:pt x="74587" y="9375"/>
                  </a:lnTo>
                  <a:lnTo>
                    <a:pt x="73193" y="18478"/>
                  </a:lnTo>
                  <a:lnTo>
                    <a:pt x="72721" y="29735"/>
                  </a:lnTo>
                  <a:lnTo>
                    <a:pt x="73187" y="42723"/>
                  </a:lnTo>
                  <a:lnTo>
                    <a:pt x="74299" y="56876"/>
                  </a:lnTo>
                  <a:lnTo>
                    <a:pt x="75578" y="71534"/>
                  </a:lnTo>
                  <a:lnTo>
                    <a:pt x="76735" y="86288"/>
                  </a:lnTo>
                  <a:lnTo>
                    <a:pt x="77832" y="100961"/>
                  </a:lnTo>
                  <a:lnTo>
                    <a:pt x="79174" y="115501"/>
                  </a:lnTo>
                  <a:lnTo>
                    <a:pt x="80929" y="129908"/>
                  </a:lnTo>
                  <a:lnTo>
                    <a:pt x="83108" y="144042"/>
                  </a:lnTo>
                  <a:lnTo>
                    <a:pt x="85650" y="157621"/>
                  </a:lnTo>
                  <a:lnTo>
                    <a:pt x="88474" y="170536"/>
                  </a:lnTo>
                  <a:lnTo>
                    <a:pt x="91507" y="182838"/>
                  </a:lnTo>
                  <a:lnTo>
                    <a:pt x="94689" y="194640"/>
                  </a:lnTo>
                  <a:lnTo>
                    <a:pt x="97971" y="206050"/>
                  </a:lnTo>
                  <a:lnTo>
                    <a:pt x="101168" y="216716"/>
                  </a:lnTo>
                  <a:lnTo>
                    <a:pt x="104275" y="226882"/>
                  </a:lnTo>
                  <a:lnTo>
                    <a:pt x="107562" y="237444"/>
                  </a:lnTo>
                  <a:lnTo>
                    <a:pt x="111553" y="250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263626" y="2147813"/>
              <a:ext cx="252685" cy="175741"/>
            </a:xfrm>
            <a:custGeom>
              <a:avLst/>
              <a:gdLst/>
              <a:ahLst/>
              <a:cxnLst/>
              <a:rect l="0" t="0" r="0" b="0"/>
              <a:pathLst>
                <a:path w="252685" h="175741">
                  <a:moveTo>
                    <a:pt x="0" y="168456"/>
                  </a:moveTo>
                  <a:lnTo>
                    <a:pt x="8802" y="162655"/>
                  </a:lnTo>
                  <a:lnTo>
                    <a:pt x="17148" y="157731"/>
                  </a:lnTo>
                  <a:lnTo>
                    <a:pt x="25842" y="153224"/>
                  </a:lnTo>
                  <a:lnTo>
                    <a:pt x="34791" y="148830"/>
                  </a:lnTo>
                  <a:lnTo>
                    <a:pt x="43638" y="144168"/>
                  </a:lnTo>
                  <a:lnTo>
                    <a:pt x="52177" y="139054"/>
                  </a:lnTo>
                  <a:lnTo>
                    <a:pt x="60365" y="133476"/>
                  </a:lnTo>
                  <a:lnTo>
                    <a:pt x="68242" y="127504"/>
                  </a:lnTo>
                  <a:lnTo>
                    <a:pt x="75863" y="121217"/>
                  </a:lnTo>
                  <a:lnTo>
                    <a:pt x="82964" y="114367"/>
                  </a:lnTo>
                  <a:lnTo>
                    <a:pt x="88980" y="106405"/>
                  </a:lnTo>
                  <a:lnTo>
                    <a:pt x="93684" y="97130"/>
                  </a:lnTo>
                  <a:lnTo>
                    <a:pt x="96843" y="86969"/>
                  </a:lnTo>
                  <a:lnTo>
                    <a:pt x="98064" y="76763"/>
                  </a:lnTo>
                  <a:lnTo>
                    <a:pt x="97317" y="67026"/>
                  </a:lnTo>
                  <a:lnTo>
                    <a:pt x="94544" y="58390"/>
                  </a:lnTo>
                  <a:lnTo>
                    <a:pt x="89492" y="51733"/>
                  </a:lnTo>
                  <a:lnTo>
                    <a:pt x="82257" y="47349"/>
                  </a:lnTo>
                  <a:lnTo>
                    <a:pt x="73673" y="45357"/>
                  </a:lnTo>
                  <a:lnTo>
                    <a:pt x="65075" y="45975"/>
                  </a:lnTo>
                  <a:lnTo>
                    <a:pt x="57229" y="49055"/>
                  </a:lnTo>
                  <a:lnTo>
                    <a:pt x="50339" y="54187"/>
                  </a:lnTo>
                  <a:lnTo>
                    <a:pt x="44329" y="60902"/>
                  </a:lnTo>
                  <a:lnTo>
                    <a:pt x="39040" y="68786"/>
                  </a:lnTo>
                  <a:lnTo>
                    <a:pt x="34623" y="77668"/>
                  </a:lnTo>
                  <a:lnTo>
                    <a:pt x="31545" y="87607"/>
                  </a:lnTo>
                  <a:lnTo>
                    <a:pt x="29951" y="98545"/>
                  </a:lnTo>
                  <a:lnTo>
                    <a:pt x="29691" y="110161"/>
                  </a:lnTo>
                  <a:lnTo>
                    <a:pt x="30503" y="121958"/>
                  </a:lnTo>
                  <a:lnTo>
                    <a:pt x="32132" y="133625"/>
                  </a:lnTo>
                  <a:lnTo>
                    <a:pt x="34682" y="144730"/>
                  </a:lnTo>
                  <a:lnTo>
                    <a:pt x="38596" y="154656"/>
                  </a:lnTo>
                  <a:lnTo>
                    <a:pt x="44006" y="163166"/>
                  </a:lnTo>
                  <a:lnTo>
                    <a:pt x="50757" y="169879"/>
                  </a:lnTo>
                  <a:lnTo>
                    <a:pt x="58585" y="174115"/>
                  </a:lnTo>
                  <a:lnTo>
                    <a:pt x="67217" y="175740"/>
                  </a:lnTo>
                  <a:lnTo>
                    <a:pt x="76266" y="175070"/>
                  </a:lnTo>
                  <a:lnTo>
                    <a:pt x="85253" y="172577"/>
                  </a:lnTo>
                  <a:lnTo>
                    <a:pt x="93918" y="168717"/>
                  </a:lnTo>
                  <a:lnTo>
                    <a:pt x="102038" y="163707"/>
                  </a:lnTo>
                  <a:lnTo>
                    <a:pt x="109346" y="157529"/>
                  </a:lnTo>
                  <a:lnTo>
                    <a:pt x="115790" y="150290"/>
                  </a:lnTo>
                  <a:lnTo>
                    <a:pt x="121796" y="142992"/>
                  </a:lnTo>
                  <a:lnTo>
                    <a:pt x="128137" y="137377"/>
                  </a:lnTo>
                  <a:lnTo>
                    <a:pt x="135217" y="134281"/>
                  </a:lnTo>
                  <a:lnTo>
                    <a:pt x="142772" y="133850"/>
                  </a:lnTo>
                  <a:lnTo>
                    <a:pt x="150084" y="135996"/>
                  </a:lnTo>
                  <a:lnTo>
                    <a:pt x="156734" y="140308"/>
                  </a:lnTo>
                  <a:lnTo>
                    <a:pt x="162354" y="144177"/>
                  </a:lnTo>
                  <a:lnTo>
                    <a:pt x="166253" y="143992"/>
                  </a:lnTo>
                  <a:lnTo>
                    <a:pt x="168075" y="139490"/>
                  </a:lnTo>
                  <a:lnTo>
                    <a:pt x="168200" y="131762"/>
                  </a:lnTo>
                  <a:lnTo>
                    <a:pt x="167128" y="121861"/>
                  </a:lnTo>
                  <a:lnTo>
                    <a:pt x="165411" y="110536"/>
                  </a:lnTo>
                  <a:lnTo>
                    <a:pt x="163628" y="98283"/>
                  </a:lnTo>
                  <a:lnTo>
                    <a:pt x="162102" y="85435"/>
                  </a:lnTo>
                  <a:lnTo>
                    <a:pt x="161413" y="72694"/>
                  </a:lnTo>
                  <a:lnTo>
                    <a:pt x="162463" y="61116"/>
                  </a:lnTo>
                  <a:lnTo>
                    <a:pt x="165585" y="51180"/>
                  </a:lnTo>
                  <a:lnTo>
                    <a:pt x="170784" y="42846"/>
                  </a:lnTo>
                  <a:lnTo>
                    <a:pt x="178011" y="35849"/>
                  </a:lnTo>
                  <a:lnTo>
                    <a:pt x="187011" y="29880"/>
                  </a:lnTo>
                  <a:lnTo>
                    <a:pt x="197200" y="24620"/>
                  </a:lnTo>
                  <a:lnTo>
                    <a:pt x="208981" y="19135"/>
                  </a:lnTo>
                  <a:lnTo>
                    <a:pt x="225617" y="1181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453140" y="1821430"/>
              <a:ext cx="160324" cy="558011"/>
            </a:xfrm>
            <a:custGeom>
              <a:avLst/>
              <a:gdLst/>
              <a:ahLst/>
              <a:cxnLst/>
              <a:rect l="0" t="0" r="0" b="0"/>
              <a:pathLst>
                <a:path w="160324" h="558011">
                  <a:moveTo>
                    <a:pt x="0" y="0"/>
                  </a:moveTo>
                  <a:lnTo>
                    <a:pt x="8667" y="8801"/>
                  </a:lnTo>
                  <a:lnTo>
                    <a:pt x="15733" y="17148"/>
                  </a:lnTo>
                  <a:lnTo>
                    <a:pt x="21843" y="25842"/>
                  </a:lnTo>
                  <a:lnTo>
                    <a:pt x="27417" y="34790"/>
                  </a:lnTo>
                  <a:lnTo>
                    <a:pt x="32928" y="43636"/>
                  </a:lnTo>
                  <a:lnTo>
                    <a:pt x="38640" y="52180"/>
                  </a:lnTo>
                  <a:lnTo>
                    <a:pt x="44633" y="60541"/>
                  </a:lnTo>
                  <a:lnTo>
                    <a:pt x="50889" y="69067"/>
                  </a:lnTo>
                  <a:lnTo>
                    <a:pt x="57365" y="77960"/>
                  </a:lnTo>
                  <a:lnTo>
                    <a:pt x="64173" y="87577"/>
                  </a:lnTo>
                  <a:lnTo>
                    <a:pt x="71574" y="98483"/>
                  </a:lnTo>
                  <a:lnTo>
                    <a:pt x="79656" y="110856"/>
                  </a:lnTo>
                  <a:lnTo>
                    <a:pt x="88031" y="124235"/>
                  </a:lnTo>
                  <a:lnTo>
                    <a:pt x="95967" y="137747"/>
                  </a:lnTo>
                  <a:lnTo>
                    <a:pt x="103084" y="150867"/>
                  </a:lnTo>
                  <a:lnTo>
                    <a:pt x="109505" y="163437"/>
                  </a:lnTo>
                  <a:lnTo>
                    <a:pt x="115658" y="175483"/>
                  </a:lnTo>
                  <a:lnTo>
                    <a:pt x="121831" y="187107"/>
                  </a:lnTo>
                  <a:lnTo>
                    <a:pt x="127978" y="198574"/>
                  </a:lnTo>
                  <a:lnTo>
                    <a:pt x="133813" y="210280"/>
                  </a:lnTo>
                  <a:lnTo>
                    <a:pt x="139186" y="222434"/>
                  </a:lnTo>
                  <a:lnTo>
                    <a:pt x="144101" y="235380"/>
                  </a:lnTo>
                  <a:lnTo>
                    <a:pt x="148630" y="249668"/>
                  </a:lnTo>
                  <a:lnTo>
                    <a:pt x="152850" y="265467"/>
                  </a:lnTo>
                  <a:lnTo>
                    <a:pt x="156514" y="282467"/>
                  </a:lnTo>
                  <a:lnTo>
                    <a:pt x="159070" y="300095"/>
                  </a:lnTo>
                  <a:lnTo>
                    <a:pt x="160307" y="317950"/>
                  </a:lnTo>
                  <a:lnTo>
                    <a:pt x="160323" y="335836"/>
                  </a:lnTo>
                  <a:lnTo>
                    <a:pt x="159347" y="353676"/>
                  </a:lnTo>
                  <a:lnTo>
                    <a:pt x="157607" y="371447"/>
                  </a:lnTo>
                  <a:lnTo>
                    <a:pt x="154982" y="388991"/>
                  </a:lnTo>
                  <a:lnTo>
                    <a:pt x="151018" y="406010"/>
                  </a:lnTo>
                  <a:lnTo>
                    <a:pt x="145583" y="422385"/>
                  </a:lnTo>
                  <a:lnTo>
                    <a:pt x="139155" y="437992"/>
                  </a:lnTo>
                  <a:lnTo>
                    <a:pt x="132610" y="452635"/>
                  </a:lnTo>
                  <a:lnTo>
                    <a:pt x="126465" y="466295"/>
                  </a:lnTo>
                  <a:lnTo>
                    <a:pt x="120715" y="478944"/>
                  </a:lnTo>
                  <a:lnTo>
                    <a:pt x="115020" y="490455"/>
                  </a:lnTo>
                  <a:lnTo>
                    <a:pt x="109153" y="500867"/>
                  </a:lnTo>
                  <a:lnTo>
                    <a:pt x="103043" y="510353"/>
                  </a:lnTo>
                  <a:lnTo>
                    <a:pt x="96702" y="519119"/>
                  </a:lnTo>
                  <a:lnTo>
                    <a:pt x="90178" y="527345"/>
                  </a:lnTo>
                  <a:lnTo>
                    <a:pt x="83823" y="534880"/>
                  </a:lnTo>
                  <a:lnTo>
                    <a:pt x="77648" y="541991"/>
                  </a:lnTo>
                  <a:lnTo>
                    <a:pt x="71111" y="549307"/>
                  </a:lnTo>
                  <a:lnTo>
                    <a:pt x="63171" y="5580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02397" y="1926715"/>
              <a:ext cx="81956" cy="515897"/>
            </a:xfrm>
            <a:custGeom>
              <a:avLst/>
              <a:gdLst/>
              <a:ahLst/>
              <a:cxnLst/>
              <a:rect l="0" t="0" r="0" b="0"/>
              <a:pathLst>
                <a:path w="81956" h="515897">
                  <a:moveTo>
                    <a:pt x="81955" y="0"/>
                  </a:moveTo>
                  <a:lnTo>
                    <a:pt x="76087" y="5934"/>
                  </a:lnTo>
                  <a:lnTo>
                    <a:pt x="70523" y="12139"/>
                  </a:lnTo>
                  <a:lnTo>
                    <a:pt x="64728" y="19235"/>
                  </a:lnTo>
                  <a:lnTo>
                    <a:pt x="58820" y="27175"/>
                  </a:lnTo>
                  <a:lnTo>
                    <a:pt x="53139" y="35821"/>
                  </a:lnTo>
                  <a:lnTo>
                    <a:pt x="47864" y="45025"/>
                  </a:lnTo>
                  <a:lnTo>
                    <a:pt x="43014" y="54970"/>
                  </a:lnTo>
                  <a:lnTo>
                    <a:pt x="38528" y="66157"/>
                  </a:lnTo>
                  <a:lnTo>
                    <a:pt x="34321" y="78752"/>
                  </a:lnTo>
                  <a:lnTo>
                    <a:pt x="30157" y="92463"/>
                  </a:lnTo>
                  <a:lnTo>
                    <a:pt x="25668" y="106737"/>
                  </a:lnTo>
                  <a:lnTo>
                    <a:pt x="20689" y="121195"/>
                  </a:lnTo>
                  <a:lnTo>
                    <a:pt x="15547" y="135818"/>
                  </a:lnTo>
                  <a:lnTo>
                    <a:pt x="10934" y="150847"/>
                  </a:lnTo>
                  <a:lnTo>
                    <a:pt x="7206" y="166396"/>
                  </a:lnTo>
                  <a:lnTo>
                    <a:pt x="4383" y="182279"/>
                  </a:lnTo>
                  <a:lnTo>
                    <a:pt x="2331" y="198101"/>
                  </a:lnTo>
                  <a:lnTo>
                    <a:pt x="883" y="213646"/>
                  </a:lnTo>
                  <a:lnTo>
                    <a:pt x="46" y="229187"/>
                  </a:lnTo>
                  <a:lnTo>
                    <a:pt x="0" y="245374"/>
                  </a:lnTo>
                  <a:lnTo>
                    <a:pt x="781" y="262523"/>
                  </a:lnTo>
                  <a:lnTo>
                    <a:pt x="2286" y="280464"/>
                  </a:lnTo>
                  <a:lnTo>
                    <a:pt x="4367" y="298740"/>
                  </a:lnTo>
                  <a:lnTo>
                    <a:pt x="6878" y="317028"/>
                  </a:lnTo>
                  <a:lnTo>
                    <a:pt x="9699" y="334867"/>
                  </a:lnTo>
                  <a:lnTo>
                    <a:pt x="12738" y="351613"/>
                  </a:lnTo>
                  <a:lnTo>
                    <a:pt x="15928" y="367018"/>
                  </a:lnTo>
                  <a:lnTo>
                    <a:pt x="19223" y="381175"/>
                  </a:lnTo>
                  <a:lnTo>
                    <a:pt x="22587" y="394311"/>
                  </a:lnTo>
                  <a:lnTo>
                    <a:pt x="26004" y="406668"/>
                  </a:lnTo>
                  <a:lnTo>
                    <a:pt x="29621" y="418291"/>
                  </a:lnTo>
                  <a:lnTo>
                    <a:pt x="33735" y="429039"/>
                  </a:lnTo>
                  <a:lnTo>
                    <a:pt x="38469" y="438914"/>
                  </a:lnTo>
                  <a:lnTo>
                    <a:pt x="43784" y="448362"/>
                  </a:lnTo>
                  <a:lnTo>
                    <a:pt x="49577" y="458159"/>
                  </a:lnTo>
                  <a:lnTo>
                    <a:pt x="55725" y="468700"/>
                  </a:lnTo>
                  <a:lnTo>
                    <a:pt x="61825" y="479434"/>
                  </a:lnTo>
                  <a:lnTo>
                    <a:pt x="67800" y="490101"/>
                  </a:lnTo>
                  <a:lnTo>
                    <a:pt x="74173" y="501646"/>
                  </a:lnTo>
                  <a:lnTo>
                    <a:pt x="81955" y="51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66210" y="147013"/>
            <a:ext cx="2207988" cy="512842"/>
            <a:chOff x="266210" y="147013"/>
            <a:chExt cx="2207988" cy="512842"/>
          </a:xfrm>
        </p:grpSpPr>
        <p:sp>
          <p:nvSpPr>
            <p:cNvPr id="2" name="Freeform 1"/>
            <p:cNvSpPr/>
            <p:nvPr/>
          </p:nvSpPr>
          <p:spPr>
            <a:xfrm>
              <a:off x="266210" y="147013"/>
              <a:ext cx="228630" cy="475253"/>
            </a:xfrm>
            <a:custGeom>
              <a:avLst/>
              <a:gdLst/>
              <a:ahLst/>
              <a:cxnLst/>
              <a:rect l="0" t="0" r="0" b="0"/>
              <a:pathLst>
                <a:path w="228630" h="475253">
                  <a:moveTo>
                    <a:pt x="186515" y="63556"/>
                  </a:moveTo>
                  <a:lnTo>
                    <a:pt x="183514" y="54755"/>
                  </a:lnTo>
                  <a:lnTo>
                    <a:pt x="180092" y="46408"/>
                  </a:lnTo>
                  <a:lnTo>
                    <a:pt x="175891" y="37719"/>
                  </a:lnTo>
                  <a:lnTo>
                    <a:pt x="170818" y="28944"/>
                  </a:lnTo>
                  <a:lnTo>
                    <a:pt x="164688" y="20745"/>
                  </a:lnTo>
                  <a:lnTo>
                    <a:pt x="157500" y="13469"/>
                  </a:lnTo>
                  <a:lnTo>
                    <a:pt x="149240" y="7452"/>
                  </a:lnTo>
                  <a:lnTo>
                    <a:pt x="139797" y="3167"/>
                  </a:lnTo>
                  <a:lnTo>
                    <a:pt x="129228" y="704"/>
                  </a:lnTo>
                  <a:lnTo>
                    <a:pt x="117878" y="0"/>
                  </a:lnTo>
                  <a:lnTo>
                    <a:pt x="106269" y="1033"/>
                  </a:lnTo>
                  <a:lnTo>
                    <a:pt x="94731" y="3617"/>
                  </a:lnTo>
                  <a:lnTo>
                    <a:pt x="83715" y="7620"/>
                  </a:lnTo>
                  <a:lnTo>
                    <a:pt x="73849" y="13047"/>
                  </a:lnTo>
                  <a:lnTo>
                    <a:pt x="65362" y="19769"/>
                  </a:lnTo>
                  <a:lnTo>
                    <a:pt x="57985" y="27552"/>
                  </a:lnTo>
                  <a:lnTo>
                    <a:pt x="51174" y="36146"/>
                  </a:lnTo>
                  <a:lnTo>
                    <a:pt x="44553" y="45338"/>
                  </a:lnTo>
                  <a:lnTo>
                    <a:pt x="38102" y="55119"/>
                  </a:lnTo>
                  <a:lnTo>
                    <a:pt x="32062" y="65670"/>
                  </a:lnTo>
                  <a:lnTo>
                    <a:pt x="26555" y="77029"/>
                  </a:lnTo>
                  <a:lnTo>
                    <a:pt x="21720" y="89097"/>
                  </a:lnTo>
                  <a:lnTo>
                    <a:pt x="17778" y="101731"/>
                  </a:lnTo>
                  <a:lnTo>
                    <a:pt x="14756" y="114791"/>
                  </a:lnTo>
                  <a:lnTo>
                    <a:pt x="12372" y="128325"/>
                  </a:lnTo>
                  <a:lnTo>
                    <a:pt x="10149" y="142549"/>
                  </a:lnTo>
                  <a:lnTo>
                    <a:pt x="7800" y="157521"/>
                  </a:lnTo>
                  <a:lnTo>
                    <a:pt x="5390" y="173000"/>
                  </a:lnTo>
                  <a:lnTo>
                    <a:pt x="3225" y="188544"/>
                  </a:lnTo>
                  <a:lnTo>
                    <a:pt x="1476" y="203889"/>
                  </a:lnTo>
                  <a:lnTo>
                    <a:pt x="319" y="218955"/>
                  </a:lnTo>
                  <a:lnTo>
                    <a:pt x="0" y="233759"/>
                  </a:lnTo>
                  <a:lnTo>
                    <a:pt x="564" y="248351"/>
                  </a:lnTo>
                  <a:lnTo>
                    <a:pt x="1740" y="262947"/>
                  </a:lnTo>
                  <a:lnTo>
                    <a:pt x="3061" y="277900"/>
                  </a:lnTo>
                  <a:lnTo>
                    <a:pt x="4249" y="293365"/>
                  </a:lnTo>
                  <a:lnTo>
                    <a:pt x="5537" y="309007"/>
                  </a:lnTo>
                  <a:lnTo>
                    <a:pt x="7539" y="324128"/>
                  </a:lnTo>
                  <a:lnTo>
                    <a:pt x="10551" y="338377"/>
                  </a:lnTo>
                  <a:lnTo>
                    <a:pt x="14388" y="351893"/>
                  </a:lnTo>
                  <a:lnTo>
                    <a:pt x="18582" y="365116"/>
                  </a:lnTo>
                  <a:lnTo>
                    <a:pt x="22815" y="378337"/>
                  </a:lnTo>
                  <a:lnTo>
                    <a:pt x="27115" y="391353"/>
                  </a:lnTo>
                  <a:lnTo>
                    <a:pt x="31755" y="403574"/>
                  </a:lnTo>
                  <a:lnTo>
                    <a:pt x="36873" y="414723"/>
                  </a:lnTo>
                  <a:lnTo>
                    <a:pt x="42462" y="424839"/>
                  </a:lnTo>
                  <a:lnTo>
                    <a:pt x="48446" y="434094"/>
                  </a:lnTo>
                  <a:lnTo>
                    <a:pt x="54739" y="442685"/>
                  </a:lnTo>
                  <a:lnTo>
                    <a:pt x="61423" y="450624"/>
                  </a:lnTo>
                  <a:lnTo>
                    <a:pt x="68743" y="457744"/>
                  </a:lnTo>
                  <a:lnTo>
                    <a:pt x="76778" y="464011"/>
                  </a:lnTo>
                  <a:lnTo>
                    <a:pt x="85462" y="469204"/>
                  </a:lnTo>
                  <a:lnTo>
                    <a:pt x="94670" y="472862"/>
                  </a:lnTo>
                  <a:lnTo>
                    <a:pt x="104272" y="474870"/>
                  </a:lnTo>
                  <a:lnTo>
                    <a:pt x="114161" y="475252"/>
                  </a:lnTo>
                  <a:lnTo>
                    <a:pt x="124251" y="473995"/>
                  </a:lnTo>
                  <a:lnTo>
                    <a:pt x="134478" y="471262"/>
                  </a:lnTo>
                  <a:lnTo>
                    <a:pt x="144633" y="467327"/>
                  </a:lnTo>
                  <a:lnTo>
                    <a:pt x="154378" y="462477"/>
                  </a:lnTo>
                  <a:lnTo>
                    <a:pt x="163562" y="456961"/>
                  </a:lnTo>
                  <a:lnTo>
                    <a:pt x="172205" y="450971"/>
                  </a:lnTo>
                  <a:lnTo>
                    <a:pt x="180396" y="444652"/>
                  </a:lnTo>
                  <a:lnTo>
                    <a:pt x="188236" y="438116"/>
                  </a:lnTo>
                  <a:lnTo>
                    <a:pt x="195710" y="431737"/>
                  </a:lnTo>
                  <a:lnTo>
                    <a:pt x="203517" y="425537"/>
                  </a:lnTo>
                  <a:lnTo>
                    <a:pt x="213464" y="418971"/>
                  </a:lnTo>
                  <a:lnTo>
                    <a:pt x="228629" y="4109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2751" y="465809"/>
              <a:ext cx="122410" cy="103449"/>
            </a:xfrm>
            <a:custGeom>
              <a:avLst/>
              <a:gdLst/>
              <a:ahLst/>
              <a:cxnLst/>
              <a:rect l="0" t="0" r="0" b="0"/>
              <a:pathLst>
                <a:path w="122410" h="103449">
                  <a:moveTo>
                    <a:pt x="67901" y="39558"/>
                  </a:moveTo>
                  <a:lnTo>
                    <a:pt x="67700" y="28024"/>
                  </a:lnTo>
                  <a:lnTo>
                    <a:pt x="65780" y="18816"/>
                  </a:lnTo>
                  <a:lnTo>
                    <a:pt x="61890" y="11121"/>
                  </a:lnTo>
                  <a:lnTo>
                    <a:pt x="56311" y="5058"/>
                  </a:lnTo>
                  <a:lnTo>
                    <a:pt x="49361" y="1292"/>
                  </a:lnTo>
                  <a:lnTo>
                    <a:pt x="41371" y="0"/>
                  </a:lnTo>
                  <a:lnTo>
                    <a:pt x="32946" y="1068"/>
                  </a:lnTo>
                  <a:lnTo>
                    <a:pt x="24921" y="4362"/>
                  </a:lnTo>
                  <a:lnTo>
                    <a:pt x="17726" y="9579"/>
                  </a:lnTo>
                  <a:lnTo>
                    <a:pt x="11578" y="16485"/>
                  </a:lnTo>
                  <a:lnTo>
                    <a:pt x="6666" y="25006"/>
                  </a:lnTo>
                  <a:lnTo>
                    <a:pt x="2965" y="34946"/>
                  </a:lnTo>
                  <a:lnTo>
                    <a:pt x="613" y="45702"/>
                  </a:lnTo>
                  <a:lnTo>
                    <a:pt x="0" y="56381"/>
                  </a:lnTo>
                  <a:lnTo>
                    <a:pt x="1183" y="66480"/>
                  </a:lnTo>
                  <a:lnTo>
                    <a:pt x="4094" y="75716"/>
                  </a:lnTo>
                  <a:lnTo>
                    <a:pt x="8713" y="83849"/>
                  </a:lnTo>
                  <a:lnTo>
                    <a:pt x="14857" y="90863"/>
                  </a:lnTo>
                  <a:lnTo>
                    <a:pt x="22235" y="96591"/>
                  </a:lnTo>
                  <a:lnTo>
                    <a:pt x="30549" y="100623"/>
                  </a:lnTo>
                  <a:lnTo>
                    <a:pt x="39545" y="102890"/>
                  </a:lnTo>
                  <a:lnTo>
                    <a:pt x="49024" y="103448"/>
                  </a:lnTo>
                  <a:lnTo>
                    <a:pt x="58840" y="102311"/>
                  </a:lnTo>
                  <a:lnTo>
                    <a:pt x="68881" y="99654"/>
                  </a:lnTo>
                  <a:lnTo>
                    <a:pt x="78912" y="95600"/>
                  </a:lnTo>
                  <a:lnTo>
                    <a:pt x="88574" y="90139"/>
                  </a:lnTo>
                  <a:lnTo>
                    <a:pt x="97694" y="83389"/>
                  </a:lnTo>
                  <a:lnTo>
                    <a:pt x="105953" y="75418"/>
                  </a:lnTo>
                  <a:lnTo>
                    <a:pt x="112823" y="66165"/>
                  </a:lnTo>
                  <a:lnTo>
                    <a:pt x="118131" y="55731"/>
                  </a:lnTo>
                  <a:lnTo>
                    <a:pt x="121543" y="44810"/>
                  </a:lnTo>
                  <a:lnTo>
                    <a:pt x="122409" y="34553"/>
                  </a:lnTo>
                  <a:lnTo>
                    <a:pt x="120628" y="25559"/>
                  </a:lnTo>
                  <a:lnTo>
                    <a:pt x="116805" y="18225"/>
                  </a:lnTo>
                  <a:lnTo>
                    <a:pt x="111503" y="12400"/>
                  </a:lnTo>
                  <a:lnTo>
                    <a:pt x="103139" y="8696"/>
                  </a:lnTo>
                  <a:lnTo>
                    <a:pt x="88958" y="79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2910" y="200041"/>
              <a:ext cx="19724" cy="389555"/>
            </a:xfrm>
            <a:custGeom>
              <a:avLst/>
              <a:gdLst/>
              <a:ahLst/>
              <a:cxnLst/>
              <a:rect l="0" t="0" r="0" b="0"/>
              <a:pathLst>
                <a:path w="19724" h="389555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13"/>
                  </a:lnTo>
                  <a:lnTo>
                    <a:pt x="2826" y="72078"/>
                  </a:lnTo>
                  <a:lnTo>
                    <a:pt x="3352" y="86844"/>
                  </a:lnTo>
                  <a:lnTo>
                    <a:pt x="3743" y="102438"/>
                  </a:lnTo>
                  <a:lnTo>
                    <a:pt x="4190" y="118466"/>
                  </a:lnTo>
                  <a:lnTo>
                    <a:pt x="5030" y="134445"/>
                  </a:lnTo>
                  <a:lnTo>
                    <a:pt x="6411" y="150118"/>
                  </a:lnTo>
                  <a:lnTo>
                    <a:pt x="8154" y="165590"/>
                  </a:lnTo>
                  <a:lnTo>
                    <a:pt x="9863" y="181205"/>
                  </a:lnTo>
                  <a:lnTo>
                    <a:pt x="11307" y="197159"/>
                  </a:lnTo>
                  <a:lnTo>
                    <a:pt x="12428" y="213486"/>
                  </a:lnTo>
                  <a:lnTo>
                    <a:pt x="13254" y="230139"/>
                  </a:lnTo>
                  <a:lnTo>
                    <a:pt x="13849" y="247047"/>
                  </a:lnTo>
                  <a:lnTo>
                    <a:pt x="14435" y="263978"/>
                  </a:lnTo>
                  <a:lnTo>
                    <a:pt x="15369" y="280572"/>
                  </a:lnTo>
                  <a:lnTo>
                    <a:pt x="16808" y="296654"/>
                  </a:lnTo>
                  <a:lnTo>
                    <a:pt x="18420" y="312062"/>
                  </a:lnTo>
                  <a:lnTo>
                    <a:pt x="19509" y="326569"/>
                  </a:lnTo>
                  <a:lnTo>
                    <a:pt x="19723" y="340130"/>
                  </a:lnTo>
                  <a:lnTo>
                    <a:pt x="19198" y="352413"/>
                  </a:lnTo>
                  <a:lnTo>
                    <a:pt x="18330" y="363923"/>
                  </a:lnTo>
                  <a:lnTo>
                    <a:pt x="17040" y="375670"/>
                  </a:lnTo>
                  <a:lnTo>
                    <a:pt x="15141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5381" y="473782"/>
              <a:ext cx="79542" cy="112447"/>
            </a:xfrm>
            <a:custGeom>
              <a:avLst/>
              <a:gdLst/>
              <a:ahLst/>
              <a:cxnLst/>
              <a:rect l="0" t="0" r="0" b="0"/>
              <a:pathLst>
                <a:path w="79542" h="112447">
                  <a:moveTo>
                    <a:pt x="26898" y="0"/>
                  </a:moveTo>
                  <a:lnTo>
                    <a:pt x="21098" y="6002"/>
                  </a:lnTo>
                  <a:lnTo>
                    <a:pt x="16173" y="12846"/>
                  </a:lnTo>
                  <a:lnTo>
                    <a:pt x="11675" y="21239"/>
                  </a:lnTo>
                  <a:lnTo>
                    <a:pt x="7627" y="31039"/>
                  </a:lnTo>
                  <a:lnTo>
                    <a:pt x="4262" y="42002"/>
                  </a:lnTo>
                  <a:lnTo>
                    <a:pt x="1663" y="53853"/>
                  </a:lnTo>
                  <a:lnTo>
                    <a:pt x="82" y="66031"/>
                  </a:lnTo>
                  <a:lnTo>
                    <a:pt x="0" y="77731"/>
                  </a:lnTo>
                  <a:lnTo>
                    <a:pt x="1545" y="88540"/>
                  </a:lnTo>
                  <a:lnTo>
                    <a:pt x="4701" y="97927"/>
                  </a:lnTo>
                  <a:lnTo>
                    <a:pt x="9486" y="105103"/>
                  </a:lnTo>
                  <a:lnTo>
                    <a:pt x="15742" y="109847"/>
                  </a:lnTo>
                  <a:lnTo>
                    <a:pt x="23195" y="112252"/>
                  </a:lnTo>
                  <a:lnTo>
                    <a:pt x="31559" y="112446"/>
                  </a:lnTo>
                  <a:lnTo>
                    <a:pt x="40575" y="110720"/>
                  </a:lnTo>
                  <a:lnTo>
                    <a:pt x="49558" y="107141"/>
                  </a:lnTo>
                  <a:lnTo>
                    <a:pt x="57443" y="101475"/>
                  </a:lnTo>
                  <a:lnTo>
                    <a:pt x="63740" y="93778"/>
                  </a:lnTo>
                  <a:lnTo>
                    <a:pt x="68473" y="84358"/>
                  </a:lnTo>
                  <a:lnTo>
                    <a:pt x="71899" y="73595"/>
                  </a:lnTo>
                  <a:lnTo>
                    <a:pt x="74316" y="61855"/>
                  </a:lnTo>
                  <a:lnTo>
                    <a:pt x="75996" y="50030"/>
                  </a:lnTo>
                  <a:lnTo>
                    <a:pt x="77332" y="38372"/>
                  </a:lnTo>
                  <a:lnTo>
                    <a:pt x="78446" y="25864"/>
                  </a:lnTo>
                  <a:lnTo>
                    <a:pt x="79541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7036" y="486599"/>
              <a:ext cx="189514" cy="92469"/>
            </a:xfrm>
            <a:custGeom>
              <a:avLst/>
              <a:gdLst/>
              <a:ahLst/>
              <a:cxnLst/>
              <a:rect l="0" t="0" r="0" b="0"/>
              <a:pathLst>
                <a:path w="189514" h="92469">
                  <a:moveTo>
                    <a:pt x="0" y="18768"/>
                  </a:moveTo>
                  <a:lnTo>
                    <a:pt x="2933" y="27570"/>
                  </a:lnTo>
                  <a:lnTo>
                    <a:pt x="5716" y="35916"/>
                  </a:lnTo>
                  <a:lnTo>
                    <a:pt x="8615" y="44615"/>
                  </a:lnTo>
                  <a:lnTo>
                    <a:pt x="11656" y="53736"/>
                  </a:lnTo>
                  <a:lnTo>
                    <a:pt x="14821" y="63231"/>
                  </a:lnTo>
                  <a:lnTo>
                    <a:pt x="18090" y="72952"/>
                  </a:lnTo>
                  <a:lnTo>
                    <a:pt x="21609" y="80309"/>
                  </a:lnTo>
                  <a:lnTo>
                    <a:pt x="25017" y="81950"/>
                  </a:lnTo>
                  <a:lnTo>
                    <a:pt x="27473" y="78545"/>
                  </a:lnTo>
                  <a:lnTo>
                    <a:pt x="29036" y="71577"/>
                  </a:lnTo>
                  <a:lnTo>
                    <a:pt x="30166" y="62386"/>
                  </a:lnTo>
                  <a:lnTo>
                    <a:pt x="31401" y="52090"/>
                  </a:lnTo>
                  <a:lnTo>
                    <a:pt x="33028" y="41363"/>
                  </a:lnTo>
                  <a:lnTo>
                    <a:pt x="35428" y="30856"/>
                  </a:lnTo>
                  <a:lnTo>
                    <a:pt x="39167" y="21315"/>
                  </a:lnTo>
                  <a:lnTo>
                    <a:pt x="44418" y="13053"/>
                  </a:lnTo>
                  <a:lnTo>
                    <a:pt x="50876" y="6503"/>
                  </a:lnTo>
                  <a:lnTo>
                    <a:pt x="57964" y="2373"/>
                  </a:lnTo>
                  <a:lnTo>
                    <a:pt x="65279" y="823"/>
                  </a:lnTo>
                  <a:lnTo>
                    <a:pt x="72458" y="1712"/>
                  </a:lnTo>
                  <a:lnTo>
                    <a:pt x="79117" y="4883"/>
                  </a:lnTo>
                  <a:lnTo>
                    <a:pt x="85109" y="10012"/>
                  </a:lnTo>
                  <a:lnTo>
                    <a:pt x="90469" y="16689"/>
                  </a:lnTo>
                  <a:lnTo>
                    <a:pt x="95311" y="24524"/>
                  </a:lnTo>
                  <a:lnTo>
                    <a:pt x="99765" y="33122"/>
                  </a:lnTo>
                  <a:lnTo>
                    <a:pt x="104154" y="39691"/>
                  </a:lnTo>
                  <a:lnTo>
                    <a:pt x="108381" y="40928"/>
                  </a:lnTo>
                  <a:lnTo>
                    <a:pt x="111903" y="37801"/>
                  </a:lnTo>
                  <a:lnTo>
                    <a:pt x="114974" y="31871"/>
                  </a:lnTo>
                  <a:lnTo>
                    <a:pt x="118249" y="24550"/>
                  </a:lnTo>
                  <a:lnTo>
                    <a:pt x="122516" y="17123"/>
                  </a:lnTo>
                  <a:lnTo>
                    <a:pt x="128091" y="10265"/>
                  </a:lnTo>
                  <a:lnTo>
                    <a:pt x="134748" y="4647"/>
                  </a:lnTo>
                  <a:lnTo>
                    <a:pt x="141963" y="1138"/>
                  </a:lnTo>
                  <a:lnTo>
                    <a:pt x="149357" y="0"/>
                  </a:lnTo>
                  <a:lnTo>
                    <a:pt x="156588" y="1164"/>
                  </a:lnTo>
                  <a:lnTo>
                    <a:pt x="163281" y="4518"/>
                  </a:lnTo>
                  <a:lnTo>
                    <a:pt x="169290" y="9774"/>
                  </a:lnTo>
                  <a:lnTo>
                    <a:pt x="174492" y="16705"/>
                  </a:lnTo>
                  <a:lnTo>
                    <a:pt x="178695" y="25242"/>
                  </a:lnTo>
                  <a:lnTo>
                    <a:pt x="181895" y="35188"/>
                  </a:lnTo>
                  <a:lnTo>
                    <a:pt x="184237" y="45850"/>
                  </a:lnTo>
                  <a:lnTo>
                    <a:pt x="186154" y="57270"/>
                  </a:lnTo>
                  <a:lnTo>
                    <a:pt x="187816" y="71566"/>
                  </a:lnTo>
                  <a:lnTo>
                    <a:pt x="189513" y="924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294797"/>
              <a:ext cx="127335" cy="277218"/>
            </a:xfrm>
            <a:custGeom>
              <a:avLst/>
              <a:gdLst/>
              <a:ahLst/>
              <a:cxnLst/>
              <a:rect l="0" t="0" r="0" b="0"/>
              <a:pathLst>
                <a:path w="127335" h="27721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811"/>
                  </a:lnTo>
                  <a:lnTo>
                    <a:pt x="7865" y="87479"/>
                  </a:lnTo>
                  <a:lnTo>
                    <a:pt x="8676" y="100518"/>
                  </a:lnTo>
                  <a:lnTo>
                    <a:pt x="9260" y="113847"/>
                  </a:lnTo>
                  <a:lnTo>
                    <a:pt x="9838" y="127391"/>
                  </a:lnTo>
                  <a:lnTo>
                    <a:pt x="10766" y="141090"/>
                  </a:lnTo>
                  <a:lnTo>
                    <a:pt x="12206" y="154901"/>
                  </a:lnTo>
                  <a:lnTo>
                    <a:pt x="13989" y="168955"/>
                  </a:lnTo>
                  <a:lnTo>
                    <a:pt x="15725" y="183535"/>
                  </a:lnTo>
                  <a:lnTo>
                    <a:pt x="17191" y="198746"/>
                  </a:lnTo>
                  <a:lnTo>
                    <a:pt x="18496" y="214216"/>
                  </a:lnTo>
                  <a:lnTo>
                    <a:pt x="19979" y="229222"/>
                  </a:lnTo>
                  <a:lnTo>
                    <a:pt x="21834" y="243284"/>
                  </a:lnTo>
                  <a:lnTo>
                    <a:pt x="24257" y="252702"/>
                  </a:lnTo>
                  <a:lnTo>
                    <a:pt x="26856" y="253464"/>
                  </a:lnTo>
                  <a:lnTo>
                    <a:pt x="28739" y="247769"/>
                  </a:lnTo>
                  <a:lnTo>
                    <a:pt x="30067" y="238258"/>
                  </a:lnTo>
                  <a:lnTo>
                    <a:pt x="31395" y="227032"/>
                  </a:lnTo>
                  <a:lnTo>
                    <a:pt x="33055" y="215300"/>
                  </a:lnTo>
                  <a:lnTo>
                    <a:pt x="35462" y="203925"/>
                  </a:lnTo>
                  <a:lnTo>
                    <a:pt x="39198" y="193706"/>
                  </a:lnTo>
                  <a:lnTo>
                    <a:pt x="44448" y="184939"/>
                  </a:lnTo>
                  <a:lnTo>
                    <a:pt x="51071" y="177857"/>
                  </a:lnTo>
                  <a:lnTo>
                    <a:pt x="58803" y="172829"/>
                  </a:lnTo>
                  <a:lnTo>
                    <a:pt x="67367" y="169852"/>
                  </a:lnTo>
                  <a:lnTo>
                    <a:pt x="76368" y="168797"/>
                  </a:lnTo>
                  <a:lnTo>
                    <a:pt x="85322" y="169592"/>
                  </a:lnTo>
                  <a:lnTo>
                    <a:pt x="93964" y="172015"/>
                  </a:lnTo>
                  <a:lnTo>
                    <a:pt x="102069" y="175910"/>
                  </a:lnTo>
                  <a:lnTo>
                    <a:pt x="109367" y="181265"/>
                  </a:lnTo>
                  <a:lnTo>
                    <a:pt x="115785" y="187942"/>
                  </a:lnTo>
                  <a:lnTo>
                    <a:pt x="121095" y="195866"/>
                  </a:lnTo>
                  <a:lnTo>
                    <a:pt x="124840" y="205086"/>
                  </a:lnTo>
                  <a:lnTo>
                    <a:pt x="126910" y="215503"/>
                  </a:lnTo>
                  <a:lnTo>
                    <a:pt x="127334" y="226582"/>
                  </a:lnTo>
                  <a:lnTo>
                    <a:pt x="126107" y="237478"/>
                  </a:lnTo>
                  <a:lnTo>
                    <a:pt x="123385" y="247719"/>
                  </a:lnTo>
                  <a:lnTo>
                    <a:pt x="119118" y="256881"/>
                  </a:lnTo>
                  <a:lnTo>
                    <a:pt x="112981" y="264431"/>
                  </a:lnTo>
                  <a:lnTo>
                    <a:pt x="104973" y="270241"/>
                  </a:lnTo>
                  <a:lnTo>
                    <a:pt x="95585" y="274325"/>
                  </a:lnTo>
                  <a:lnTo>
                    <a:pt x="84495" y="276946"/>
                  </a:lnTo>
                  <a:lnTo>
                    <a:pt x="68495" y="27721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8704" y="45272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68" y="65554"/>
                  </a:lnTo>
                  <a:lnTo>
                    <a:pt x="7868" y="77161"/>
                  </a:lnTo>
                  <a:lnTo>
                    <a:pt x="8800" y="88581"/>
                  </a:lnTo>
                  <a:lnTo>
                    <a:pt x="9640" y="10081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9233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7739" y="455175"/>
              <a:ext cx="132065" cy="106685"/>
            </a:xfrm>
            <a:custGeom>
              <a:avLst/>
              <a:gdLst/>
              <a:ahLst/>
              <a:cxnLst/>
              <a:rect l="0" t="0" r="0" b="0"/>
              <a:pathLst>
                <a:path w="132065" h="106685">
                  <a:moveTo>
                    <a:pt x="58364" y="71249"/>
                  </a:moveTo>
                  <a:lnTo>
                    <a:pt x="61164" y="62448"/>
                  </a:lnTo>
                  <a:lnTo>
                    <a:pt x="62666" y="54101"/>
                  </a:lnTo>
                  <a:lnTo>
                    <a:pt x="62968" y="45407"/>
                  </a:lnTo>
                  <a:lnTo>
                    <a:pt x="62115" y="36459"/>
                  </a:lnTo>
                  <a:lnTo>
                    <a:pt x="59999" y="27612"/>
                  </a:lnTo>
                  <a:lnTo>
                    <a:pt x="56673" y="19087"/>
                  </a:lnTo>
                  <a:lnTo>
                    <a:pt x="52165" y="11417"/>
                  </a:lnTo>
                  <a:lnTo>
                    <a:pt x="46397" y="5485"/>
                  </a:lnTo>
                  <a:lnTo>
                    <a:pt x="39455" y="1624"/>
                  </a:lnTo>
                  <a:lnTo>
                    <a:pt x="31864" y="0"/>
                  </a:lnTo>
                  <a:lnTo>
                    <a:pt x="24463" y="873"/>
                  </a:lnTo>
                  <a:lnTo>
                    <a:pt x="17718" y="4132"/>
                  </a:lnTo>
                  <a:lnTo>
                    <a:pt x="11887" y="9556"/>
                  </a:lnTo>
                  <a:lnTo>
                    <a:pt x="7195" y="17000"/>
                  </a:lnTo>
                  <a:lnTo>
                    <a:pt x="3639" y="26182"/>
                  </a:lnTo>
                  <a:lnTo>
                    <a:pt x="1217" y="36580"/>
                  </a:lnTo>
                  <a:lnTo>
                    <a:pt x="25" y="47543"/>
                  </a:lnTo>
                  <a:lnTo>
                    <a:pt x="0" y="58647"/>
                  </a:lnTo>
                  <a:lnTo>
                    <a:pt x="1117" y="69541"/>
                  </a:lnTo>
                  <a:lnTo>
                    <a:pt x="3461" y="79857"/>
                  </a:lnTo>
                  <a:lnTo>
                    <a:pt x="6963" y="89442"/>
                  </a:lnTo>
                  <a:lnTo>
                    <a:pt x="11432" y="97691"/>
                  </a:lnTo>
                  <a:lnTo>
                    <a:pt x="16648" y="103497"/>
                  </a:lnTo>
                  <a:lnTo>
                    <a:pt x="22414" y="106469"/>
                  </a:lnTo>
                  <a:lnTo>
                    <a:pt x="28573" y="106684"/>
                  </a:lnTo>
                  <a:lnTo>
                    <a:pt x="35006" y="104328"/>
                  </a:lnTo>
                  <a:lnTo>
                    <a:pt x="41619" y="99777"/>
                  </a:lnTo>
                  <a:lnTo>
                    <a:pt x="48025" y="93335"/>
                  </a:lnTo>
                  <a:lnTo>
                    <a:pt x="53567" y="85134"/>
                  </a:lnTo>
                  <a:lnTo>
                    <a:pt x="57976" y="75498"/>
                  </a:lnTo>
                  <a:lnTo>
                    <a:pt x="61876" y="68071"/>
                  </a:lnTo>
                  <a:lnTo>
                    <a:pt x="66048" y="66677"/>
                  </a:lnTo>
                  <a:lnTo>
                    <a:pt x="70442" y="69280"/>
                  </a:lnTo>
                  <a:lnTo>
                    <a:pt x="75371" y="73818"/>
                  </a:lnTo>
                  <a:lnTo>
                    <a:pt x="81240" y="78966"/>
                  </a:lnTo>
                  <a:lnTo>
                    <a:pt x="88154" y="84063"/>
                  </a:lnTo>
                  <a:lnTo>
                    <a:pt x="95736" y="88535"/>
                  </a:lnTo>
                  <a:lnTo>
                    <a:pt x="104118" y="92013"/>
                  </a:lnTo>
                  <a:lnTo>
                    <a:pt x="115155" y="93674"/>
                  </a:lnTo>
                  <a:lnTo>
                    <a:pt x="132064" y="923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10901" y="326383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4"/>
                  </a:lnTo>
                  <a:lnTo>
                    <a:pt x="2736" y="42695"/>
                  </a:lnTo>
                  <a:lnTo>
                    <a:pt x="1888" y="56822"/>
                  </a:lnTo>
                  <a:lnTo>
                    <a:pt x="1290" y="71943"/>
                  </a:lnTo>
                  <a:lnTo>
                    <a:pt x="876" y="87631"/>
                  </a:lnTo>
                  <a:lnTo>
                    <a:pt x="592" y="103371"/>
                  </a:lnTo>
                  <a:lnTo>
                    <a:pt x="398" y="118875"/>
                  </a:lnTo>
                  <a:lnTo>
                    <a:pt x="267" y="134062"/>
                  </a:lnTo>
                  <a:lnTo>
                    <a:pt x="179" y="148951"/>
                  </a:lnTo>
                  <a:lnTo>
                    <a:pt x="120" y="163600"/>
                  </a:lnTo>
                  <a:lnTo>
                    <a:pt x="80" y="178066"/>
                  </a:lnTo>
                  <a:lnTo>
                    <a:pt x="54" y="192400"/>
                  </a:lnTo>
                  <a:lnTo>
                    <a:pt x="36" y="206622"/>
                  </a:lnTo>
                  <a:lnTo>
                    <a:pt x="24" y="220156"/>
                  </a:lnTo>
                  <a:lnTo>
                    <a:pt x="15" y="233163"/>
                  </a:lnTo>
                  <a:lnTo>
                    <a:pt x="7" y="24678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37202" y="259746"/>
              <a:ext cx="273742" cy="340414"/>
            </a:xfrm>
            <a:custGeom>
              <a:avLst/>
              <a:gdLst/>
              <a:ahLst/>
              <a:cxnLst/>
              <a:rect l="0" t="0" r="0" b="0"/>
              <a:pathLst>
                <a:path w="273742" h="340414">
                  <a:moveTo>
                    <a:pt x="0" y="66637"/>
                  </a:moveTo>
                  <a:lnTo>
                    <a:pt x="5867" y="57903"/>
                  </a:lnTo>
                  <a:lnTo>
                    <a:pt x="11432" y="50196"/>
                  </a:lnTo>
                  <a:lnTo>
                    <a:pt x="17231" y="42794"/>
                  </a:lnTo>
                  <a:lnTo>
                    <a:pt x="23312" y="35533"/>
                  </a:lnTo>
                  <a:lnTo>
                    <a:pt x="29642" y="28354"/>
                  </a:lnTo>
                  <a:lnTo>
                    <a:pt x="36179" y="21238"/>
                  </a:lnTo>
                  <a:lnTo>
                    <a:pt x="43200" y="14493"/>
                  </a:lnTo>
                  <a:lnTo>
                    <a:pt x="51280" y="8723"/>
                  </a:lnTo>
                  <a:lnTo>
                    <a:pt x="60634" y="4188"/>
                  </a:lnTo>
                  <a:lnTo>
                    <a:pt x="70849" y="1144"/>
                  </a:lnTo>
                  <a:lnTo>
                    <a:pt x="81091" y="0"/>
                  </a:lnTo>
                  <a:lnTo>
                    <a:pt x="90870" y="795"/>
                  </a:lnTo>
                  <a:lnTo>
                    <a:pt x="100214" y="3430"/>
                  </a:lnTo>
                  <a:lnTo>
                    <a:pt x="109475" y="7857"/>
                  </a:lnTo>
                  <a:lnTo>
                    <a:pt x="118884" y="13864"/>
                  </a:lnTo>
                  <a:lnTo>
                    <a:pt x="128356" y="20979"/>
                  </a:lnTo>
                  <a:lnTo>
                    <a:pt x="137575" y="28584"/>
                  </a:lnTo>
                  <a:lnTo>
                    <a:pt x="146370" y="36295"/>
                  </a:lnTo>
                  <a:lnTo>
                    <a:pt x="154566" y="44266"/>
                  </a:lnTo>
                  <a:lnTo>
                    <a:pt x="161918" y="53063"/>
                  </a:lnTo>
                  <a:lnTo>
                    <a:pt x="168374" y="62947"/>
                  </a:lnTo>
                  <a:lnTo>
                    <a:pt x="173877" y="73875"/>
                  </a:lnTo>
                  <a:lnTo>
                    <a:pt x="178283" y="85668"/>
                  </a:lnTo>
                  <a:lnTo>
                    <a:pt x="181610" y="98120"/>
                  </a:lnTo>
                  <a:lnTo>
                    <a:pt x="183693" y="110889"/>
                  </a:lnTo>
                  <a:lnTo>
                    <a:pt x="184118" y="123527"/>
                  </a:lnTo>
                  <a:lnTo>
                    <a:pt x="182810" y="135796"/>
                  </a:lnTo>
                  <a:lnTo>
                    <a:pt x="179982" y="147489"/>
                  </a:lnTo>
                  <a:lnTo>
                    <a:pt x="175951" y="158350"/>
                  </a:lnTo>
                  <a:lnTo>
                    <a:pt x="171020" y="168322"/>
                  </a:lnTo>
                  <a:lnTo>
                    <a:pt x="165440" y="177511"/>
                  </a:lnTo>
                  <a:lnTo>
                    <a:pt x="159403" y="186077"/>
                  </a:lnTo>
                  <a:lnTo>
                    <a:pt x="153051" y="194160"/>
                  </a:lnTo>
                  <a:lnTo>
                    <a:pt x="146482" y="201234"/>
                  </a:lnTo>
                  <a:lnTo>
                    <a:pt x="139766" y="206169"/>
                  </a:lnTo>
                  <a:lnTo>
                    <a:pt x="133005" y="208566"/>
                  </a:lnTo>
                  <a:lnTo>
                    <a:pt x="128143" y="210178"/>
                  </a:lnTo>
                  <a:lnTo>
                    <a:pt x="127423" y="213221"/>
                  </a:lnTo>
                  <a:lnTo>
                    <a:pt x="129833" y="217389"/>
                  </a:lnTo>
                  <a:lnTo>
                    <a:pt x="134132" y="222342"/>
                  </a:lnTo>
                  <a:lnTo>
                    <a:pt x="139529" y="228049"/>
                  </a:lnTo>
                  <a:lnTo>
                    <a:pt x="145565" y="234671"/>
                  </a:lnTo>
                  <a:lnTo>
                    <a:pt x="151977" y="242218"/>
                  </a:lnTo>
                  <a:lnTo>
                    <a:pt x="158616" y="250564"/>
                  </a:lnTo>
                  <a:lnTo>
                    <a:pt x="165394" y="259540"/>
                  </a:lnTo>
                  <a:lnTo>
                    <a:pt x="172258" y="268986"/>
                  </a:lnTo>
                  <a:lnTo>
                    <a:pt x="179177" y="278768"/>
                  </a:lnTo>
                  <a:lnTo>
                    <a:pt x="186130" y="288788"/>
                  </a:lnTo>
                  <a:lnTo>
                    <a:pt x="193110" y="298962"/>
                  </a:lnTo>
                  <a:lnTo>
                    <a:pt x="200274" y="308912"/>
                  </a:lnTo>
                  <a:lnTo>
                    <a:pt x="207923" y="317987"/>
                  </a:lnTo>
                  <a:lnTo>
                    <a:pt x="216178" y="325895"/>
                  </a:lnTo>
                  <a:lnTo>
                    <a:pt x="224933" y="332346"/>
                  </a:lnTo>
                  <a:lnTo>
                    <a:pt x="235006" y="337411"/>
                  </a:lnTo>
                  <a:lnTo>
                    <a:pt x="249520" y="340413"/>
                  </a:lnTo>
                  <a:lnTo>
                    <a:pt x="273741" y="3403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06334" y="515896"/>
              <a:ext cx="15138" cy="84229"/>
            </a:xfrm>
            <a:custGeom>
              <a:avLst/>
              <a:gdLst/>
              <a:ahLst/>
              <a:cxnLst/>
              <a:rect l="0" t="0" r="0" b="0"/>
              <a:pathLst>
                <a:path w="15138" h="84229">
                  <a:moveTo>
                    <a:pt x="4609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42"/>
                  </a:lnTo>
                  <a:lnTo>
                    <a:pt x="715" y="34881"/>
                  </a:lnTo>
                  <a:lnTo>
                    <a:pt x="2488" y="45171"/>
                  </a:lnTo>
                  <a:lnTo>
                    <a:pt x="6593" y="59854"/>
                  </a:lnTo>
                  <a:lnTo>
                    <a:pt x="15137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10943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74114" y="442196"/>
              <a:ext cx="84229" cy="110891"/>
            </a:xfrm>
            <a:custGeom>
              <a:avLst/>
              <a:gdLst/>
              <a:ahLst/>
              <a:cxnLst/>
              <a:rect l="0" t="0" r="0" b="0"/>
              <a:pathLst>
                <a:path w="84229" h="110891">
                  <a:moveTo>
                    <a:pt x="0" y="31586"/>
                  </a:moveTo>
                  <a:lnTo>
                    <a:pt x="2933" y="40454"/>
                  </a:lnTo>
                  <a:lnTo>
                    <a:pt x="5715" y="49441"/>
                  </a:lnTo>
                  <a:lnTo>
                    <a:pt x="8620" y="59432"/>
                  </a:lnTo>
                  <a:lnTo>
                    <a:pt x="11833" y="70240"/>
                  </a:lnTo>
                  <a:lnTo>
                    <a:pt x="15646" y="81403"/>
                  </a:lnTo>
                  <a:lnTo>
                    <a:pt x="20159" y="92581"/>
                  </a:lnTo>
                  <a:lnTo>
                    <a:pt x="25166" y="102640"/>
                  </a:lnTo>
                  <a:lnTo>
                    <a:pt x="30800" y="109139"/>
                  </a:lnTo>
                  <a:lnTo>
                    <a:pt x="36906" y="110890"/>
                  </a:lnTo>
                  <a:lnTo>
                    <a:pt x="42395" y="108821"/>
                  </a:lnTo>
                  <a:lnTo>
                    <a:pt x="47164" y="104040"/>
                  </a:lnTo>
                  <a:lnTo>
                    <a:pt x="51434" y="97392"/>
                  </a:lnTo>
                  <a:lnTo>
                    <a:pt x="55400" y="89473"/>
                  </a:lnTo>
                  <a:lnTo>
                    <a:pt x="59188" y="80695"/>
                  </a:lnTo>
                  <a:lnTo>
                    <a:pt x="62869" y="71339"/>
                  </a:lnTo>
                  <a:lnTo>
                    <a:pt x="66486" y="61595"/>
                  </a:lnTo>
                  <a:lnTo>
                    <a:pt x="70059" y="51600"/>
                  </a:lnTo>
                  <a:lnTo>
                    <a:pt x="73452" y="41702"/>
                  </a:lnTo>
                  <a:lnTo>
                    <a:pt x="76709" y="31398"/>
                  </a:lnTo>
                  <a:lnTo>
                    <a:pt x="80120" y="186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10984" y="440544"/>
              <a:ext cx="105286" cy="147248"/>
            </a:xfrm>
            <a:custGeom>
              <a:avLst/>
              <a:gdLst/>
              <a:ahLst/>
              <a:cxnLst/>
              <a:rect l="0" t="0" r="0" b="0"/>
              <a:pathLst>
                <a:path w="105286" h="147248">
                  <a:moveTo>
                    <a:pt x="0" y="22709"/>
                  </a:moveTo>
                  <a:lnTo>
                    <a:pt x="5934" y="28510"/>
                  </a:lnTo>
                  <a:lnTo>
                    <a:pt x="12139" y="33434"/>
                  </a:lnTo>
                  <a:lnTo>
                    <a:pt x="19240" y="37932"/>
                  </a:lnTo>
                  <a:lnTo>
                    <a:pt x="27353" y="41980"/>
                  </a:lnTo>
                  <a:lnTo>
                    <a:pt x="36648" y="45346"/>
                  </a:lnTo>
                  <a:lnTo>
                    <a:pt x="47081" y="47940"/>
                  </a:lnTo>
                  <a:lnTo>
                    <a:pt x="57988" y="49348"/>
                  </a:lnTo>
                  <a:lnTo>
                    <a:pt x="68229" y="48782"/>
                  </a:lnTo>
                  <a:lnTo>
                    <a:pt x="77205" y="45989"/>
                  </a:lnTo>
                  <a:lnTo>
                    <a:pt x="84362" y="41180"/>
                  </a:lnTo>
                  <a:lnTo>
                    <a:pt x="88961" y="34746"/>
                  </a:lnTo>
                  <a:lnTo>
                    <a:pt x="90853" y="27102"/>
                  </a:lnTo>
                  <a:lnTo>
                    <a:pt x="90037" y="19074"/>
                  </a:lnTo>
                  <a:lnTo>
                    <a:pt x="86390" y="11847"/>
                  </a:lnTo>
                  <a:lnTo>
                    <a:pt x="80131" y="6008"/>
                  </a:lnTo>
                  <a:lnTo>
                    <a:pt x="71883" y="1924"/>
                  </a:lnTo>
                  <a:lnTo>
                    <a:pt x="62455" y="0"/>
                  </a:lnTo>
                  <a:lnTo>
                    <a:pt x="52429" y="232"/>
                  </a:lnTo>
                  <a:lnTo>
                    <a:pt x="42447" y="2471"/>
                  </a:lnTo>
                  <a:lnTo>
                    <a:pt x="33286" y="6623"/>
                  </a:lnTo>
                  <a:lnTo>
                    <a:pt x="25283" y="12451"/>
                  </a:lnTo>
                  <a:lnTo>
                    <a:pt x="18573" y="19784"/>
                  </a:lnTo>
                  <a:lnTo>
                    <a:pt x="13274" y="28599"/>
                  </a:lnTo>
                  <a:lnTo>
                    <a:pt x="9304" y="38744"/>
                  </a:lnTo>
                  <a:lnTo>
                    <a:pt x="6600" y="49809"/>
                  </a:lnTo>
                  <a:lnTo>
                    <a:pt x="5218" y="61227"/>
                  </a:lnTo>
                  <a:lnTo>
                    <a:pt x="5066" y="72642"/>
                  </a:lnTo>
                  <a:lnTo>
                    <a:pt x="6097" y="83745"/>
                  </a:lnTo>
                  <a:lnTo>
                    <a:pt x="8384" y="94202"/>
                  </a:lnTo>
                  <a:lnTo>
                    <a:pt x="11847" y="103900"/>
                  </a:lnTo>
                  <a:lnTo>
                    <a:pt x="16290" y="112904"/>
                  </a:lnTo>
                  <a:lnTo>
                    <a:pt x="21490" y="121346"/>
                  </a:lnTo>
                  <a:lnTo>
                    <a:pt x="27249" y="129349"/>
                  </a:lnTo>
                  <a:lnTo>
                    <a:pt x="33572" y="136540"/>
                  </a:lnTo>
                  <a:lnTo>
                    <a:pt x="40649" y="142086"/>
                  </a:lnTo>
                  <a:lnTo>
                    <a:pt x="48516" y="145661"/>
                  </a:lnTo>
                  <a:lnTo>
                    <a:pt x="56918" y="147247"/>
                  </a:lnTo>
                  <a:lnTo>
                    <a:pt x="65404" y="146874"/>
                  </a:lnTo>
                  <a:lnTo>
                    <a:pt x="73735" y="144753"/>
                  </a:lnTo>
                  <a:lnTo>
                    <a:pt x="82317" y="141386"/>
                  </a:lnTo>
                  <a:lnTo>
                    <a:pt x="92227" y="136144"/>
                  </a:lnTo>
                  <a:lnTo>
                    <a:pt x="105285" y="1279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47854" y="444104"/>
              <a:ext cx="126344" cy="110056"/>
            </a:xfrm>
            <a:custGeom>
              <a:avLst/>
              <a:gdLst/>
              <a:ahLst/>
              <a:cxnLst/>
              <a:rect l="0" t="0" r="0" b="0"/>
              <a:pathLst>
                <a:path w="126344" h="110056">
                  <a:moveTo>
                    <a:pt x="0" y="71792"/>
                  </a:moveTo>
                  <a:lnTo>
                    <a:pt x="2934" y="80660"/>
                  </a:lnTo>
                  <a:lnTo>
                    <a:pt x="5716" y="89647"/>
                  </a:lnTo>
                  <a:lnTo>
                    <a:pt x="8595" y="99565"/>
                  </a:lnTo>
                  <a:lnTo>
                    <a:pt x="10856" y="107670"/>
                  </a:lnTo>
                  <a:lnTo>
                    <a:pt x="11757" y="110055"/>
                  </a:lnTo>
                  <a:lnTo>
                    <a:pt x="11869" y="107064"/>
                  </a:lnTo>
                  <a:lnTo>
                    <a:pt x="11512" y="100416"/>
                  </a:lnTo>
                  <a:lnTo>
                    <a:pt x="10608" y="91721"/>
                  </a:lnTo>
                  <a:lnTo>
                    <a:pt x="9127" y="81999"/>
                  </a:lnTo>
                  <a:lnTo>
                    <a:pt x="7456" y="71792"/>
                  </a:lnTo>
                  <a:lnTo>
                    <a:pt x="6313" y="61370"/>
                  </a:lnTo>
                  <a:lnTo>
                    <a:pt x="6065" y="50863"/>
                  </a:lnTo>
                  <a:lnTo>
                    <a:pt x="6897" y="40492"/>
                  </a:lnTo>
                  <a:lnTo>
                    <a:pt x="8983" y="30588"/>
                  </a:lnTo>
                  <a:lnTo>
                    <a:pt x="12294" y="21305"/>
                  </a:lnTo>
                  <a:lnTo>
                    <a:pt x="17128" y="13102"/>
                  </a:lnTo>
                  <a:lnTo>
                    <a:pt x="24178" y="6802"/>
                  </a:lnTo>
                  <a:lnTo>
                    <a:pt x="33621" y="2679"/>
                  </a:lnTo>
                  <a:lnTo>
                    <a:pt x="45030" y="539"/>
                  </a:lnTo>
                  <a:lnTo>
                    <a:pt x="57667" y="0"/>
                  </a:lnTo>
                  <a:lnTo>
                    <a:pt x="70961" y="670"/>
                  </a:lnTo>
                  <a:lnTo>
                    <a:pt x="83982" y="2255"/>
                  </a:lnTo>
                  <a:lnTo>
                    <a:pt x="96647" y="4824"/>
                  </a:lnTo>
                  <a:lnTo>
                    <a:pt x="110058" y="9711"/>
                  </a:lnTo>
                  <a:lnTo>
                    <a:pt x="126343" y="191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" y="631709"/>
              <a:ext cx="1958302" cy="28146"/>
            </a:xfrm>
            <a:custGeom>
              <a:avLst/>
              <a:gdLst/>
              <a:ahLst/>
              <a:cxnLst/>
              <a:rect l="0" t="0" r="0" b="0"/>
              <a:pathLst>
                <a:path w="1958302" h="28146">
                  <a:moveTo>
                    <a:pt x="1958301" y="0"/>
                  </a:moveTo>
                  <a:lnTo>
                    <a:pt x="1946633" y="67"/>
                  </a:lnTo>
                  <a:lnTo>
                    <a:pt x="1936144" y="708"/>
                  </a:lnTo>
                  <a:lnTo>
                    <a:pt x="1925842" y="1995"/>
                  </a:lnTo>
                  <a:lnTo>
                    <a:pt x="1915541" y="3509"/>
                  </a:lnTo>
                  <a:lnTo>
                    <a:pt x="1905197" y="4529"/>
                  </a:lnTo>
                  <a:lnTo>
                    <a:pt x="1894803" y="4694"/>
                  </a:lnTo>
                  <a:lnTo>
                    <a:pt x="1884202" y="4139"/>
                  </a:lnTo>
                  <a:lnTo>
                    <a:pt x="1873096" y="3301"/>
                  </a:lnTo>
                  <a:lnTo>
                    <a:pt x="1861363" y="2478"/>
                  </a:lnTo>
                  <a:lnTo>
                    <a:pt x="1849042" y="1791"/>
                  </a:lnTo>
                  <a:lnTo>
                    <a:pt x="1836240" y="1263"/>
                  </a:lnTo>
                  <a:lnTo>
                    <a:pt x="1823071" y="876"/>
                  </a:lnTo>
                  <a:lnTo>
                    <a:pt x="1809634" y="601"/>
                  </a:lnTo>
                  <a:lnTo>
                    <a:pt x="1796008" y="409"/>
                  </a:lnTo>
                  <a:lnTo>
                    <a:pt x="1782246" y="277"/>
                  </a:lnTo>
                  <a:lnTo>
                    <a:pt x="1768224" y="187"/>
                  </a:lnTo>
                  <a:lnTo>
                    <a:pt x="1753665" y="126"/>
                  </a:lnTo>
                  <a:lnTo>
                    <a:pt x="1738469" y="89"/>
                  </a:lnTo>
                  <a:lnTo>
                    <a:pt x="1723009" y="234"/>
                  </a:lnTo>
                  <a:lnTo>
                    <a:pt x="1708009" y="864"/>
                  </a:lnTo>
                  <a:lnTo>
                    <a:pt x="1693847" y="2104"/>
                  </a:lnTo>
                  <a:lnTo>
                    <a:pt x="1680559" y="3922"/>
                  </a:lnTo>
                  <a:lnTo>
                    <a:pt x="1668021" y="6213"/>
                  </a:lnTo>
                  <a:lnTo>
                    <a:pt x="1656060" y="8865"/>
                  </a:lnTo>
                  <a:lnTo>
                    <a:pt x="1644195" y="11781"/>
                  </a:lnTo>
                  <a:lnTo>
                    <a:pt x="1631688" y="14883"/>
                  </a:lnTo>
                  <a:lnTo>
                    <a:pt x="1618194" y="18112"/>
                  </a:lnTo>
                  <a:lnTo>
                    <a:pt x="1603872" y="21262"/>
                  </a:lnTo>
                  <a:lnTo>
                    <a:pt x="1589187" y="23997"/>
                  </a:lnTo>
                  <a:lnTo>
                    <a:pt x="1574462" y="26164"/>
                  </a:lnTo>
                  <a:lnTo>
                    <a:pt x="1559999" y="27618"/>
                  </a:lnTo>
                  <a:lnTo>
                    <a:pt x="1546143" y="28145"/>
                  </a:lnTo>
                  <a:lnTo>
                    <a:pt x="1533003" y="27724"/>
                  </a:lnTo>
                  <a:lnTo>
                    <a:pt x="1520198" y="26646"/>
                  </a:lnTo>
                  <a:lnTo>
                    <a:pt x="1506986" y="25391"/>
                  </a:lnTo>
                  <a:lnTo>
                    <a:pt x="1492983" y="24256"/>
                  </a:lnTo>
                  <a:lnTo>
                    <a:pt x="1478303" y="23345"/>
                  </a:lnTo>
                  <a:lnTo>
                    <a:pt x="1463369" y="22659"/>
                  </a:lnTo>
                  <a:lnTo>
                    <a:pt x="1448465" y="22163"/>
                  </a:lnTo>
                  <a:lnTo>
                    <a:pt x="1433541" y="21813"/>
                  </a:lnTo>
                  <a:lnTo>
                    <a:pt x="1418309" y="21570"/>
                  </a:lnTo>
                  <a:lnTo>
                    <a:pt x="1402624" y="21404"/>
                  </a:lnTo>
                  <a:lnTo>
                    <a:pt x="1386651" y="21291"/>
                  </a:lnTo>
                  <a:lnTo>
                    <a:pt x="1370768" y="21214"/>
                  </a:lnTo>
                  <a:lnTo>
                    <a:pt x="1355191" y="21162"/>
                  </a:lnTo>
                  <a:lnTo>
                    <a:pt x="1339968" y="21128"/>
                  </a:lnTo>
                  <a:lnTo>
                    <a:pt x="1325060" y="21104"/>
                  </a:lnTo>
                  <a:lnTo>
                    <a:pt x="1310401" y="21089"/>
                  </a:lnTo>
                  <a:lnTo>
                    <a:pt x="1295930" y="21078"/>
                  </a:lnTo>
                  <a:lnTo>
                    <a:pt x="1281593" y="21071"/>
                  </a:lnTo>
                  <a:lnTo>
                    <a:pt x="1267351" y="21067"/>
                  </a:lnTo>
                  <a:lnTo>
                    <a:pt x="1253175" y="21064"/>
                  </a:lnTo>
                  <a:lnTo>
                    <a:pt x="1239044" y="21062"/>
                  </a:lnTo>
                  <a:lnTo>
                    <a:pt x="1224943" y="21060"/>
                  </a:lnTo>
                  <a:lnTo>
                    <a:pt x="1210863" y="21059"/>
                  </a:lnTo>
                  <a:lnTo>
                    <a:pt x="1196796" y="21059"/>
                  </a:lnTo>
                  <a:lnTo>
                    <a:pt x="1182740" y="21058"/>
                  </a:lnTo>
                  <a:lnTo>
                    <a:pt x="1168689" y="21058"/>
                  </a:lnTo>
                  <a:lnTo>
                    <a:pt x="1154643" y="21058"/>
                  </a:lnTo>
                  <a:lnTo>
                    <a:pt x="1140599" y="21058"/>
                  </a:lnTo>
                  <a:lnTo>
                    <a:pt x="1126557" y="21058"/>
                  </a:lnTo>
                  <a:lnTo>
                    <a:pt x="1112517" y="21057"/>
                  </a:lnTo>
                  <a:lnTo>
                    <a:pt x="1098477" y="21057"/>
                  </a:lnTo>
                  <a:lnTo>
                    <a:pt x="1084438" y="21057"/>
                  </a:lnTo>
                  <a:lnTo>
                    <a:pt x="1070399" y="21057"/>
                  </a:lnTo>
                  <a:lnTo>
                    <a:pt x="1056361" y="21057"/>
                  </a:lnTo>
                  <a:lnTo>
                    <a:pt x="1042322" y="21057"/>
                  </a:lnTo>
                  <a:lnTo>
                    <a:pt x="1028284" y="21057"/>
                  </a:lnTo>
                  <a:lnTo>
                    <a:pt x="1014246" y="21057"/>
                  </a:lnTo>
                  <a:lnTo>
                    <a:pt x="1000208" y="21057"/>
                  </a:lnTo>
                  <a:lnTo>
                    <a:pt x="986170" y="21057"/>
                  </a:lnTo>
                  <a:lnTo>
                    <a:pt x="972127" y="21057"/>
                  </a:lnTo>
                  <a:lnTo>
                    <a:pt x="957916" y="21057"/>
                  </a:lnTo>
                  <a:lnTo>
                    <a:pt x="943230" y="21057"/>
                  </a:lnTo>
                  <a:lnTo>
                    <a:pt x="927943" y="21057"/>
                  </a:lnTo>
                  <a:lnTo>
                    <a:pt x="912253" y="21057"/>
                  </a:lnTo>
                  <a:lnTo>
                    <a:pt x="896567" y="21057"/>
                  </a:lnTo>
                  <a:lnTo>
                    <a:pt x="881126" y="21053"/>
                  </a:lnTo>
                  <a:lnTo>
                    <a:pt x="865995" y="20880"/>
                  </a:lnTo>
                  <a:lnTo>
                    <a:pt x="851149" y="20232"/>
                  </a:lnTo>
                  <a:lnTo>
                    <a:pt x="836528" y="18983"/>
                  </a:lnTo>
                  <a:lnTo>
                    <a:pt x="821912" y="17330"/>
                  </a:lnTo>
                  <a:lnTo>
                    <a:pt x="806947" y="15682"/>
                  </a:lnTo>
                  <a:lnTo>
                    <a:pt x="791469" y="14279"/>
                  </a:lnTo>
                  <a:lnTo>
                    <a:pt x="775648" y="13187"/>
                  </a:lnTo>
                  <a:lnTo>
                    <a:pt x="759875" y="12379"/>
                  </a:lnTo>
                  <a:lnTo>
                    <a:pt x="744370" y="11800"/>
                  </a:lnTo>
                  <a:lnTo>
                    <a:pt x="729027" y="11395"/>
                  </a:lnTo>
                  <a:lnTo>
                    <a:pt x="713506" y="11116"/>
                  </a:lnTo>
                  <a:lnTo>
                    <a:pt x="697624" y="10925"/>
                  </a:lnTo>
                  <a:lnTo>
                    <a:pt x="681516" y="10795"/>
                  </a:lnTo>
                  <a:lnTo>
                    <a:pt x="665542" y="10707"/>
                  </a:lnTo>
                  <a:lnTo>
                    <a:pt x="649901" y="10648"/>
                  </a:lnTo>
                  <a:lnTo>
                    <a:pt x="634464" y="10609"/>
                  </a:lnTo>
                  <a:lnTo>
                    <a:pt x="618880" y="10582"/>
                  </a:lnTo>
                  <a:lnTo>
                    <a:pt x="602954" y="10565"/>
                  </a:lnTo>
                  <a:lnTo>
                    <a:pt x="586818" y="10553"/>
                  </a:lnTo>
                  <a:lnTo>
                    <a:pt x="570825" y="10545"/>
                  </a:lnTo>
                  <a:lnTo>
                    <a:pt x="555175" y="10539"/>
                  </a:lnTo>
                  <a:lnTo>
                    <a:pt x="539902" y="10536"/>
                  </a:lnTo>
                  <a:lnTo>
                    <a:pt x="524960" y="10534"/>
                  </a:lnTo>
                  <a:lnTo>
                    <a:pt x="510280" y="10532"/>
                  </a:lnTo>
                  <a:lnTo>
                    <a:pt x="495794" y="10531"/>
                  </a:lnTo>
                  <a:lnTo>
                    <a:pt x="481447" y="10530"/>
                  </a:lnTo>
                  <a:lnTo>
                    <a:pt x="467194" y="10530"/>
                  </a:lnTo>
                  <a:lnTo>
                    <a:pt x="452841" y="10529"/>
                  </a:lnTo>
                  <a:lnTo>
                    <a:pt x="438058" y="10529"/>
                  </a:lnTo>
                  <a:lnTo>
                    <a:pt x="422707" y="10529"/>
                  </a:lnTo>
                  <a:lnTo>
                    <a:pt x="406972" y="10529"/>
                  </a:lnTo>
                  <a:lnTo>
                    <a:pt x="391257" y="10529"/>
                  </a:lnTo>
                  <a:lnTo>
                    <a:pt x="375792" y="10529"/>
                  </a:lnTo>
                  <a:lnTo>
                    <a:pt x="360476" y="10529"/>
                  </a:lnTo>
                  <a:lnTo>
                    <a:pt x="344973" y="10529"/>
                  </a:lnTo>
                  <a:lnTo>
                    <a:pt x="329102" y="10529"/>
                  </a:lnTo>
                  <a:lnTo>
                    <a:pt x="313003" y="10529"/>
                  </a:lnTo>
                  <a:lnTo>
                    <a:pt x="297034" y="10529"/>
                  </a:lnTo>
                  <a:lnTo>
                    <a:pt x="281401" y="10533"/>
                  </a:lnTo>
                  <a:lnTo>
                    <a:pt x="266139" y="10706"/>
                  </a:lnTo>
                  <a:lnTo>
                    <a:pt x="251205" y="11355"/>
                  </a:lnTo>
                  <a:lnTo>
                    <a:pt x="236529" y="12603"/>
                  </a:lnTo>
                  <a:lnTo>
                    <a:pt x="222046" y="14256"/>
                  </a:lnTo>
                  <a:lnTo>
                    <a:pt x="207702" y="15904"/>
                  </a:lnTo>
                  <a:lnTo>
                    <a:pt x="193450" y="17307"/>
                  </a:lnTo>
                  <a:lnTo>
                    <a:pt x="179098" y="18400"/>
                  </a:lnTo>
                  <a:lnTo>
                    <a:pt x="164316" y="19208"/>
                  </a:lnTo>
                  <a:lnTo>
                    <a:pt x="148965" y="19786"/>
                  </a:lnTo>
                  <a:lnTo>
                    <a:pt x="133231" y="20191"/>
                  </a:lnTo>
                  <a:lnTo>
                    <a:pt x="117516" y="20470"/>
                  </a:lnTo>
                  <a:lnTo>
                    <a:pt x="102056" y="20661"/>
                  </a:lnTo>
                  <a:lnTo>
                    <a:pt x="86912" y="20791"/>
                  </a:lnTo>
                  <a:lnTo>
                    <a:pt x="72057" y="20879"/>
                  </a:lnTo>
                  <a:lnTo>
                    <a:pt x="57454" y="20938"/>
                  </a:lnTo>
                  <a:lnTo>
                    <a:pt x="43649" y="20977"/>
                  </a:lnTo>
                  <a:lnTo>
                    <a:pt x="30422" y="21008"/>
                  </a:lnTo>
                  <a:lnTo>
                    <a:pt x="16610" y="210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611067" y="235248"/>
            <a:ext cx="6792875" cy="733374"/>
            <a:chOff x="2611067" y="235248"/>
            <a:chExt cx="6792875" cy="733374"/>
          </a:xfrm>
        </p:grpSpPr>
        <p:sp>
          <p:nvSpPr>
            <p:cNvPr id="20" name="Freeform 19"/>
            <p:cNvSpPr/>
            <p:nvPr/>
          </p:nvSpPr>
          <p:spPr>
            <a:xfrm>
              <a:off x="2611067" y="45272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0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16435" y="27374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3"/>
                  </a:lnTo>
                  <a:lnTo>
                    <a:pt x="3727" y="66448"/>
                  </a:lnTo>
                  <a:lnTo>
                    <a:pt x="5375" y="82930"/>
                  </a:lnTo>
                  <a:lnTo>
                    <a:pt x="6778" y="99754"/>
                  </a:lnTo>
                  <a:lnTo>
                    <a:pt x="7871" y="116812"/>
                  </a:lnTo>
                  <a:lnTo>
                    <a:pt x="8679" y="134030"/>
                  </a:lnTo>
                  <a:lnTo>
                    <a:pt x="9256" y="151352"/>
                  </a:lnTo>
                  <a:lnTo>
                    <a:pt x="9661" y="168578"/>
                  </a:lnTo>
                  <a:lnTo>
                    <a:pt x="9941" y="185378"/>
                  </a:lnTo>
                  <a:lnTo>
                    <a:pt x="10132" y="201606"/>
                  </a:lnTo>
                  <a:lnTo>
                    <a:pt x="10262" y="217283"/>
                  </a:lnTo>
                  <a:lnTo>
                    <a:pt x="10350" y="232505"/>
                  </a:lnTo>
                  <a:lnTo>
                    <a:pt x="10409" y="247372"/>
                  </a:lnTo>
                  <a:lnTo>
                    <a:pt x="10448" y="261952"/>
                  </a:lnTo>
                  <a:lnTo>
                    <a:pt x="10479" y="278016"/>
                  </a:lnTo>
                  <a:lnTo>
                    <a:pt x="10504" y="30033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32207" y="235248"/>
              <a:ext cx="289360" cy="399093"/>
            </a:xfrm>
            <a:custGeom>
              <a:avLst/>
              <a:gdLst/>
              <a:ahLst/>
              <a:cxnLst/>
              <a:rect l="0" t="0" r="0" b="0"/>
              <a:pathLst>
                <a:path w="289360" h="399093">
                  <a:moveTo>
                    <a:pt x="0" y="38492"/>
                  </a:moveTo>
                  <a:lnTo>
                    <a:pt x="5934" y="32692"/>
                  </a:lnTo>
                  <a:lnTo>
                    <a:pt x="12139" y="27768"/>
                  </a:lnTo>
                  <a:lnTo>
                    <a:pt x="19235" y="23265"/>
                  </a:lnTo>
                  <a:lnTo>
                    <a:pt x="27175" y="19044"/>
                  </a:lnTo>
                  <a:lnTo>
                    <a:pt x="35822" y="15031"/>
                  </a:lnTo>
                  <a:lnTo>
                    <a:pt x="45025" y="11174"/>
                  </a:lnTo>
                  <a:lnTo>
                    <a:pt x="54971" y="7594"/>
                  </a:lnTo>
                  <a:lnTo>
                    <a:pt x="66157" y="4567"/>
                  </a:lnTo>
                  <a:lnTo>
                    <a:pt x="78747" y="2203"/>
                  </a:lnTo>
                  <a:lnTo>
                    <a:pt x="92286" y="615"/>
                  </a:lnTo>
                  <a:lnTo>
                    <a:pt x="105912" y="0"/>
                  </a:lnTo>
                  <a:lnTo>
                    <a:pt x="119112" y="365"/>
                  </a:lnTo>
                  <a:lnTo>
                    <a:pt x="131736" y="1576"/>
                  </a:lnTo>
                  <a:lnTo>
                    <a:pt x="143821" y="3452"/>
                  </a:lnTo>
                  <a:lnTo>
                    <a:pt x="155461" y="5827"/>
                  </a:lnTo>
                  <a:lnTo>
                    <a:pt x="166599" y="8725"/>
                  </a:lnTo>
                  <a:lnTo>
                    <a:pt x="177021" y="12348"/>
                  </a:lnTo>
                  <a:lnTo>
                    <a:pt x="186666" y="16752"/>
                  </a:lnTo>
                  <a:lnTo>
                    <a:pt x="195620" y="22016"/>
                  </a:lnTo>
                  <a:lnTo>
                    <a:pt x="204022" y="28305"/>
                  </a:lnTo>
                  <a:lnTo>
                    <a:pt x="212000" y="35618"/>
                  </a:lnTo>
                  <a:lnTo>
                    <a:pt x="219341" y="43970"/>
                  </a:lnTo>
                  <a:lnTo>
                    <a:pt x="225520" y="53480"/>
                  </a:lnTo>
                  <a:lnTo>
                    <a:pt x="230334" y="64090"/>
                  </a:lnTo>
                  <a:lnTo>
                    <a:pt x="233565" y="75299"/>
                  </a:lnTo>
                  <a:lnTo>
                    <a:pt x="234835" y="86282"/>
                  </a:lnTo>
                  <a:lnTo>
                    <a:pt x="234126" y="96595"/>
                  </a:lnTo>
                  <a:lnTo>
                    <a:pt x="231548" y="106314"/>
                  </a:lnTo>
                  <a:lnTo>
                    <a:pt x="227159" y="115835"/>
                  </a:lnTo>
                  <a:lnTo>
                    <a:pt x="221177" y="125422"/>
                  </a:lnTo>
                  <a:lnTo>
                    <a:pt x="214079" y="135014"/>
                  </a:lnTo>
                  <a:lnTo>
                    <a:pt x="206486" y="144316"/>
                  </a:lnTo>
                  <a:lnTo>
                    <a:pt x="198787" y="153166"/>
                  </a:lnTo>
                  <a:lnTo>
                    <a:pt x="190993" y="161398"/>
                  </a:lnTo>
                  <a:lnTo>
                    <a:pt x="182849" y="168775"/>
                  </a:lnTo>
                  <a:lnTo>
                    <a:pt x="174220" y="175252"/>
                  </a:lnTo>
                  <a:lnTo>
                    <a:pt x="165119" y="180940"/>
                  </a:lnTo>
                  <a:lnTo>
                    <a:pt x="155623" y="186002"/>
                  </a:lnTo>
                  <a:lnTo>
                    <a:pt x="145851" y="190559"/>
                  </a:lnTo>
                  <a:lnTo>
                    <a:pt x="136893" y="193455"/>
                  </a:lnTo>
                  <a:lnTo>
                    <a:pt x="131296" y="193639"/>
                  </a:lnTo>
                  <a:lnTo>
                    <a:pt x="130606" y="192471"/>
                  </a:lnTo>
                  <a:lnTo>
                    <a:pt x="134252" y="190996"/>
                  </a:lnTo>
                  <a:lnTo>
                    <a:pt x="140974" y="189823"/>
                  </a:lnTo>
                  <a:lnTo>
                    <a:pt x="149509" y="189395"/>
                  </a:lnTo>
                  <a:lnTo>
                    <a:pt x="159014" y="189842"/>
                  </a:lnTo>
                  <a:lnTo>
                    <a:pt x="169021" y="191086"/>
                  </a:lnTo>
                  <a:lnTo>
                    <a:pt x="179282" y="192974"/>
                  </a:lnTo>
                  <a:lnTo>
                    <a:pt x="189672" y="195351"/>
                  </a:lnTo>
                  <a:lnTo>
                    <a:pt x="200128" y="198248"/>
                  </a:lnTo>
                  <a:lnTo>
                    <a:pt x="210618" y="201869"/>
                  </a:lnTo>
                  <a:lnTo>
                    <a:pt x="221121" y="206267"/>
                  </a:lnTo>
                  <a:lnTo>
                    <a:pt x="231465" y="211355"/>
                  </a:lnTo>
                  <a:lnTo>
                    <a:pt x="241339" y="216995"/>
                  </a:lnTo>
                  <a:lnTo>
                    <a:pt x="250606" y="223054"/>
                  </a:lnTo>
                  <a:lnTo>
                    <a:pt x="259134" y="229580"/>
                  </a:lnTo>
                  <a:lnTo>
                    <a:pt x="266716" y="236792"/>
                  </a:lnTo>
                  <a:lnTo>
                    <a:pt x="273330" y="244760"/>
                  </a:lnTo>
                  <a:lnTo>
                    <a:pt x="278942" y="253569"/>
                  </a:lnTo>
                  <a:lnTo>
                    <a:pt x="283420" y="263393"/>
                  </a:lnTo>
                  <a:lnTo>
                    <a:pt x="286796" y="274222"/>
                  </a:lnTo>
                  <a:lnTo>
                    <a:pt x="288912" y="285749"/>
                  </a:lnTo>
                  <a:lnTo>
                    <a:pt x="289359" y="297478"/>
                  </a:lnTo>
                  <a:lnTo>
                    <a:pt x="288065" y="309102"/>
                  </a:lnTo>
                  <a:lnTo>
                    <a:pt x="285248" y="320345"/>
                  </a:lnTo>
                  <a:lnTo>
                    <a:pt x="281223" y="330895"/>
                  </a:lnTo>
                  <a:lnTo>
                    <a:pt x="276287" y="340651"/>
                  </a:lnTo>
                  <a:lnTo>
                    <a:pt x="270364" y="349524"/>
                  </a:lnTo>
                  <a:lnTo>
                    <a:pt x="263033" y="357346"/>
                  </a:lnTo>
                  <a:lnTo>
                    <a:pt x="254180" y="364128"/>
                  </a:lnTo>
                  <a:lnTo>
                    <a:pt x="244134" y="370024"/>
                  </a:lnTo>
                  <a:lnTo>
                    <a:pt x="233473" y="375227"/>
                  </a:lnTo>
                  <a:lnTo>
                    <a:pt x="222599" y="379916"/>
                  </a:lnTo>
                  <a:lnTo>
                    <a:pt x="211706" y="384237"/>
                  </a:lnTo>
                  <a:lnTo>
                    <a:pt x="200866" y="388300"/>
                  </a:lnTo>
                  <a:lnTo>
                    <a:pt x="190091" y="392175"/>
                  </a:lnTo>
                  <a:lnTo>
                    <a:pt x="179211" y="395592"/>
                  </a:lnTo>
                  <a:lnTo>
                    <a:pt x="167908" y="397975"/>
                  </a:lnTo>
                  <a:lnTo>
                    <a:pt x="156033" y="399092"/>
                  </a:lnTo>
                  <a:lnTo>
                    <a:pt x="143445" y="399027"/>
                  </a:lnTo>
                  <a:lnTo>
                    <a:pt x="129930" y="397995"/>
                  </a:lnTo>
                  <a:lnTo>
                    <a:pt x="115473" y="396226"/>
                  </a:lnTo>
                  <a:lnTo>
                    <a:pt x="100527" y="393922"/>
                  </a:lnTo>
                  <a:lnTo>
                    <a:pt x="85881" y="391238"/>
                  </a:lnTo>
                  <a:lnTo>
                    <a:pt x="71965" y="388289"/>
                  </a:lnTo>
                  <a:lnTo>
                    <a:pt x="58913" y="385118"/>
                  </a:lnTo>
                  <a:lnTo>
                    <a:pt x="45251" y="381289"/>
                  </a:lnTo>
                  <a:lnTo>
                    <a:pt x="27548" y="375349"/>
                  </a:lnTo>
                  <a:lnTo>
                    <a:pt x="0" y="3648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89791" y="484310"/>
              <a:ext cx="95698" cy="115897"/>
            </a:xfrm>
            <a:custGeom>
              <a:avLst/>
              <a:gdLst/>
              <a:ahLst/>
              <a:cxnLst/>
              <a:rect l="0" t="0" r="0" b="0"/>
              <a:pathLst>
                <a:path w="95698" h="115897">
                  <a:moveTo>
                    <a:pt x="63556" y="0"/>
                  </a:moveTo>
                  <a:lnTo>
                    <a:pt x="54754" y="3001"/>
                  </a:lnTo>
                  <a:lnTo>
                    <a:pt x="46408" y="6424"/>
                  </a:lnTo>
                  <a:lnTo>
                    <a:pt x="37718" y="10624"/>
                  </a:lnTo>
                  <a:lnTo>
                    <a:pt x="28943" y="15697"/>
                  </a:lnTo>
                  <a:lnTo>
                    <a:pt x="20745" y="21827"/>
                  </a:lnTo>
                  <a:lnTo>
                    <a:pt x="13469" y="29011"/>
                  </a:lnTo>
                  <a:lnTo>
                    <a:pt x="7451" y="37098"/>
                  </a:lnTo>
                  <a:lnTo>
                    <a:pt x="3167" y="45893"/>
                  </a:lnTo>
                  <a:lnTo>
                    <a:pt x="703" y="55213"/>
                  </a:lnTo>
                  <a:lnTo>
                    <a:pt x="0" y="64910"/>
                  </a:lnTo>
                  <a:lnTo>
                    <a:pt x="1033" y="74871"/>
                  </a:lnTo>
                  <a:lnTo>
                    <a:pt x="3626" y="85002"/>
                  </a:lnTo>
                  <a:lnTo>
                    <a:pt x="7975" y="94752"/>
                  </a:lnTo>
                  <a:lnTo>
                    <a:pt x="14698" y="103162"/>
                  </a:lnTo>
                  <a:lnTo>
                    <a:pt x="23913" y="109800"/>
                  </a:lnTo>
                  <a:lnTo>
                    <a:pt x="34828" y="114255"/>
                  </a:lnTo>
                  <a:lnTo>
                    <a:pt x="46070" y="115896"/>
                  </a:lnTo>
                  <a:lnTo>
                    <a:pt x="56805" y="114657"/>
                  </a:lnTo>
                  <a:lnTo>
                    <a:pt x="66601" y="110758"/>
                  </a:lnTo>
                  <a:lnTo>
                    <a:pt x="75175" y="104420"/>
                  </a:lnTo>
                  <a:lnTo>
                    <a:pt x="82518" y="96019"/>
                  </a:lnTo>
                  <a:lnTo>
                    <a:pt x="88481" y="86163"/>
                  </a:lnTo>
                  <a:lnTo>
                    <a:pt x="92679" y="75573"/>
                  </a:lnTo>
                  <a:lnTo>
                    <a:pt x="95061" y="64722"/>
                  </a:lnTo>
                  <a:lnTo>
                    <a:pt x="95697" y="54000"/>
                  </a:lnTo>
                  <a:lnTo>
                    <a:pt x="94614" y="43800"/>
                  </a:lnTo>
                  <a:lnTo>
                    <a:pt x="91987" y="34284"/>
                  </a:lnTo>
                  <a:lnTo>
                    <a:pt x="87786" y="25741"/>
                  </a:lnTo>
                  <a:lnTo>
                    <a:pt x="81692" y="18673"/>
                  </a:lnTo>
                  <a:lnTo>
                    <a:pt x="73723" y="13219"/>
                  </a:lnTo>
                  <a:lnTo>
                    <a:pt x="64758" y="9389"/>
                  </a:lnTo>
                  <a:lnTo>
                    <a:pt x="55486" y="6973"/>
                  </a:lnTo>
                  <a:lnTo>
                    <a:pt x="45096" y="6877"/>
                  </a:lnTo>
                  <a:lnTo>
                    <a:pt x="3197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58632" y="500193"/>
              <a:ext cx="115814" cy="80082"/>
            </a:xfrm>
            <a:custGeom>
              <a:avLst/>
              <a:gdLst/>
              <a:ahLst/>
              <a:cxnLst/>
              <a:rect l="0" t="0" r="0" b="0"/>
              <a:pathLst>
                <a:path w="115814" h="80082">
                  <a:moveTo>
                    <a:pt x="0" y="47288"/>
                  </a:moveTo>
                  <a:lnTo>
                    <a:pt x="3000" y="56090"/>
                  </a:lnTo>
                  <a:lnTo>
                    <a:pt x="6424" y="64436"/>
                  </a:lnTo>
                  <a:lnTo>
                    <a:pt x="10598" y="73058"/>
                  </a:lnTo>
                  <a:lnTo>
                    <a:pt x="14698" y="79325"/>
                  </a:lnTo>
                  <a:lnTo>
                    <a:pt x="17227" y="80081"/>
                  </a:lnTo>
                  <a:lnTo>
                    <a:pt x="17764" y="76665"/>
                  </a:lnTo>
                  <a:lnTo>
                    <a:pt x="16960" y="70463"/>
                  </a:lnTo>
                  <a:lnTo>
                    <a:pt x="15666" y="62158"/>
                  </a:lnTo>
                  <a:lnTo>
                    <a:pt x="14399" y="52240"/>
                  </a:lnTo>
                  <a:lnTo>
                    <a:pt x="13848" y="41606"/>
                  </a:lnTo>
                  <a:lnTo>
                    <a:pt x="14970" y="31511"/>
                  </a:lnTo>
                  <a:lnTo>
                    <a:pt x="18132" y="22607"/>
                  </a:lnTo>
                  <a:lnTo>
                    <a:pt x="23354" y="15150"/>
                  </a:lnTo>
                  <a:lnTo>
                    <a:pt x="30593" y="9279"/>
                  </a:lnTo>
                  <a:lnTo>
                    <a:pt x="39604" y="4891"/>
                  </a:lnTo>
                  <a:lnTo>
                    <a:pt x="49871" y="1892"/>
                  </a:lnTo>
                  <a:lnTo>
                    <a:pt x="60738" y="303"/>
                  </a:lnTo>
                  <a:lnTo>
                    <a:pt x="71765" y="0"/>
                  </a:lnTo>
                  <a:lnTo>
                    <a:pt x="82304" y="595"/>
                  </a:lnTo>
                  <a:lnTo>
                    <a:pt x="92435" y="1581"/>
                  </a:lnTo>
                  <a:lnTo>
                    <a:pt x="103041" y="3039"/>
                  </a:lnTo>
                  <a:lnTo>
                    <a:pt x="115813" y="51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39161" y="307949"/>
              <a:ext cx="261669" cy="301456"/>
            </a:xfrm>
            <a:custGeom>
              <a:avLst/>
              <a:gdLst/>
              <a:ahLst/>
              <a:cxnLst/>
              <a:rect l="0" t="0" r="0" b="0"/>
              <a:pathLst>
                <a:path w="261669" h="301456">
                  <a:moveTo>
                    <a:pt x="72155" y="250061"/>
                  </a:moveTo>
                  <a:lnTo>
                    <a:pt x="69154" y="241327"/>
                  </a:lnTo>
                  <a:lnTo>
                    <a:pt x="65731" y="233620"/>
                  </a:lnTo>
                  <a:lnTo>
                    <a:pt x="61531" y="226232"/>
                  </a:lnTo>
                  <a:lnTo>
                    <a:pt x="56458" y="219489"/>
                  </a:lnTo>
                  <a:lnTo>
                    <a:pt x="50328" y="214255"/>
                  </a:lnTo>
                  <a:lnTo>
                    <a:pt x="43149" y="210899"/>
                  </a:lnTo>
                  <a:lnTo>
                    <a:pt x="35235" y="209631"/>
                  </a:lnTo>
                  <a:lnTo>
                    <a:pt x="27088" y="210750"/>
                  </a:lnTo>
                  <a:lnTo>
                    <a:pt x="19035" y="214174"/>
                  </a:lnTo>
                  <a:lnTo>
                    <a:pt x="11682" y="219539"/>
                  </a:lnTo>
                  <a:lnTo>
                    <a:pt x="5962" y="226412"/>
                  </a:lnTo>
                  <a:lnTo>
                    <a:pt x="2233" y="234398"/>
                  </a:lnTo>
                  <a:lnTo>
                    <a:pt x="359" y="243179"/>
                  </a:lnTo>
                  <a:lnTo>
                    <a:pt x="0" y="252517"/>
                  </a:lnTo>
                  <a:lnTo>
                    <a:pt x="799" y="262230"/>
                  </a:lnTo>
                  <a:lnTo>
                    <a:pt x="2773" y="271869"/>
                  </a:lnTo>
                  <a:lnTo>
                    <a:pt x="6291" y="280735"/>
                  </a:lnTo>
                  <a:lnTo>
                    <a:pt x="11427" y="288498"/>
                  </a:lnTo>
                  <a:lnTo>
                    <a:pt x="17823" y="294693"/>
                  </a:lnTo>
                  <a:lnTo>
                    <a:pt x="24879" y="298574"/>
                  </a:lnTo>
                  <a:lnTo>
                    <a:pt x="32179" y="299957"/>
                  </a:lnTo>
                  <a:lnTo>
                    <a:pt x="39520" y="299123"/>
                  </a:lnTo>
                  <a:lnTo>
                    <a:pt x="46822" y="296520"/>
                  </a:lnTo>
                  <a:lnTo>
                    <a:pt x="54059" y="292577"/>
                  </a:lnTo>
                  <a:lnTo>
                    <a:pt x="61070" y="287171"/>
                  </a:lnTo>
                  <a:lnTo>
                    <a:pt x="67559" y="279663"/>
                  </a:lnTo>
                  <a:lnTo>
                    <a:pt x="73403" y="269877"/>
                  </a:lnTo>
                  <a:lnTo>
                    <a:pt x="78481" y="258222"/>
                  </a:lnTo>
                  <a:lnTo>
                    <a:pt x="82594" y="245411"/>
                  </a:lnTo>
                  <a:lnTo>
                    <a:pt x="85735" y="231979"/>
                  </a:lnTo>
                  <a:lnTo>
                    <a:pt x="88201" y="218232"/>
                  </a:lnTo>
                  <a:lnTo>
                    <a:pt x="90480" y="204332"/>
                  </a:lnTo>
                  <a:lnTo>
                    <a:pt x="92865" y="190357"/>
                  </a:lnTo>
                  <a:lnTo>
                    <a:pt x="95301" y="176347"/>
                  </a:lnTo>
                  <a:lnTo>
                    <a:pt x="97483" y="162320"/>
                  </a:lnTo>
                  <a:lnTo>
                    <a:pt x="99244" y="148287"/>
                  </a:lnTo>
                  <a:lnTo>
                    <a:pt x="100409" y="134250"/>
                  </a:lnTo>
                  <a:lnTo>
                    <a:pt x="100732" y="120212"/>
                  </a:lnTo>
                  <a:lnTo>
                    <a:pt x="100172" y="106169"/>
                  </a:lnTo>
                  <a:lnTo>
                    <a:pt x="98998" y="91958"/>
                  </a:lnTo>
                  <a:lnTo>
                    <a:pt x="97679" y="77271"/>
                  </a:lnTo>
                  <a:lnTo>
                    <a:pt x="96495" y="61984"/>
                  </a:lnTo>
                  <a:lnTo>
                    <a:pt x="95381" y="46293"/>
                  </a:lnTo>
                  <a:lnTo>
                    <a:pt x="94027" y="30607"/>
                  </a:lnTo>
                  <a:lnTo>
                    <a:pt x="92259" y="15261"/>
                  </a:lnTo>
                  <a:lnTo>
                    <a:pt x="89898" y="3678"/>
                  </a:lnTo>
                  <a:lnTo>
                    <a:pt x="87345" y="0"/>
                  </a:lnTo>
                  <a:lnTo>
                    <a:pt x="85496" y="2789"/>
                  </a:lnTo>
                  <a:lnTo>
                    <a:pt x="84356" y="9961"/>
                  </a:lnTo>
                  <a:lnTo>
                    <a:pt x="83687" y="20225"/>
                  </a:lnTo>
                  <a:lnTo>
                    <a:pt x="83298" y="32711"/>
                  </a:lnTo>
                  <a:lnTo>
                    <a:pt x="83238" y="46777"/>
                  </a:lnTo>
                  <a:lnTo>
                    <a:pt x="83746" y="61949"/>
                  </a:lnTo>
                  <a:lnTo>
                    <a:pt x="84909" y="77882"/>
                  </a:lnTo>
                  <a:lnTo>
                    <a:pt x="86507" y="94169"/>
                  </a:lnTo>
                  <a:lnTo>
                    <a:pt x="88122" y="110337"/>
                  </a:lnTo>
                  <a:lnTo>
                    <a:pt x="89507" y="126136"/>
                  </a:lnTo>
                  <a:lnTo>
                    <a:pt x="90758" y="141356"/>
                  </a:lnTo>
                  <a:lnTo>
                    <a:pt x="92205" y="155739"/>
                  </a:lnTo>
                  <a:lnTo>
                    <a:pt x="94031" y="169230"/>
                  </a:lnTo>
                  <a:lnTo>
                    <a:pt x="96257" y="181936"/>
                  </a:lnTo>
                  <a:lnTo>
                    <a:pt x="98831" y="194016"/>
                  </a:lnTo>
                  <a:lnTo>
                    <a:pt x="101681" y="205607"/>
                  </a:lnTo>
                  <a:lnTo>
                    <a:pt x="104924" y="216013"/>
                  </a:lnTo>
                  <a:lnTo>
                    <a:pt x="109604" y="223568"/>
                  </a:lnTo>
                  <a:lnTo>
                    <a:pt x="116210" y="227565"/>
                  </a:lnTo>
                  <a:lnTo>
                    <a:pt x="123651" y="228709"/>
                  </a:lnTo>
                  <a:lnTo>
                    <a:pt x="131656" y="228003"/>
                  </a:lnTo>
                  <a:lnTo>
                    <a:pt x="140214" y="226186"/>
                  </a:lnTo>
                  <a:lnTo>
                    <a:pt x="149272" y="223711"/>
                  </a:lnTo>
                  <a:lnTo>
                    <a:pt x="158740" y="220843"/>
                  </a:lnTo>
                  <a:lnTo>
                    <a:pt x="168522" y="217738"/>
                  </a:lnTo>
                  <a:lnTo>
                    <a:pt x="178533" y="214485"/>
                  </a:lnTo>
                  <a:lnTo>
                    <a:pt x="188698" y="211133"/>
                  </a:lnTo>
                  <a:lnTo>
                    <a:pt x="198639" y="207385"/>
                  </a:lnTo>
                  <a:lnTo>
                    <a:pt x="207707" y="202649"/>
                  </a:lnTo>
                  <a:lnTo>
                    <a:pt x="215606" y="196684"/>
                  </a:lnTo>
                  <a:lnTo>
                    <a:pt x="221891" y="189727"/>
                  </a:lnTo>
                  <a:lnTo>
                    <a:pt x="225831" y="182293"/>
                  </a:lnTo>
                  <a:lnTo>
                    <a:pt x="227251" y="174743"/>
                  </a:lnTo>
                  <a:lnTo>
                    <a:pt x="226271" y="167404"/>
                  </a:lnTo>
                  <a:lnTo>
                    <a:pt x="223038" y="160636"/>
                  </a:lnTo>
                  <a:lnTo>
                    <a:pt x="217867" y="154585"/>
                  </a:lnTo>
                  <a:lnTo>
                    <a:pt x="211162" y="149694"/>
                  </a:lnTo>
                  <a:lnTo>
                    <a:pt x="203308" y="146764"/>
                  </a:lnTo>
                  <a:lnTo>
                    <a:pt x="194634" y="146060"/>
                  </a:lnTo>
                  <a:lnTo>
                    <a:pt x="185712" y="147536"/>
                  </a:lnTo>
                  <a:lnTo>
                    <a:pt x="177335" y="151110"/>
                  </a:lnTo>
                  <a:lnTo>
                    <a:pt x="169896" y="156517"/>
                  </a:lnTo>
                  <a:lnTo>
                    <a:pt x="163580" y="163553"/>
                  </a:lnTo>
                  <a:lnTo>
                    <a:pt x="158554" y="172161"/>
                  </a:lnTo>
                  <a:lnTo>
                    <a:pt x="154770" y="182164"/>
                  </a:lnTo>
                  <a:lnTo>
                    <a:pt x="152194" y="193132"/>
                  </a:lnTo>
                  <a:lnTo>
                    <a:pt x="150898" y="204485"/>
                  </a:lnTo>
                  <a:lnTo>
                    <a:pt x="150803" y="215855"/>
                  </a:lnTo>
                  <a:lnTo>
                    <a:pt x="151873" y="226929"/>
                  </a:lnTo>
                  <a:lnTo>
                    <a:pt x="154185" y="237365"/>
                  </a:lnTo>
                  <a:lnTo>
                    <a:pt x="157667" y="247050"/>
                  </a:lnTo>
                  <a:lnTo>
                    <a:pt x="162121" y="256045"/>
                  </a:lnTo>
                  <a:lnTo>
                    <a:pt x="167328" y="264481"/>
                  </a:lnTo>
                  <a:lnTo>
                    <a:pt x="173092" y="272490"/>
                  </a:lnTo>
                  <a:lnTo>
                    <a:pt x="179419" y="280023"/>
                  </a:lnTo>
                  <a:lnTo>
                    <a:pt x="186498" y="286864"/>
                  </a:lnTo>
                  <a:lnTo>
                    <a:pt x="194367" y="292936"/>
                  </a:lnTo>
                  <a:lnTo>
                    <a:pt x="202770" y="297827"/>
                  </a:lnTo>
                  <a:lnTo>
                    <a:pt x="211257" y="300749"/>
                  </a:lnTo>
                  <a:lnTo>
                    <a:pt x="219552" y="301455"/>
                  </a:lnTo>
                  <a:lnTo>
                    <a:pt x="227466" y="300276"/>
                  </a:lnTo>
                  <a:lnTo>
                    <a:pt x="235682" y="297640"/>
                  </a:lnTo>
                  <a:lnTo>
                    <a:pt x="246036" y="292196"/>
                  </a:lnTo>
                  <a:lnTo>
                    <a:pt x="261668" y="2816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32414" y="452725"/>
              <a:ext cx="105286" cy="136721"/>
            </a:xfrm>
            <a:custGeom>
              <a:avLst/>
              <a:gdLst/>
              <a:ahLst/>
              <a:cxnLst/>
              <a:rect l="0" t="0" r="0" b="0"/>
              <a:pathLst>
                <a:path w="105286" h="136721">
                  <a:moveTo>
                    <a:pt x="0" y="73699"/>
                  </a:moveTo>
                  <a:lnTo>
                    <a:pt x="5801" y="82501"/>
                  </a:lnTo>
                  <a:lnTo>
                    <a:pt x="10725" y="90847"/>
                  </a:lnTo>
                  <a:lnTo>
                    <a:pt x="15228" y="99546"/>
                  </a:lnTo>
                  <a:lnTo>
                    <a:pt x="19448" y="108667"/>
                  </a:lnTo>
                  <a:lnTo>
                    <a:pt x="23461" y="118162"/>
                  </a:lnTo>
                  <a:lnTo>
                    <a:pt x="27299" y="127879"/>
                  </a:lnTo>
                  <a:lnTo>
                    <a:pt x="30157" y="135124"/>
                  </a:lnTo>
                  <a:lnTo>
                    <a:pt x="31027" y="136720"/>
                  </a:lnTo>
                  <a:lnTo>
                    <a:pt x="30293" y="133870"/>
                  </a:lnTo>
                  <a:lnTo>
                    <a:pt x="28519" y="128174"/>
                  </a:lnTo>
                  <a:lnTo>
                    <a:pt x="26101" y="120709"/>
                  </a:lnTo>
                  <a:lnTo>
                    <a:pt x="23284" y="112140"/>
                  </a:lnTo>
                  <a:lnTo>
                    <a:pt x="20220" y="102876"/>
                  </a:lnTo>
                  <a:lnTo>
                    <a:pt x="16998" y="93171"/>
                  </a:lnTo>
                  <a:lnTo>
                    <a:pt x="13685" y="83181"/>
                  </a:lnTo>
                  <a:lnTo>
                    <a:pt x="10644" y="73006"/>
                  </a:lnTo>
                  <a:lnTo>
                    <a:pt x="8512" y="62711"/>
                  </a:lnTo>
                  <a:lnTo>
                    <a:pt x="7571" y="52346"/>
                  </a:lnTo>
                  <a:lnTo>
                    <a:pt x="8094" y="42266"/>
                  </a:lnTo>
                  <a:lnTo>
                    <a:pt x="10498" y="33102"/>
                  </a:lnTo>
                  <a:lnTo>
                    <a:pt x="14827" y="25129"/>
                  </a:lnTo>
                  <a:lnTo>
                    <a:pt x="20988" y="18455"/>
                  </a:lnTo>
                  <a:lnTo>
                    <a:pt x="28936" y="13188"/>
                  </a:lnTo>
                  <a:lnTo>
                    <a:pt x="38456" y="9238"/>
                  </a:lnTo>
                  <a:lnTo>
                    <a:pt x="49012" y="6375"/>
                  </a:lnTo>
                  <a:lnTo>
                    <a:pt x="61087" y="4043"/>
                  </a:lnTo>
                  <a:lnTo>
                    <a:pt x="77971" y="203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91089" y="438602"/>
              <a:ext cx="128274" cy="172051"/>
            </a:xfrm>
            <a:custGeom>
              <a:avLst/>
              <a:gdLst/>
              <a:ahLst/>
              <a:cxnLst/>
              <a:rect l="0" t="0" r="0" b="0"/>
              <a:pathLst>
                <a:path w="128274" h="172051">
                  <a:moveTo>
                    <a:pt x="83481" y="3594"/>
                  </a:moveTo>
                  <a:lnTo>
                    <a:pt x="74679" y="862"/>
                  </a:lnTo>
                  <a:lnTo>
                    <a:pt x="66332" y="0"/>
                  </a:lnTo>
                  <a:lnTo>
                    <a:pt x="57634" y="990"/>
                  </a:lnTo>
                  <a:lnTo>
                    <a:pt x="48513" y="3529"/>
                  </a:lnTo>
                  <a:lnTo>
                    <a:pt x="39018" y="7313"/>
                  </a:lnTo>
                  <a:lnTo>
                    <a:pt x="29240" y="12058"/>
                  </a:lnTo>
                  <a:lnTo>
                    <a:pt x="19744" y="17837"/>
                  </a:lnTo>
                  <a:lnTo>
                    <a:pt x="11515" y="25063"/>
                  </a:lnTo>
                  <a:lnTo>
                    <a:pt x="5002" y="33824"/>
                  </a:lnTo>
                  <a:lnTo>
                    <a:pt x="658" y="43132"/>
                  </a:lnTo>
                  <a:lnTo>
                    <a:pt x="0" y="51300"/>
                  </a:lnTo>
                  <a:lnTo>
                    <a:pt x="3488" y="57231"/>
                  </a:lnTo>
                  <a:lnTo>
                    <a:pt x="9387" y="60442"/>
                  </a:lnTo>
                  <a:lnTo>
                    <a:pt x="16729" y="61462"/>
                  </a:lnTo>
                  <a:lnTo>
                    <a:pt x="25047" y="61287"/>
                  </a:lnTo>
                  <a:lnTo>
                    <a:pt x="34050" y="61046"/>
                  </a:lnTo>
                  <a:lnTo>
                    <a:pt x="43535" y="61348"/>
                  </a:lnTo>
                  <a:lnTo>
                    <a:pt x="53355" y="62523"/>
                  </a:lnTo>
                  <a:lnTo>
                    <a:pt x="63403" y="64825"/>
                  </a:lnTo>
                  <a:lnTo>
                    <a:pt x="73604" y="68259"/>
                  </a:lnTo>
                  <a:lnTo>
                    <a:pt x="83743" y="72663"/>
                  </a:lnTo>
                  <a:lnTo>
                    <a:pt x="93477" y="77826"/>
                  </a:lnTo>
                  <a:lnTo>
                    <a:pt x="102646" y="83562"/>
                  </a:lnTo>
                  <a:lnTo>
                    <a:pt x="110938" y="90037"/>
                  </a:lnTo>
                  <a:lnTo>
                    <a:pt x="117830" y="97746"/>
                  </a:lnTo>
                  <a:lnTo>
                    <a:pt x="123157" y="106851"/>
                  </a:lnTo>
                  <a:lnTo>
                    <a:pt x="126752" y="116898"/>
                  </a:lnTo>
                  <a:lnTo>
                    <a:pt x="128273" y="127027"/>
                  </a:lnTo>
                  <a:lnTo>
                    <a:pt x="127731" y="136717"/>
                  </a:lnTo>
                  <a:lnTo>
                    <a:pt x="125097" y="145492"/>
                  </a:lnTo>
                  <a:lnTo>
                    <a:pt x="120140" y="152774"/>
                  </a:lnTo>
                  <a:lnTo>
                    <a:pt x="112958" y="158406"/>
                  </a:lnTo>
                  <a:lnTo>
                    <a:pt x="103945" y="162567"/>
                  </a:lnTo>
                  <a:lnTo>
                    <a:pt x="92411" y="165992"/>
                  </a:lnTo>
                  <a:lnTo>
                    <a:pt x="73996" y="168981"/>
                  </a:lnTo>
                  <a:lnTo>
                    <a:pt x="41366" y="1720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64249" y="294797"/>
              <a:ext cx="314159" cy="334341"/>
            </a:xfrm>
            <a:custGeom>
              <a:avLst/>
              <a:gdLst/>
              <a:ahLst/>
              <a:cxnLst/>
              <a:rect l="0" t="0" r="0" b="0"/>
              <a:pathLst>
                <a:path w="314159" h="334341">
                  <a:moveTo>
                    <a:pt x="10404" y="0"/>
                  </a:moveTo>
                  <a:lnTo>
                    <a:pt x="7537" y="8869"/>
                  </a:lnTo>
                  <a:lnTo>
                    <a:pt x="5395" y="17856"/>
                  </a:lnTo>
                  <a:lnTo>
                    <a:pt x="3792" y="27851"/>
                  </a:lnTo>
                  <a:lnTo>
                    <a:pt x="2611" y="38832"/>
                  </a:lnTo>
                  <a:lnTo>
                    <a:pt x="1763" y="50643"/>
                  </a:lnTo>
                  <a:lnTo>
                    <a:pt x="1165" y="63102"/>
                  </a:lnTo>
                  <a:lnTo>
                    <a:pt x="751" y="76039"/>
                  </a:lnTo>
                  <a:lnTo>
                    <a:pt x="467" y="89320"/>
                  </a:lnTo>
                  <a:lnTo>
                    <a:pt x="273" y="102842"/>
                  </a:lnTo>
                  <a:lnTo>
                    <a:pt x="142" y="116530"/>
                  </a:lnTo>
                  <a:lnTo>
                    <a:pt x="54" y="130332"/>
                  </a:lnTo>
                  <a:lnTo>
                    <a:pt x="0" y="144211"/>
                  </a:lnTo>
                  <a:lnTo>
                    <a:pt x="133" y="158143"/>
                  </a:lnTo>
                  <a:lnTo>
                    <a:pt x="755" y="172110"/>
                  </a:lnTo>
                  <a:lnTo>
                    <a:pt x="1985" y="186100"/>
                  </a:lnTo>
                  <a:lnTo>
                    <a:pt x="3626" y="200106"/>
                  </a:lnTo>
                  <a:lnTo>
                    <a:pt x="5266" y="214123"/>
                  </a:lnTo>
                  <a:lnTo>
                    <a:pt x="6673" y="228137"/>
                  </a:lnTo>
                  <a:lnTo>
                    <a:pt x="8108" y="241820"/>
                  </a:lnTo>
                  <a:lnTo>
                    <a:pt x="10210" y="254555"/>
                  </a:lnTo>
                  <a:lnTo>
                    <a:pt x="13293" y="266082"/>
                  </a:lnTo>
                  <a:lnTo>
                    <a:pt x="17348" y="276467"/>
                  </a:lnTo>
                  <a:lnTo>
                    <a:pt x="22220" y="285910"/>
                  </a:lnTo>
                  <a:lnTo>
                    <a:pt x="27728" y="294621"/>
                  </a:lnTo>
                  <a:lnTo>
                    <a:pt x="33866" y="302303"/>
                  </a:lnTo>
                  <a:lnTo>
                    <a:pt x="40810" y="308186"/>
                  </a:lnTo>
                  <a:lnTo>
                    <a:pt x="48581" y="311987"/>
                  </a:lnTo>
                  <a:lnTo>
                    <a:pt x="56748" y="313556"/>
                  </a:lnTo>
                  <a:lnTo>
                    <a:pt x="64542" y="312639"/>
                  </a:lnTo>
                  <a:lnTo>
                    <a:pt x="71560" y="309352"/>
                  </a:lnTo>
                  <a:lnTo>
                    <a:pt x="77745" y="304078"/>
                  </a:lnTo>
                  <a:lnTo>
                    <a:pt x="83208" y="297266"/>
                  </a:lnTo>
                  <a:lnTo>
                    <a:pt x="88103" y="289322"/>
                  </a:lnTo>
                  <a:lnTo>
                    <a:pt x="92579" y="280568"/>
                  </a:lnTo>
                  <a:lnTo>
                    <a:pt x="96753" y="271248"/>
                  </a:lnTo>
                  <a:lnTo>
                    <a:pt x="100720" y="261539"/>
                  </a:lnTo>
                  <a:lnTo>
                    <a:pt x="104709" y="251562"/>
                  </a:lnTo>
                  <a:lnTo>
                    <a:pt x="109074" y="241405"/>
                  </a:lnTo>
                  <a:lnTo>
                    <a:pt x="113977" y="231169"/>
                  </a:lnTo>
                  <a:lnTo>
                    <a:pt x="119435" y="222477"/>
                  </a:lnTo>
                  <a:lnTo>
                    <a:pt x="124714" y="218095"/>
                  </a:lnTo>
                  <a:lnTo>
                    <a:pt x="128884" y="218492"/>
                  </a:lnTo>
                  <a:lnTo>
                    <a:pt x="132263" y="222476"/>
                  </a:lnTo>
                  <a:lnTo>
                    <a:pt x="135323" y="228819"/>
                  </a:lnTo>
                  <a:lnTo>
                    <a:pt x="138338" y="236662"/>
                  </a:lnTo>
                  <a:lnTo>
                    <a:pt x="141417" y="245456"/>
                  </a:lnTo>
                  <a:lnTo>
                    <a:pt x="144593" y="254857"/>
                  </a:lnTo>
                  <a:lnTo>
                    <a:pt x="148025" y="264647"/>
                  </a:lnTo>
                  <a:lnTo>
                    <a:pt x="152004" y="274691"/>
                  </a:lnTo>
                  <a:lnTo>
                    <a:pt x="156646" y="284895"/>
                  </a:lnTo>
                  <a:lnTo>
                    <a:pt x="162067" y="295039"/>
                  </a:lnTo>
                  <a:lnTo>
                    <a:pt x="168462" y="304779"/>
                  </a:lnTo>
                  <a:lnTo>
                    <a:pt x="175840" y="313948"/>
                  </a:lnTo>
                  <a:lnTo>
                    <a:pt x="184066" y="322070"/>
                  </a:lnTo>
                  <a:lnTo>
                    <a:pt x="192959" y="328316"/>
                  </a:lnTo>
                  <a:lnTo>
                    <a:pt x="202346" y="332397"/>
                  </a:lnTo>
                  <a:lnTo>
                    <a:pt x="212089" y="334340"/>
                  </a:lnTo>
                  <a:lnTo>
                    <a:pt x="222081" y="334214"/>
                  </a:lnTo>
                  <a:lnTo>
                    <a:pt x="232242" y="332270"/>
                  </a:lnTo>
                  <a:lnTo>
                    <a:pt x="242352" y="328543"/>
                  </a:lnTo>
                  <a:lnTo>
                    <a:pt x="252068" y="322777"/>
                  </a:lnTo>
                  <a:lnTo>
                    <a:pt x="261228" y="315018"/>
                  </a:lnTo>
                  <a:lnTo>
                    <a:pt x="269683" y="305726"/>
                  </a:lnTo>
                  <a:lnTo>
                    <a:pt x="277217" y="295580"/>
                  </a:lnTo>
                  <a:lnTo>
                    <a:pt x="283803" y="285051"/>
                  </a:lnTo>
                  <a:lnTo>
                    <a:pt x="289566" y="274220"/>
                  </a:lnTo>
                  <a:lnTo>
                    <a:pt x="294678" y="262890"/>
                  </a:lnTo>
                  <a:lnTo>
                    <a:pt x="299302" y="250969"/>
                  </a:lnTo>
                  <a:lnTo>
                    <a:pt x="303410" y="238335"/>
                  </a:lnTo>
                  <a:lnTo>
                    <a:pt x="306797" y="224783"/>
                  </a:lnTo>
                  <a:lnTo>
                    <a:pt x="309410" y="210293"/>
                  </a:lnTo>
                  <a:lnTo>
                    <a:pt x="311335" y="195153"/>
                  </a:lnTo>
                  <a:lnTo>
                    <a:pt x="312710" y="179845"/>
                  </a:lnTo>
                  <a:lnTo>
                    <a:pt x="313668" y="164665"/>
                  </a:lnTo>
                  <a:lnTo>
                    <a:pt x="314158" y="149880"/>
                  </a:lnTo>
                  <a:lnTo>
                    <a:pt x="313964" y="135800"/>
                  </a:lnTo>
                  <a:lnTo>
                    <a:pt x="313023" y="122511"/>
                  </a:lnTo>
                  <a:lnTo>
                    <a:pt x="311579" y="109773"/>
                  </a:lnTo>
                  <a:lnTo>
                    <a:pt x="310071" y="97139"/>
                  </a:lnTo>
                  <a:lnTo>
                    <a:pt x="308762" y="84350"/>
                  </a:lnTo>
                  <a:lnTo>
                    <a:pt x="307730" y="71734"/>
                  </a:lnTo>
                  <a:lnTo>
                    <a:pt x="306851" y="58771"/>
                  </a:lnTo>
                  <a:lnTo>
                    <a:pt x="306052" y="43200"/>
                  </a:lnTo>
                  <a:lnTo>
                    <a:pt x="305201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38537" y="294027"/>
              <a:ext cx="162541" cy="327155"/>
            </a:xfrm>
            <a:custGeom>
              <a:avLst/>
              <a:gdLst/>
              <a:ahLst/>
              <a:cxnLst/>
              <a:rect l="0" t="0" r="0" b="0"/>
              <a:pathLst>
                <a:path w="162541" h="327155">
                  <a:moveTo>
                    <a:pt x="4613" y="306097"/>
                  </a:moveTo>
                  <a:lnTo>
                    <a:pt x="1813" y="297162"/>
                  </a:lnTo>
                  <a:lnTo>
                    <a:pt x="312" y="287534"/>
                  </a:lnTo>
                  <a:lnTo>
                    <a:pt x="0" y="276247"/>
                  </a:lnTo>
                  <a:lnTo>
                    <a:pt x="506" y="263580"/>
                  </a:lnTo>
                  <a:lnTo>
                    <a:pt x="1325" y="250100"/>
                  </a:lnTo>
                  <a:lnTo>
                    <a:pt x="2146" y="236228"/>
                  </a:lnTo>
                  <a:lnTo>
                    <a:pt x="3003" y="222192"/>
                  </a:lnTo>
                  <a:lnTo>
                    <a:pt x="4178" y="208101"/>
                  </a:lnTo>
                  <a:lnTo>
                    <a:pt x="5812" y="193995"/>
                  </a:lnTo>
                  <a:lnTo>
                    <a:pt x="7740" y="179729"/>
                  </a:lnTo>
                  <a:lnTo>
                    <a:pt x="9580" y="164998"/>
                  </a:lnTo>
                  <a:lnTo>
                    <a:pt x="11119" y="149679"/>
                  </a:lnTo>
                  <a:lnTo>
                    <a:pt x="12475" y="133965"/>
                  </a:lnTo>
                  <a:lnTo>
                    <a:pt x="13992" y="118263"/>
                  </a:lnTo>
                  <a:lnTo>
                    <a:pt x="15865" y="102811"/>
                  </a:lnTo>
                  <a:lnTo>
                    <a:pt x="18123" y="87672"/>
                  </a:lnTo>
                  <a:lnTo>
                    <a:pt x="20718" y="72821"/>
                  </a:lnTo>
                  <a:lnTo>
                    <a:pt x="23578" y="58206"/>
                  </a:lnTo>
                  <a:lnTo>
                    <a:pt x="26634" y="43933"/>
                  </a:lnTo>
                  <a:lnTo>
                    <a:pt x="29831" y="30262"/>
                  </a:lnTo>
                  <a:lnTo>
                    <a:pt x="33142" y="17328"/>
                  </a:lnTo>
                  <a:lnTo>
                    <a:pt x="36998" y="6581"/>
                  </a:lnTo>
                  <a:lnTo>
                    <a:pt x="41497" y="648"/>
                  </a:lnTo>
                  <a:lnTo>
                    <a:pt x="45974" y="0"/>
                  </a:lnTo>
                  <a:lnTo>
                    <a:pt x="50596" y="3317"/>
                  </a:lnTo>
                  <a:lnTo>
                    <a:pt x="55596" y="9250"/>
                  </a:lnTo>
                  <a:lnTo>
                    <a:pt x="60877" y="17173"/>
                  </a:lnTo>
                  <a:lnTo>
                    <a:pt x="66093" y="27095"/>
                  </a:lnTo>
                  <a:lnTo>
                    <a:pt x="71032" y="38893"/>
                  </a:lnTo>
                  <a:lnTo>
                    <a:pt x="75647" y="52264"/>
                  </a:lnTo>
                  <a:lnTo>
                    <a:pt x="79970" y="66854"/>
                  </a:lnTo>
                  <a:lnTo>
                    <a:pt x="84059" y="82335"/>
                  </a:lnTo>
                  <a:lnTo>
                    <a:pt x="87975" y="98123"/>
                  </a:lnTo>
                  <a:lnTo>
                    <a:pt x="91764" y="113411"/>
                  </a:lnTo>
                  <a:lnTo>
                    <a:pt x="95464" y="127808"/>
                  </a:lnTo>
                  <a:lnTo>
                    <a:pt x="99104" y="141610"/>
                  </a:lnTo>
                  <a:lnTo>
                    <a:pt x="102701" y="155565"/>
                  </a:lnTo>
                  <a:lnTo>
                    <a:pt x="106269" y="170100"/>
                  </a:lnTo>
                  <a:lnTo>
                    <a:pt x="109818" y="184983"/>
                  </a:lnTo>
                  <a:lnTo>
                    <a:pt x="113354" y="199529"/>
                  </a:lnTo>
                  <a:lnTo>
                    <a:pt x="116881" y="213354"/>
                  </a:lnTo>
                  <a:lnTo>
                    <a:pt x="120402" y="226401"/>
                  </a:lnTo>
                  <a:lnTo>
                    <a:pt x="123920" y="238770"/>
                  </a:lnTo>
                  <a:lnTo>
                    <a:pt x="127435" y="250606"/>
                  </a:lnTo>
                  <a:lnTo>
                    <a:pt x="130948" y="262045"/>
                  </a:lnTo>
                  <a:lnTo>
                    <a:pt x="134460" y="273201"/>
                  </a:lnTo>
                  <a:lnTo>
                    <a:pt x="137971" y="284143"/>
                  </a:lnTo>
                  <a:lnTo>
                    <a:pt x="141522" y="294480"/>
                  </a:lnTo>
                  <a:lnTo>
                    <a:pt x="145650" y="304382"/>
                  </a:lnTo>
                  <a:lnTo>
                    <a:pt x="151833" y="314721"/>
                  </a:lnTo>
                  <a:lnTo>
                    <a:pt x="162540" y="3271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74735" y="51589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88756" y="15323"/>
                  </a:lnTo>
                  <a:lnTo>
                    <a:pt x="81911" y="11039"/>
                  </a:lnTo>
                  <a:lnTo>
                    <a:pt x="73523" y="7833"/>
                  </a:lnTo>
                  <a:lnTo>
                    <a:pt x="63769" y="5467"/>
                  </a:lnTo>
                  <a:lnTo>
                    <a:pt x="51706" y="3511"/>
                  </a:lnTo>
                  <a:lnTo>
                    <a:pt x="32918" y="1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19960" y="503822"/>
              <a:ext cx="170673" cy="137848"/>
            </a:xfrm>
            <a:custGeom>
              <a:avLst/>
              <a:gdLst/>
              <a:ahLst/>
              <a:cxnLst/>
              <a:rect l="0" t="0" r="0" b="0"/>
              <a:pathLst>
                <a:path w="170673" h="137848">
                  <a:moveTo>
                    <a:pt x="96973" y="54188"/>
                  </a:moveTo>
                  <a:lnTo>
                    <a:pt x="94039" y="45387"/>
                  </a:lnTo>
                  <a:lnTo>
                    <a:pt x="91257" y="37040"/>
                  </a:lnTo>
                  <a:lnTo>
                    <a:pt x="88343" y="28355"/>
                  </a:lnTo>
                  <a:lnTo>
                    <a:pt x="84784" y="19752"/>
                  </a:lnTo>
                  <a:lnTo>
                    <a:pt x="79674" y="12202"/>
                  </a:lnTo>
                  <a:lnTo>
                    <a:pt x="72660" y="6179"/>
                  </a:lnTo>
                  <a:lnTo>
                    <a:pt x="64191" y="1987"/>
                  </a:lnTo>
                  <a:lnTo>
                    <a:pt x="55206" y="0"/>
                  </a:lnTo>
                  <a:lnTo>
                    <a:pt x="46321" y="192"/>
                  </a:lnTo>
                  <a:lnTo>
                    <a:pt x="37935" y="2407"/>
                  </a:lnTo>
                  <a:lnTo>
                    <a:pt x="30390" y="6544"/>
                  </a:lnTo>
                  <a:lnTo>
                    <a:pt x="23769" y="12358"/>
                  </a:lnTo>
                  <a:lnTo>
                    <a:pt x="17968" y="19511"/>
                  </a:lnTo>
                  <a:lnTo>
                    <a:pt x="12824" y="27674"/>
                  </a:lnTo>
                  <a:lnTo>
                    <a:pt x="8179" y="36572"/>
                  </a:lnTo>
                  <a:lnTo>
                    <a:pt x="4226" y="46156"/>
                  </a:lnTo>
                  <a:lnTo>
                    <a:pt x="1474" y="56573"/>
                  </a:lnTo>
                  <a:lnTo>
                    <a:pt x="105" y="67837"/>
                  </a:lnTo>
                  <a:lnTo>
                    <a:pt x="0" y="79673"/>
                  </a:lnTo>
                  <a:lnTo>
                    <a:pt x="917" y="91618"/>
                  </a:lnTo>
                  <a:lnTo>
                    <a:pt x="2622" y="103380"/>
                  </a:lnTo>
                  <a:lnTo>
                    <a:pt x="5392" y="114378"/>
                  </a:lnTo>
                  <a:lnTo>
                    <a:pt x="9987" y="123700"/>
                  </a:lnTo>
                  <a:lnTo>
                    <a:pt x="16658" y="130987"/>
                  </a:lnTo>
                  <a:lnTo>
                    <a:pt x="24731" y="135894"/>
                  </a:lnTo>
                  <a:lnTo>
                    <a:pt x="32919" y="137847"/>
                  </a:lnTo>
                  <a:lnTo>
                    <a:pt x="40459" y="136825"/>
                  </a:lnTo>
                  <a:lnTo>
                    <a:pt x="47126" y="133243"/>
                  </a:lnTo>
                  <a:lnTo>
                    <a:pt x="52980" y="127650"/>
                  </a:lnTo>
                  <a:lnTo>
                    <a:pt x="58170" y="120563"/>
                  </a:lnTo>
                  <a:lnTo>
                    <a:pt x="62859" y="112403"/>
                  </a:lnTo>
                  <a:lnTo>
                    <a:pt x="67183" y="103491"/>
                  </a:lnTo>
                  <a:lnTo>
                    <a:pt x="71264" y="94091"/>
                  </a:lnTo>
                  <a:lnTo>
                    <a:pt x="75673" y="85563"/>
                  </a:lnTo>
                  <a:lnTo>
                    <a:pt x="81051" y="81191"/>
                  </a:lnTo>
                  <a:lnTo>
                    <a:pt x="86706" y="82285"/>
                  </a:lnTo>
                  <a:lnTo>
                    <a:pt x="91708" y="86846"/>
                  </a:lnTo>
                  <a:lnTo>
                    <a:pt x="96235" y="93310"/>
                  </a:lnTo>
                  <a:lnTo>
                    <a:pt x="100838" y="100614"/>
                  </a:lnTo>
                  <a:lnTo>
                    <a:pt x="105839" y="108163"/>
                  </a:lnTo>
                  <a:lnTo>
                    <a:pt x="111636" y="115206"/>
                  </a:lnTo>
                  <a:lnTo>
                    <a:pt x="118798" y="120732"/>
                  </a:lnTo>
                  <a:lnTo>
                    <a:pt x="127483" y="124342"/>
                  </a:lnTo>
                  <a:lnTo>
                    <a:pt x="136926" y="126309"/>
                  </a:lnTo>
                  <a:lnTo>
                    <a:pt x="146569" y="127486"/>
                  </a:lnTo>
                  <a:lnTo>
                    <a:pt x="157260" y="127971"/>
                  </a:lnTo>
                  <a:lnTo>
                    <a:pt x="170672" y="1278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1160" y="519334"/>
              <a:ext cx="126343" cy="118512"/>
            </a:xfrm>
            <a:custGeom>
              <a:avLst/>
              <a:gdLst/>
              <a:ahLst/>
              <a:cxnLst/>
              <a:rect l="0" t="0" r="0" b="0"/>
              <a:pathLst>
                <a:path w="126343" h="118512">
                  <a:moveTo>
                    <a:pt x="0" y="28147"/>
                  </a:moveTo>
                  <a:lnTo>
                    <a:pt x="1" y="42749"/>
                  </a:lnTo>
                  <a:lnTo>
                    <a:pt x="1" y="56020"/>
                  </a:lnTo>
                  <a:lnTo>
                    <a:pt x="5" y="69217"/>
                  </a:lnTo>
                  <a:lnTo>
                    <a:pt x="177" y="82386"/>
                  </a:lnTo>
                  <a:lnTo>
                    <a:pt x="826" y="95246"/>
                  </a:lnTo>
                  <a:lnTo>
                    <a:pt x="2056" y="107567"/>
                  </a:lnTo>
                  <a:lnTo>
                    <a:pt x="3007" y="116546"/>
                  </a:lnTo>
                  <a:lnTo>
                    <a:pt x="2858" y="118511"/>
                  </a:lnTo>
                  <a:lnTo>
                    <a:pt x="2290" y="114247"/>
                  </a:lnTo>
                  <a:lnTo>
                    <a:pt x="1706" y="105709"/>
                  </a:lnTo>
                  <a:lnTo>
                    <a:pt x="1223" y="94660"/>
                  </a:lnTo>
                  <a:lnTo>
                    <a:pt x="866" y="82243"/>
                  </a:lnTo>
                  <a:lnTo>
                    <a:pt x="946" y="69260"/>
                  </a:lnTo>
                  <a:lnTo>
                    <a:pt x="2056" y="56360"/>
                  </a:lnTo>
                  <a:lnTo>
                    <a:pt x="4437" y="43861"/>
                  </a:lnTo>
                  <a:lnTo>
                    <a:pt x="8172" y="32155"/>
                  </a:lnTo>
                  <a:lnTo>
                    <a:pt x="13353" y="21806"/>
                  </a:lnTo>
                  <a:lnTo>
                    <a:pt x="19873" y="13002"/>
                  </a:lnTo>
                  <a:lnTo>
                    <a:pt x="27335" y="6087"/>
                  </a:lnTo>
                  <a:lnTo>
                    <a:pt x="35173" y="1714"/>
                  </a:lnTo>
                  <a:lnTo>
                    <a:pt x="43031" y="0"/>
                  </a:lnTo>
                  <a:lnTo>
                    <a:pt x="50762" y="781"/>
                  </a:lnTo>
                  <a:lnTo>
                    <a:pt x="58333" y="3880"/>
                  </a:lnTo>
                  <a:lnTo>
                    <a:pt x="65758" y="8965"/>
                  </a:lnTo>
                  <a:lnTo>
                    <a:pt x="73066" y="15782"/>
                  </a:lnTo>
                  <a:lnTo>
                    <a:pt x="80287" y="24244"/>
                  </a:lnTo>
                  <a:lnTo>
                    <a:pt x="87441" y="34149"/>
                  </a:lnTo>
                  <a:lnTo>
                    <a:pt x="94383" y="45051"/>
                  </a:lnTo>
                  <a:lnTo>
                    <a:pt x="100817" y="56359"/>
                  </a:lnTo>
                  <a:lnTo>
                    <a:pt x="106622" y="67691"/>
                  </a:lnTo>
                  <a:lnTo>
                    <a:pt x="111688" y="78438"/>
                  </a:lnTo>
                  <a:lnTo>
                    <a:pt x="116334" y="88732"/>
                  </a:lnTo>
                  <a:lnTo>
                    <a:pt x="120967" y="99473"/>
                  </a:lnTo>
                  <a:lnTo>
                    <a:pt x="126342" y="1123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68350" y="327146"/>
              <a:ext cx="169723" cy="302027"/>
            </a:xfrm>
            <a:custGeom>
              <a:avLst/>
              <a:gdLst/>
              <a:ahLst/>
              <a:cxnLst/>
              <a:rect l="0" t="0" r="0" b="0"/>
              <a:pathLst>
                <a:path w="169723" h="302027">
                  <a:moveTo>
                    <a:pt x="74966" y="262449"/>
                  </a:moveTo>
                  <a:lnTo>
                    <a:pt x="77766" y="253581"/>
                  </a:lnTo>
                  <a:lnTo>
                    <a:pt x="79267" y="244594"/>
                  </a:lnTo>
                  <a:lnTo>
                    <a:pt x="79565" y="234613"/>
                  </a:lnTo>
                  <a:lnTo>
                    <a:pt x="78540" y="224150"/>
                  </a:lnTo>
                  <a:lnTo>
                    <a:pt x="75775" y="214284"/>
                  </a:lnTo>
                  <a:lnTo>
                    <a:pt x="71205" y="205599"/>
                  </a:lnTo>
                  <a:lnTo>
                    <a:pt x="65217" y="198656"/>
                  </a:lnTo>
                  <a:lnTo>
                    <a:pt x="58449" y="194210"/>
                  </a:lnTo>
                  <a:lnTo>
                    <a:pt x="51349" y="192420"/>
                  </a:lnTo>
                  <a:lnTo>
                    <a:pt x="44144" y="193137"/>
                  </a:lnTo>
                  <a:lnTo>
                    <a:pt x="36935" y="196186"/>
                  </a:lnTo>
                  <a:lnTo>
                    <a:pt x="29762" y="201230"/>
                  </a:lnTo>
                  <a:lnTo>
                    <a:pt x="22793" y="207849"/>
                  </a:lnTo>
                  <a:lnTo>
                    <a:pt x="16333" y="215644"/>
                  </a:lnTo>
                  <a:lnTo>
                    <a:pt x="10513" y="224288"/>
                  </a:lnTo>
                  <a:lnTo>
                    <a:pt x="5620" y="233529"/>
                  </a:lnTo>
                  <a:lnTo>
                    <a:pt x="2164" y="243184"/>
                  </a:lnTo>
                  <a:lnTo>
                    <a:pt x="291" y="253118"/>
                  </a:lnTo>
                  <a:lnTo>
                    <a:pt x="0" y="263077"/>
                  </a:lnTo>
                  <a:lnTo>
                    <a:pt x="1317" y="272690"/>
                  </a:lnTo>
                  <a:lnTo>
                    <a:pt x="4100" y="281773"/>
                  </a:lnTo>
                  <a:lnTo>
                    <a:pt x="8408" y="289838"/>
                  </a:lnTo>
                  <a:lnTo>
                    <a:pt x="14572" y="296046"/>
                  </a:lnTo>
                  <a:lnTo>
                    <a:pt x="22599" y="300100"/>
                  </a:lnTo>
                  <a:lnTo>
                    <a:pt x="31902" y="302026"/>
                  </a:lnTo>
                  <a:lnTo>
                    <a:pt x="41522" y="301888"/>
                  </a:lnTo>
                  <a:lnTo>
                    <a:pt x="50872" y="299936"/>
                  </a:lnTo>
                  <a:lnTo>
                    <a:pt x="59588" y="296205"/>
                  </a:lnTo>
                  <a:lnTo>
                    <a:pt x="67361" y="290435"/>
                  </a:lnTo>
                  <a:lnTo>
                    <a:pt x="74141" y="282669"/>
                  </a:lnTo>
                  <a:lnTo>
                    <a:pt x="80049" y="273202"/>
                  </a:lnTo>
                  <a:lnTo>
                    <a:pt x="85267" y="262408"/>
                  </a:lnTo>
                  <a:lnTo>
                    <a:pt x="89964" y="250624"/>
                  </a:lnTo>
                  <a:lnTo>
                    <a:pt x="94123" y="237967"/>
                  </a:lnTo>
                  <a:lnTo>
                    <a:pt x="97546" y="224341"/>
                  </a:lnTo>
                  <a:lnTo>
                    <a:pt x="100187" y="209767"/>
                  </a:lnTo>
                  <a:lnTo>
                    <a:pt x="102301" y="194388"/>
                  </a:lnTo>
                  <a:lnTo>
                    <a:pt x="104335" y="178380"/>
                  </a:lnTo>
                  <a:lnTo>
                    <a:pt x="106554" y="161904"/>
                  </a:lnTo>
                  <a:lnTo>
                    <a:pt x="108875" y="145094"/>
                  </a:lnTo>
                  <a:lnTo>
                    <a:pt x="110980" y="128050"/>
                  </a:lnTo>
                  <a:lnTo>
                    <a:pt x="112694" y="110843"/>
                  </a:lnTo>
                  <a:lnTo>
                    <a:pt x="113995" y="93526"/>
                  </a:lnTo>
                  <a:lnTo>
                    <a:pt x="114945" y="76133"/>
                  </a:lnTo>
                  <a:lnTo>
                    <a:pt x="115613" y="58698"/>
                  </a:lnTo>
                  <a:lnTo>
                    <a:pt x="115908" y="41566"/>
                  </a:lnTo>
                  <a:lnTo>
                    <a:pt x="115582" y="25361"/>
                  </a:lnTo>
                  <a:lnTo>
                    <a:pt x="114544" y="10459"/>
                  </a:lnTo>
                  <a:lnTo>
                    <a:pt x="112726" y="590"/>
                  </a:lnTo>
                  <a:lnTo>
                    <a:pt x="110588" y="0"/>
                  </a:lnTo>
                  <a:lnTo>
                    <a:pt x="109003" y="6648"/>
                  </a:lnTo>
                  <a:lnTo>
                    <a:pt x="108018" y="17982"/>
                  </a:lnTo>
                  <a:lnTo>
                    <a:pt x="107435" y="32053"/>
                  </a:lnTo>
                  <a:lnTo>
                    <a:pt x="107096" y="47647"/>
                  </a:lnTo>
                  <a:lnTo>
                    <a:pt x="107064" y="64079"/>
                  </a:lnTo>
                  <a:lnTo>
                    <a:pt x="107588" y="80978"/>
                  </a:lnTo>
                  <a:lnTo>
                    <a:pt x="108765" y="98139"/>
                  </a:lnTo>
                  <a:lnTo>
                    <a:pt x="110543" y="115452"/>
                  </a:lnTo>
                  <a:lnTo>
                    <a:pt x="112808" y="132855"/>
                  </a:lnTo>
                  <a:lnTo>
                    <a:pt x="115445" y="150307"/>
                  </a:lnTo>
                  <a:lnTo>
                    <a:pt x="118351" y="167623"/>
                  </a:lnTo>
                  <a:lnTo>
                    <a:pt x="121447" y="184485"/>
                  </a:lnTo>
                  <a:lnTo>
                    <a:pt x="124685" y="200751"/>
                  </a:lnTo>
                  <a:lnTo>
                    <a:pt x="128350" y="216284"/>
                  </a:lnTo>
                  <a:lnTo>
                    <a:pt x="133028" y="230876"/>
                  </a:lnTo>
                  <a:lnTo>
                    <a:pt x="138945" y="244494"/>
                  </a:lnTo>
                  <a:lnTo>
                    <a:pt x="145559" y="256816"/>
                  </a:lnTo>
                  <a:lnTo>
                    <a:pt x="152392" y="268355"/>
                  </a:lnTo>
                  <a:lnTo>
                    <a:pt x="160049" y="280127"/>
                  </a:lnTo>
                  <a:lnTo>
                    <a:pt x="169722" y="2940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05066" y="258110"/>
              <a:ext cx="256898" cy="378028"/>
            </a:xfrm>
            <a:custGeom>
              <a:avLst/>
              <a:gdLst/>
              <a:ahLst/>
              <a:cxnLst/>
              <a:rect l="0" t="0" r="0" b="0"/>
              <a:pathLst>
                <a:path w="256898" h="378028">
                  <a:moveTo>
                    <a:pt x="154146" y="15630"/>
                  </a:moveTo>
                  <a:lnTo>
                    <a:pt x="145278" y="9897"/>
                  </a:lnTo>
                  <a:lnTo>
                    <a:pt x="136291" y="5613"/>
                  </a:lnTo>
                  <a:lnTo>
                    <a:pt x="126305" y="2416"/>
                  </a:lnTo>
                  <a:lnTo>
                    <a:pt x="115670" y="401"/>
                  </a:lnTo>
                  <a:lnTo>
                    <a:pt x="105155" y="0"/>
                  </a:lnTo>
                  <a:lnTo>
                    <a:pt x="95203" y="1316"/>
                  </a:lnTo>
                  <a:lnTo>
                    <a:pt x="85916" y="4311"/>
                  </a:lnTo>
                  <a:lnTo>
                    <a:pt x="77228" y="8984"/>
                  </a:lnTo>
                  <a:lnTo>
                    <a:pt x="69018" y="15163"/>
                  </a:lnTo>
                  <a:lnTo>
                    <a:pt x="61168" y="22563"/>
                  </a:lnTo>
                  <a:lnTo>
                    <a:pt x="53574" y="30892"/>
                  </a:lnTo>
                  <a:lnTo>
                    <a:pt x="46167" y="39903"/>
                  </a:lnTo>
                  <a:lnTo>
                    <a:pt x="39055" y="49561"/>
                  </a:lnTo>
                  <a:lnTo>
                    <a:pt x="32505" y="60028"/>
                  </a:lnTo>
                  <a:lnTo>
                    <a:pt x="26619" y="71335"/>
                  </a:lnTo>
                  <a:lnTo>
                    <a:pt x="21344" y="83539"/>
                  </a:lnTo>
                  <a:lnTo>
                    <a:pt x="16567" y="96795"/>
                  </a:lnTo>
                  <a:lnTo>
                    <a:pt x="12172" y="111083"/>
                  </a:lnTo>
                  <a:lnTo>
                    <a:pt x="8220" y="126085"/>
                  </a:lnTo>
                  <a:lnTo>
                    <a:pt x="4937" y="141301"/>
                  </a:lnTo>
                  <a:lnTo>
                    <a:pt x="2399" y="156423"/>
                  </a:lnTo>
                  <a:lnTo>
                    <a:pt x="695" y="171339"/>
                  </a:lnTo>
                  <a:lnTo>
                    <a:pt x="0" y="186040"/>
                  </a:lnTo>
                  <a:lnTo>
                    <a:pt x="312" y="200559"/>
                  </a:lnTo>
                  <a:lnTo>
                    <a:pt x="1488" y="214936"/>
                  </a:lnTo>
                  <a:lnTo>
                    <a:pt x="3340" y="229210"/>
                  </a:lnTo>
                  <a:lnTo>
                    <a:pt x="5699" y="243410"/>
                  </a:lnTo>
                  <a:lnTo>
                    <a:pt x="8586" y="257559"/>
                  </a:lnTo>
                  <a:lnTo>
                    <a:pt x="12202" y="271671"/>
                  </a:lnTo>
                  <a:lnTo>
                    <a:pt x="16598" y="285750"/>
                  </a:lnTo>
                  <a:lnTo>
                    <a:pt x="21685" y="299477"/>
                  </a:lnTo>
                  <a:lnTo>
                    <a:pt x="27324" y="312241"/>
                  </a:lnTo>
                  <a:lnTo>
                    <a:pt x="33377" y="323787"/>
                  </a:lnTo>
                  <a:lnTo>
                    <a:pt x="39730" y="334185"/>
                  </a:lnTo>
                  <a:lnTo>
                    <a:pt x="46294" y="343636"/>
                  </a:lnTo>
                  <a:lnTo>
                    <a:pt x="53018" y="352358"/>
                  </a:lnTo>
                  <a:lnTo>
                    <a:pt x="60347" y="360216"/>
                  </a:lnTo>
                  <a:lnTo>
                    <a:pt x="69171" y="366751"/>
                  </a:lnTo>
                  <a:lnTo>
                    <a:pt x="79846" y="371811"/>
                  </a:lnTo>
                  <a:lnTo>
                    <a:pt x="91933" y="375379"/>
                  </a:lnTo>
                  <a:lnTo>
                    <a:pt x="104502" y="377409"/>
                  </a:lnTo>
                  <a:lnTo>
                    <a:pt x="116955" y="378027"/>
                  </a:lnTo>
                  <a:lnTo>
                    <a:pt x="129059" y="377324"/>
                  </a:lnTo>
                  <a:lnTo>
                    <a:pt x="140785" y="375265"/>
                  </a:lnTo>
                  <a:lnTo>
                    <a:pt x="152182" y="371953"/>
                  </a:lnTo>
                  <a:lnTo>
                    <a:pt x="163155" y="367442"/>
                  </a:lnTo>
                  <a:lnTo>
                    <a:pt x="173465" y="361667"/>
                  </a:lnTo>
                  <a:lnTo>
                    <a:pt x="183036" y="354702"/>
                  </a:lnTo>
                  <a:lnTo>
                    <a:pt x="191940" y="346585"/>
                  </a:lnTo>
                  <a:lnTo>
                    <a:pt x="200308" y="337234"/>
                  </a:lnTo>
                  <a:lnTo>
                    <a:pt x="208273" y="326721"/>
                  </a:lnTo>
                  <a:lnTo>
                    <a:pt x="215946" y="315238"/>
                  </a:lnTo>
                  <a:lnTo>
                    <a:pt x="223411" y="303006"/>
                  </a:lnTo>
                  <a:lnTo>
                    <a:pt x="230724" y="290218"/>
                  </a:lnTo>
                  <a:lnTo>
                    <a:pt x="237602" y="276869"/>
                  </a:lnTo>
                  <a:lnTo>
                    <a:pt x="243462" y="262769"/>
                  </a:lnTo>
                  <a:lnTo>
                    <a:pt x="248068" y="247880"/>
                  </a:lnTo>
                  <a:lnTo>
                    <a:pt x="251497" y="232457"/>
                  </a:lnTo>
                  <a:lnTo>
                    <a:pt x="253964" y="216951"/>
                  </a:lnTo>
                  <a:lnTo>
                    <a:pt x="255695" y="201636"/>
                  </a:lnTo>
                  <a:lnTo>
                    <a:pt x="256723" y="186759"/>
                  </a:lnTo>
                  <a:lnTo>
                    <a:pt x="256897" y="172615"/>
                  </a:lnTo>
                  <a:lnTo>
                    <a:pt x="256198" y="159288"/>
                  </a:lnTo>
                  <a:lnTo>
                    <a:pt x="254578" y="146695"/>
                  </a:lnTo>
                  <a:lnTo>
                    <a:pt x="251888" y="134690"/>
                  </a:lnTo>
                  <a:lnTo>
                    <a:pt x="248150" y="123123"/>
                  </a:lnTo>
                  <a:lnTo>
                    <a:pt x="243520" y="111708"/>
                  </a:lnTo>
                  <a:lnTo>
                    <a:pt x="238196" y="100044"/>
                  </a:lnTo>
                  <a:lnTo>
                    <a:pt x="232353" y="87940"/>
                  </a:lnTo>
                  <a:lnTo>
                    <a:pt x="225972" y="75708"/>
                  </a:lnTo>
                  <a:lnTo>
                    <a:pt x="218859" y="64029"/>
                  </a:lnTo>
                  <a:lnTo>
                    <a:pt x="210957" y="53263"/>
                  </a:lnTo>
                  <a:lnTo>
                    <a:pt x="202192" y="43918"/>
                  </a:lnTo>
                  <a:lnTo>
                    <a:pt x="192399" y="36778"/>
                  </a:lnTo>
                  <a:lnTo>
                    <a:pt x="181594" y="32061"/>
                  </a:lnTo>
                  <a:lnTo>
                    <a:pt x="170253" y="29675"/>
                  </a:lnTo>
                  <a:lnTo>
                    <a:pt x="159181" y="29496"/>
                  </a:lnTo>
                  <a:lnTo>
                    <a:pt x="148817" y="31218"/>
                  </a:lnTo>
                  <a:lnTo>
                    <a:pt x="139343" y="34331"/>
                  </a:lnTo>
                  <a:lnTo>
                    <a:pt x="129830" y="38621"/>
                  </a:lnTo>
                  <a:lnTo>
                    <a:pt x="118328" y="45577"/>
                  </a:lnTo>
                  <a:lnTo>
                    <a:pt x="101504" y="577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59253" y="389554"/>
              <a:ext cx="44926" cy="263213"/>
            </a:xfrm>
            <a:custGeom>
              <a:avLst/>
              <a:gdLst/>
              <a:ahLst/>
              <a:cxnLst/>
              <a:rect l="0" t="0" r="0" b="0"/>
              <a:pathLst>
                <a:path w="44926" h="263213">
                  <a:moveTo>
                    <a:pt x="0" y="0"/>
                  </a:moveTo>
                  <a:lnTo>
                    <a:pt x="2934" y="8868"/>
                  </a:lnTo>
                  <a:lnTo>
                    <a:pt x="5717" y="17855"/>
                  </a:lnTo>
                  <a:lnTo>
                    <a:pt x="8616" y="27855"/>
                  </a:lnTo>
                  <a:lnTo>
                    <a:pt x="11657" y="39008"/>
                  </a:lnTo>
                  <a:lnTo>
                    <a:pt x="14822" y="51468"/>
                  </a:lnTo>
                  <a:lnTo>
                    <a:pt x="18081" y="65175"/>
                  </a:lnTo>
                  <a:lnTo>
                    <a:pt x="21246" y="79766"/>
                  </a:lnTo>
                  <a:lnTo>
                    <a:pt x="23989" y="94695"/>
                  </a:lnTo>
                  <a:lnTo>
                    <a:pt x="26169" y="109619"/>
                  </a:lnTo>
                  <a:lnTo>
                    <a:pt x="27972" y="124400"/>
                  </a:lnTo>
                  <a:lnTo>
                    <a:pt x="29795" y="139010"/>
                  </a:lnTo>
                  <a:lnTo>
                    <a:pt x="31878" y="153468"/>
                  </a:lnTo>
                  <a:lnTo>
                    <a:pt x="34277" y="167804"/>
                  </a:lnTo>
                  <a:lnTo>
                    <a:pt x="36968" y="182050"/>
                  </a:lnTo>
                  <a:lnTo>
                    <a:pt x="39882" y="196218"/>
                  </a:lnTo>
                  <a:lnTo>
                    <a:pt x="42619" y="209913"/>
                  </a:lnTo>
                  <a:lnTo>
                    <a:pt x="44614" y="223791"/>
                  </a:lnTo>
                  <a:lnTo>
                    <a:pt x="44925" y="240191"/>
                  </a:lnTo>
                  <a:lnTo>
                    <a:pt x="42115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96082" y="278193"/>
              <a:ext cx="326384" cy="416688"/>
            </a:xfrm>
            <a:custGeom>
              <a:avLst/>
              <a:gdLst/>
              <a:ahLst/>
              <a:cxnLst/>
              <a:rect l="0" t="0" r="0" b="0"/>
              <a:pathLst>
                <a:path w="326384" h="416688">
                  <a:moveTo>
                    <a:pt x="0" y="37661"/>
                  </a:moveTo>
                  <a:lnTo>
                    <a:pt x="3068" y="28994"/>
                  </a:lnTo>
                  <a:lnTo>
                    <a:pt x="7130" y="21928"/>
                  </a:lnTo>
                  <a:lnTo>
                    <a:pt x="12632" y="15827"/>
                  </a:lnTo>
                  <a:lnTo>
                    <a:pt x="19738" y="10598"/>
                  </a:lnTo>
                  <a:lnTo>
                    <a:pt x="28832" y="6384"/>
                  </a:lnTo>
                  <a:lnTo>
                    <a:pt x="39936" y="3183"/>
                  </a:lnTo>
                  <a:lnTo>
                    <a:pt x="52772" y="1015"/>
                  </a:lnTo>
                  <a:lnTo>
                    <a:pt x="66971" y="0"/>
                  </a:lnTo>
                  <a:lnTo>
                    <a:pt x="82173" y="98"/>
                  </a:lnTo>
                  <a:lnTo>
                    <a:pt x="97768" y="1299"/>
                  </a:lnTo>
                  <a:lnTo>
                    <a:pt x="112922" y="3699"/>
                  </a:lnTo>
                  <a:lnTo>
                    <a:pt x="127214" y="7239"/>
                  </a:lnTo>
                  <a:lnTo>
                    <a:pt x="140435" y="11734"/>
                  </a:lnTo>
                  <a:lnTo>
                    <a:pt x="152403" y="16968"/>
                  </a:lnTo>
                  <a:lnTo>
                    <a:pt x="163159" y="22750"/>
                  </a:lnTo>
                  <a:lnTo>
                    <a:pt x="172892" y="29089"/>
                  </a:lnTo>
                  <a:lnTo>
                    <a:pt x="181832" y="36175"/>
                  </a:lnTo>
                  <a:lnTo>
                    <a:pt x="190184" y="44054"/>
                  </a:lnTo>
                  <a:lnTo>
                    <a:pt x="197948" y="52634"/>
                  </a:lnTo>
                  <a:lnTo>
                    <a:pt x="204944" y="61771"/>
                  </a:lnTo>
                  <a:lnTo>
                    <a:pt x="211134" y="71326"/>
                  </a:lnTo>
                  <a:lnTo>
                    <a:pt x="216613" y="81183"/>
                  </a:lnTo>
                  <a:lnTo>
                    <a:pt x="221529" y="91253"/>
                  </a:lnTo>
                  <a:lnTo>
                    <a:pt x="226011" y="101471"/>
                  </a:lnTo>
                  <a:lnTo>
                    <a:pt x="229851" y="111789"/>
                  </a:lnTo>
                  <a:lnTo>
                    <a:pt x="232527" y="122176"/>
                  </a:lnTo>
                  <a:lnTo>
                    <a:pt x="233840" y="132610"/>
                  </a:lnTo>
                  <a:lnTo>
                    <a:pt x="233738" y="143074"/>
                  </a:lnTo>
                  <a:lnTo>
                    <a:pt x="232149" y="153560"/>
                  </a:lnTo>
                  <a:lnTo>
                    <a:pt x="229189" y="164056"/>
                  </a:lnTo>
                  <a:lnTo>
                    <a:pt x="225101" y="174393"/>
                  </a:lnTo>
                  <a:lnTo>
                    <a:pt x="220148" y="184260"/>
                  </a:lnTo>
                  <a:lnTo>
                    <a:pt x="214556" y="193522"/>
                  </a:lnTo>
                  <a:lnTo>
                    <a:pt x="208347" y="202047"/>
                  </a:lnTo>
                  <a:lnTo>
                    <a:pt x="201349" y="209627"/>
                  </a:lnTo>
                  <a:lnTo>
                    <a:pt x="193525" y="216239"/>
                  </a:lnTo>
                  <a:lnTo>
                    <a:pt x="184812" y="221849"/>
                  </a:lnTo>
                  <a:lnTo>
                    <a:pt x="175053" y="226327"/>
                  </a:lnTo>
                  <a:lnTo>
                    <a:pt x="164289" y="229721"/>
                  </a:lnTo>
                  <a:lnTo>
                    <a:pt x="153660" y="232548"/>
                  </a:lnTo>
                  <a:lnTo>
                    <a:pt x="145368" y="236348"/>
                  </a:lnTo>
                  <a:lnTo>
                    <a:pt x="140669" y="241813"/>
                  </a:lnTo>
                  <a:lnTo>
                    <a:pt x="139472" y="247842"/>
                  </a:lnTo>
                  <a:lnTo>
                    <a:pt x="140943" y="254064"/>
                  </a:lnTo>
                  <a:lnTo>
                    <a:pt x="144427" y="260441"/>
                  </a:lnTo>
                  <a:lnTo>
                    <a:pt x="149627" y="266968"/>
                  </a:lnTo>
                  <a:lnTo>
                    <a:pt x="156253" y="273629"/>
                  </a:lnTo>
                  <a:lnTo>
                    <a:pt x="163832" y="280562"/>
                  </a:lnTo>
                  <a:lnTo>
                    <a:pt x="171773" y="288049"/>
                  </a:lnTo>
                  <a:lnTo>
                    <a:pt x="179715" y="296196"/>
                  </a:lnTo>
                  <a:lnTo>
                    <a:pt x="187677" y="304955"/>
                  </a:lnTo>
                  <a:lnTo>
                    <a:pt x="195937" y="314213"/>
                  </a:lnTo>
                  <a:lnTo>
                    <a:pt x="204645" y="323844"/>
                  </a:lnTo>
                  <a:lnTo>
                    <a:pt x="213798" y="333582"/>
                  </a:lnTo>
                  <a:lnTo>
                    <a:pt x="223329" y="343040"/>
                  </a:lnTo>
                  <a:lnTo>
                    <a:pt x="233149" y="352028"/>
                  </a:lnTo>
                  <a:lnTo>
                    <a:pt x="243015" y="360537"/>
                  </a:lnTo>
                  <a:lnTo>
                    <a:pt x="252558" y="368638"/>
                  </a:lnTo>
                  <a:lnTo>
                    <a:pt x="261610" y="376418"/>
                  </a:lnTo>
                  <a:lnTo>
                    <a:pt x="270331" y="383796"/>
                  </a:lnTo>
                  <a:lnTo>
                    <a:pt x="279107" y="390533"/>
                  </a:lnTo>
                  <a:lnTo>
                    <a:pt x="288148" y="396543"/>
                  </a:lnTo>
                  <a:lnTo>
                    <a:pt x="297053" y="401748"/>
                  </a:lnTo>
                  <a:lnTo>
                    <a:pt x="305763" y="406503"/>
                  </a:lnTo>
                  <a:lnTo>
                    <a:pt x="315047" y="411226"/>
                  </a:lnTo>
                  <a:lnTo>
                    <a:pt x="326383" y="4166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75109" y="642238"/>
              <a:ext cx="68561" cy="178985"/>
            </a:xfrm>
            <a:custGeom>
              <a:avLst/>
              <a:gdLst/>
              <a:ahLst/>
              <a:cxnLst/>
              <a:rect l="0" t="0" r="0" b="0"/>
              <a:pathLst>
                <a:path w="68561" h="178985">
                  <a:moveTo>
                    <a:pt x="0" y="0"/>
                  </a:moveTo>
                  <a:lnTo>
                    <a:pt x="5867" y="5867"/>
                  </a:lnTo>
                  <a:lnTo>
                    <a:pt x="11431" y="11432"/>
                  </a:lnTo>
                  <a:lnTo>
                    <a:pt x="17230" y="17236"/>
                  </a:lnTo>
                  <a:lnTo>
                    <a:pt x="23311" y="23489"/>
                  </a:lnTo>
                  <a:lnTo>
                    <a:pt x="29641" y="30467"/>
                  </a:lnTo>
                  <a:lnTo>
                    <a:pt x="36165" y="38249"/>
                  </a:lnTo>
                  <a:lnTo>
                    <a:pt x="42668" y="46750"/>
                  </a:lnTo>
                  <a:lnTo>
                    <a:pt x="48803" y="55829"/>
                  </a:lnTo>
                  <a:lnTo>
                    <a:pt x="54402" y="65347"/>
                  </a:lnTo>
                  <a:lnTo>
                    <a:pt x="59314" y="75348"/>
                  </a:lnTo>
                  <a:lnTo>
                    <a:pt x="63314" y="86046"/>
                  </a:lnTo>
                  <a:lnTo>
                    <a:pt x="66364" y="97493"/>
                  </a:lnTo>
                  <a:lnTo>
                    <a:pt x="68261" y="109282"/>
                  </a:lnTo>
                  <a:lnTo>
                    <a:pt x="68560" y="120663"/>
                  </a:lnTo>
                  <a:lnTo>
                    <a:pt x="67168" y="131237"/>
                  </a:lnTo>
                  <a:lnTo>
                    <a:pt x="64210" y="140853"/>
                  </a:lnTo>
                  <a:lnTo>
                    <a:pt x="59361" y="150478"/>
                  </a:lnTo>
                  <a:lnTo>
                    <a:pt x="49961" y="162072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96249" y="326383"/>
              <a:ext cx="4704" cy="368498"/>
            </a:xfrm>
            <a:custGeom>
              <a:avLst/>
              <a:gdLst/>
              <a:ahLst/>
              <a:cxnLst/>
              <a:rect l="0" t="0" r="0" b="0"/>
              <a:pathLst>
                <a:path w="4704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1"/>
                  </a:lnTo>
                  <a:lnTo>
                    <a:pt x="0" y="94089"/>
                  </a:lnTo>
                  <a:lnTo>
                    <a:pt x="0" y="110410"/>
                  </a:lnTo>
                  <a:lnTo>
                    <a:pt x="0" y="128451"/>
                  </a:lnTo>
                  <a:lnTo>
                    <a:pt x="0" y="147633"/>
                  </a:lnTo>
                  <a:lnTo>
                    <a:pt x="0" y="166748"/>
                  </a:lnTo>
                  <a:lnTo>
                    <a:pt x="0" y="185090"/>
                  </a:lnTo>
                  <a:lnTo>
                    <a:pt x="0" y="202643"/>
                  </a:lnTo>
                  <a:lnTo>
                    <a:pt x="0" y="219796"/>
                  </a:lnTo>
                  <a:lnTo>
                    <a:pt x="4" y="236841"/>
                  </a:lnTo>
                  <a:lnTo>
                    <a:pt x="177" y="253594"/>
                  </a:lnTo>
                  <a:lnTo>
                    <a:pt x="826" y="269483"/>
                  </a:lnTo>
                  <a:lnTo>
                    <a:pt x="2069" y="284253"/>
                  </a:lnTo>
                  <a:lnTo>
                    <a:pt x="3549" y="297954"/>
                  </a:lnTo>
                  <a:lnTo>
                    <a:pt x="4548" y="310770"/>
                  </a:lnTo>
                  <a:lnTo>
                    <a:pt x="4703" y="322896"/>
                  </a:lnTo>
                  <a:lnTo>
                    <a:pt x="4137" y="334061"/>
                  </a:lnTo>
                  <a:lnTo>
                    <a:pt x="3238" y="344624"/>
                  </a:lnTo>
                  <a:lnTo>
                    <a:pt x="1923" y="35551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17264" y="484310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1477" y="67"/>
                  </a:lnTo>
                  <a:lnTo>
                    <a:pt x="240348" y="708"/>
                  </a:lnTo>
                  <a:lnTo>
                    <a:pt x="228755" y="2004"/>
                  </a:lnTo>
                  <a:lnTo>
                    <a:pt x="216766" y="3864"/>
                  </a:lnTo>
                  <a:lnTo>
                    <a:pt x="204754" y="6180"/>
                  </a:lnTo>
                  <a:lnTo>
                    <a:pt x="192947" y="8842"/>
                  </a:lnTo>
                  <a:lnTo>
                    <a:pt x="181247" y="11593"/>
                  </a:lnTo>
                  <a:lnTo>
                    <a:pt x="169331" y="14052"/>
                  </a:lnTo>
                  <a:lnTo>
                    <a:pt x="157019" y="16034"/>
                  </a:lnTo>
                  <a:lnTo>
                    <a:pt x="144292" y="17533"/>
                  </a:lnTo>
                  <a:lnTo>
                    <a:pt x="131211" y="18620"/>
                  </a:lnTo>
                  <a:lnTo>
                    <a:pt x="117850" y="19390"/>
                  </a:lnTo>
                  <a:lnTo>
                    <a:pt x="104283" y="19924"/>
                  </a:lnTo>
                  <a:lnTo>
                    <a:pt x="90569" y="20292"/>
                  </a:lnTo>
                  <a:lnTo>
                    <a:pt x="76762" y="20542"/>
                  </a:lnTo>
                  <a:lnTo>
                    <a:pt x="63113" y="20711"/>
                  </a:lnTo>
                  <a:lnTo>
                    <a:pt x="48529" y="20844"/>
                  </a:lnTo>
                  <a:lnTo>
                    <a:pt x="29491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2132" y="284269"/>
              <a:ext cx="292087" cy="425720"/>
            </a:xfrm>
            <a:custGeom>
              <a:avLst/>
              <a:gdLst/>
              <a:ahLst/>
              <a:cxnLst/>
              <a:rect l="0" t="0" r="0" b="0"/>
              <a:pathLst>
                <a:path w="292087" h="425720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10" y="38470"/>
                  </a:lnTo>
                  <a:lnTo>
                    <a:pt x="201" y="54351"/>
                  </a:lnTo>
                  <a:lnTo>
                    <a:pt x="0" y="71643"/>
                  </a:lnTo>
                  <a:lnTo>
                    <a:pt x="652" y="90023"/>
                  </a:lnTo>
                  <a:lnTo>
                    <a:pt x="1890" y="108877"/>
                  </a:lnTo>
                  <a:lnTo>
                    <a:pt x="3254" y="127360"/>
                  </a:lnTo>
                  <a:lnTo>
                    <a:pt x="4468" y="145044"/>
                  </a:lnTo>
                  <a:lnTo>
                    <a:pt x="5604" y="162032"/>
                  </a:lnTo>
                  <a:lnTo>
                    <a:pt x="6972" y="178747"/>
                  </a:lnTo>
                  <a:lnTo>
                    <a:pt x="8739" y="195477"/>
                  </a:lnTo>
                  <a:lnTo>
                    <a:pt x="10756" y="212343"/>
                  </a:lnTo>
                  <a:lnTo>
                    <a:pt x="12657" y="229368"/>
                  </a:lnTo>
                  <a:lnTo>
                    <a:pt x="14239" y="246532"/>
                  </a:lnTo>
                  <a:lnTo>
                    <a:pt x="15621" y="263807"/>
                  </a:lnTo>
                  <a:lnTo>
                    <a:pt x="17158" y="281164"/>
                  </a:lnTo>
                  <a:lnTo>
                    <a:pt x="19038" y="298576"/>
                  </a:lnTo>
                  <a:lnTo>
                    <a:pt x="21132" y="315862"/>
                  </a:lnTo>
                  <a:lnTo>
                    <a:pt x="23084" y="332701"/>
                  </a:lnTo>
                  <a:lnTo>
                    <a:pt x="24689" y="348922"/>
                  </a:lnTo>
                  <a:lnTo>
                    <a:pt x="25735" y="363369"/>
                  </a:lnTo>
                  <a:lnTo>
                    <a:pt x="25469" y="372685"/>
                  </a:lnTo>
                  <a:lnTo>
                    <a:pt x="23885" y="374923"/>
                  </a:lnTo>
                  <a:lnTo>
                    <a:pt x="22273" y="371732"/>
                  </a:lnTo>
                  <a:lnTo>
                    <a:pt x="21211" y="365047"/>
                  </a:lnTo>
                  <a:lnTo>
                    <a:pt x="20988" y="356411"/>
                  </a:lnTo>
                  <a:lnTo>
                    <a:pt x="21646" y="346774"/>
                  </a:lnTo>
                  <a:lnTo>
                    <a:pt x="23069" y="336481"/>
                  </a:lnTo>
                  <a:lnTo>
                    <a:pt x="25094" y="325482"/>
                  </a:lnTo>
                  <a:lnTo>
                    <a:pt x="27582" y="313794"/>
                  </a:lnTo>
                  <a:lnTo>
                    <a:pt x="30897" y="302328"/>
                  </a:lnTo>
                  <a:lnTo>
                    <a:pt x="35864" y="292749"/>
                  </a:lnTo>
                  <a:lnTo>
                    <a:pt x="42795" y="285833"/>
                  </a:lnTo>
                  <a:lnTo>
                    <a:pt x="51213" y="281682"/>
                  </a:lnTo>
                  <a:lnTo>
                    <a:pt x="60166" y="280176"/>
                  </a:lnTo>
                  <a:lnTo>
                    <a:pt x="69036" y="280948"/>
                  </a:lnTo>
                  <a:lnTo>
                    <a:pt x="77582" y="283683"/>
                  </a:lnTo>
                  <a:lnTo>
                    <a:pt x="85767" y="288236"/>
                  </a:lnTo>
                  <a:lnTo>
                    <a:pt x="93633" y="294361"/>
                  </a:lnTo>
                  <a:lnTo>
                    <a:pt x="101082" y="301738"/>
                  </a:lnTo>
                  <a:lnTo>
                    <a:pt x="107874" y="310059"/>
                  </a:lnTo>
                  <a:lnTo>
                    <a:pt x="113928" y="319066"/>
                  </a:lnTo>
                  <a:lnTo>
                    <a:pt x="119318" y="328724"/>
                  </a:lnTo>
                  <a:lnTo>
                    <a:pt x="124174" y="339192"/>
                  </a:lnTo>
                  <a:lnTo>
                    <a:pt x="128623" y="350495"/>
                  </a:lnTo>
                  <a:lnTo>
                    <a:pt x="132612" y="362527"/>
                  </a:lnTo>
                  <a:lnTo>
                    <a:pt x="135918" y="375136"/>
                  </a:lnTo>
                  <a:lnTo>
                    <a:pt x="138462" y="388080"/>
                  </a:lnTo>
                  <a:lnTo>
                    <a:pt x="139791" y="397897"/>
                  </a:lnTo>
                  <a:lnTo>
                    <a:pt x="140101" y="400656"/>
                  </a:lnTo>
                  <a:lnTo>
                    <a:pt x="140951" y="398276"/>
                  </a:lnTo>
                  <a:lnTo>
                    <a:pt x="143012" y="393162"/>
                  </a:lnTo>
                  <a:lnTo>
                    <a:pt x="146316" y="386768"/>
                  </a:lnTo>
                  <a:lnTo>
                    <a:pt x="150824" y="379836"/>
                  </a:lnTo>
                  <a:lnTo>
                    <a:pt x="156602" y="372709"/>
                  </a:lnTo>
                  <a:lnTo>
                    <a:pt x="163569" y="365545"/>
                  </a:lnTo>
                  <a:lnTo>
                    <a:pt x="171690" y="358728"/>
                  </a:lnTo>
                  <a:lnTo>
                    <a:pt x="181044" y="352890"/>
                  </a:lnTo>
                  <a:lnTo>
                    <a:pt x="191554" y="348287"/>
                  </a:lnTo>
                  <a:lnTo>
                    <a:pt x="202867" y="344683"/>
                  </a:lnTo>
                  <a:lnTo>
                    <a:pt x="214452" y="341565"/>
                  </a:lnTo>
                  <a:lnTo>
                    <a:pt x="225973" y="338565"/>
                  </a:lnTo>
                  <a:lnTo>
                    <a:pt x="236979" y="335190"/>
                  </a:lnTo>
                  <a:lnTo>
                    <a:pt x="246837" y="330773"/>
                  </a:lnTo>
                  <a:lnTo>
                    <a:pt x="255306" y="325050"/>
                  </a:lnTo>
                  <a:lnTo>
                    <a:pt x="262163" y="318101"/>
                  </a:lnTo>
                  <a:lnTo>
                    <a:pt x="267026" y="310148"/>
                  </a:lnTo>
                  <a:lnTo>
                    <a:pt x="269881" y="301440"/>
                  </a:lnTo>
                  <a:lnTo>
                    <a:pt x="270683" y="292511"/>
                  </a:lnTo>
                  <a:lnTo>
                    <a:pt x="269184" y="284137"/>
                  </a:lnTo>
                  <a:lnTo>
                    <a:pt x="265469" y="276708"/>
                  </a:lnTo>
                  <a:lnTo>
                    <a:pt x="259722" y="270571"/>
                  </a:lnTo>
                  <a:lnTo>
                    <a:pt x="252055" y="266198"/>
                  </a:lnTo>
                  <a:lnTo>
                    <a:pt x="242723" y="263671"/>
                  </a:lnTo>
                  <a:lnTo>
                    <a:pt x="232392" y="262923"/>
                  </a:lnTo>
                  <a:lnTo>
                    <a:pt x="222006" y="263925"/>
                  </a:lnTo>
                  <a:lnTo>
                    <a:pt x="212107" y="266488"/>
                  </a:lnTo>
                  <a:lnTo>
                    <a:pt x="203006" y="270476"/>
                  </a:lnTo>
                  <a:lnTo>
                    <a:pt x="194966" y="275894"/>
                  </a:lnTo>
                  <a:lnTo>
                    <a:pt x="188008" y="282614"/>
                  </a:lnTo>
                  <a:lnTo>
                    <a:pt x="182150" y="290565"/>
                  </a:lnTo>
                  <a:lnTo>
                    <a:pt x="177497" y="299804"/>
                  </a:lnTo>
                  <a:lnTo>
                    <a:pt x="173996" y="310238"/>
                  </a:lnTo>
                  <a:lnTo>
                    <a:pt x="171624" y="321498"/>
                  </a:lnTo>
                  <a:lnTo>
                    <a:pt x="170472" y="333048"/>
                  </a:lnTo>
                  <a:lnTo>
                    <a:pt x="170479" y="344551"/>
                  </a:lnTo>
                  <a:lnTo>
                    <a:pt x="171617" y="355714"/>
                  </a:lnTo>
                  <a:lnTo>
                    <a:pt x="173976" y="366210"/>
                  </a:lnTo>
                  <a:lnTo>
                    <a:pt x="177489" y="375935"/>
                  </a:lnTo>
                  <a:lnTo>
                    <a:pt x="181967" y="384957"/>
                  </a:lnTo>
                  <a:lnTo>
                    <a:pt x="187189" y="393411"/>
                  </a:lnTo>
                  <a:lnTo>
                    <a:pt x="192967" y="401427"/>
                  </a:lnTo>
                  <a:lnTo>
                    <a:pt x="199473" y="408795"/>
                  </a:lnTo>
                  <a:lnTo>
                    <a:pt x="207204" y="414993"/>
                  </a:lnTo>
                  <a:lnTo>
                    <a:pt x="216330" y="419824"/>
                  </a:lnTo>
                  <a:lnTo>
                    <a:pt x="226560" y="423237"/>
                  </a:lnTo>
                  <a:lnTo>
                    <a:pt x="237343" y="425162"/>
                  </a:lnTo>
                  <a:lnTo>
                    <a:pt x="248287" y="425719"/>
                  </a:lnTo>
                  <a:lnTo>
                    <a:pt x="258757" y="425308"/>
                  </a:lnTo>
                  <a:lnTo>
                    <a:pt x="268827" y="424473"/>
                  </a:lnTo>
                  <a:lnTo>
                    <a:pt x="279375" y="423144"/>
                  </a:lnTo>
                  <a:lnTo>
                    <a:pt x="292086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85803" y="542836"/>
              <a:ext cx="189514" cy="183631"/>
            </a:xfrm>
            <a:custGeom>
              <a:avLst/>
              <a:gdLst/>
              <a:ahLst/>
              <a:cxnLst/>
              <a:rect l="0" t="0" r="0" b="0"/>
              <a:pathLst>
                <a:path w="189514" h="183631">
                  <a:moveTo>
                    <a:pt x="0" y="25702"/>
                  </a:moveTo>
                  <a:lnTo>
                    <a:pt x="67" y="40237"/>
                  </a:lnTo>
                  <a:lnTo>
                    <a:pt x="707" y="52868"/>
                  </a:lnTo>
                  <a:lnTo>
                    <a:pt x="2004" y="64773"/>
                  </a:lnTo>
                  <a:lnTo>
                    <a:pt x="3864" y="76255"/>
                  </a:lnTo>
                  <a:lnTo>
                    <a:pt x="6180" y="87447"/>
                  </a:lnTo>
                  <a:lnTo>
                    <a:pt x="8845" y="98434"/>
                  </a:lnTo>
                  <a:lnTo>
                    <a:pt x="11769" y="109277"/>
                  </a:lnTo>
                  <a:lnTo>
                    <a:pt x="14877" y="120019"/>
                  </a:lnTo>
                  <a:lnTo>
                    <a:pt x="18119" y="130600"/>
                  </a:lnTo>
                  <a:lnTo>
                    <a:pt x="21624" y="137802"/>
                  </a:lnTo>
                  <a:lnTo>
                    <a:pt x="25024" y="137780"/>
                  </a:lnTo>
                  <a:lnTo>
                    <a:pt x="27477" y="131994"/>
                  </a:lnTo>
                  <a:lnTo>
                    <a:pt x="29033" y="122301"/>
                  </a:lnTo>
                  <a:lnTo>
                    <a:pt x="29989" y="110162"/>
                  </a:lnTo>
                  <a:lnTo>
                    <a:pt x="30576" y="96754"/>
                  </a:lnTo>
                  <a:lnTo>
                    <a:pt x="30950" y="82796"/>
                  </a:lnTo>
                  <a:lnTo>
                    <a:pt x="31525" y="68972"/>
                  </a:lnTo>
                  <a:lnTo>
                    <a:pt x="32966" y="56052"/>
                  </a:lnTo>
                  <a:lnTo>
                    <a:pt x="35566" y="44357"/>
                  </a:lnTo>
                  <a:lnTo>
                    <a:pt x="39278" y="33838"/>
                  </a:lnTo>
                  <a:lnTo>
                    <a:pt x="43911" y="24295"/>
                  </a:lnTo>
                  <a:lnTo>
                    <a:pt x="49254" y="15516"/>
                  </a:lnTo>
                  <a:lnTo>
                    <a:pt x="55280" y="7956"/>
                  </a:lnTo>
                  <a:lnTo>
                    <a:pt x="62148" y="2686"/>
                  </a:lnTo>
                  <a:lnTo>
                    <a:pt x="69872" y="105"/>
                  </a:lnTo>
                  <a:lnTo>
                    <a:pt x="78177" y="0"/>
                  </a:lnTo>
                  <a:lnTo>
                    <a:pt x="86597" y="1905"/>
                  </a:lnTo>
                  <a:lnTo>
                    <a:pt x="94853" y="5339"/>
                  </a:lnTo>
                  <a:lnTo>
                    <a:pt x="102852" y="10048"/>
                  </a:lnTo>
                  <a:lnTo>
                    <a:pt x="110604" y="16016"/>
                  </a:lnTo>
                  <a:lnTo>
                    <a:pt x="118147" y="23139"/>
                  </a:lnTo>
                  <a:lnTo>
                    <a:pt x="125365" y="31376"/>
                  </a:lnTo>
                  <a:lnTo>
                    <a:pt x="131993" y="40814"/>
                  </a:lnTo>
                  <a:lnTo>
                    <a:pt x="137934" y="51385"/>
                  </a:lnTo>
                  <a:lnTo>
                    <a:pt x="143249" y="62739"/>
                  </a:lnTo>
                  <a:lnTo>
                    <a:pt x="148052" y="74352"/>
                  </a:lnTo>
                  <a:lnTo>
                    <a:pt x="152474" y="85902"/>
                  </a:lnTo>
                  <a:lnTo>
                    <a:pt x="156784" y="97266"/>
                  </a:lnTo>
                  <a:lnTo>
                    <a:pt x="161370" y="108430"/>
                  </a:lnTo>
                  <a:lnTo>
                    <a:pt x="166416" y="119416"/>
                  </a:lnTo>
                  <a:lnTo>
                    <a:pt x="171625" y="130194"/>
                  </a:lnTo>
                  <a:lnTo>
                    <a:pt x="176830" y="141936"/>
                  </a:lnTo>
                  <a:lnTo>
                    <a:pt x="182495" y="157909"/>
                  </a:lnTo>
                  <a:lnTo>
                    <a:pt x="189513" y="1836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17471" y="528370"/>
              <a:ext cx="223959" cy="440252"/>
            </a:xfrm>
            <a:custGeom>
              <a:avLst/>
              <a:gdLst/>
              <a:ahLst/>
              <a:cxnLst/>
              <a:rect l="0" t="0" r="0" b="0"/>
              <a:pathLst>
                <a:path w="223959" h="440252">
                  <a:moveTo>
                    <a:pt x="168456" y="124396"/>
                  </a:moveTo>
                  <a:lnTo>
                    <a:pt x="174190" y="118395"/>
                  </a:lnTo>
                  <a:lnTo>
                    <a:pt x="178473" y="111550"/>
                  </a:lnTo>
                  <a:lnTo>
                    <a:pt x="181675" y="103162"/>
                  </a:lnTo>
                  <a:lnTo>
                    <a:pt x="183864" y="93535"/>
                  </a:lnTo>
                  <a:lnTo>
                    <a:pt x="184912" y="83220"/>
                  </a:lnTo>
                  <a:lnTo>
                    <a:pt x="184850" y="72617"/>
                  </a:lnTo>
                  <a:lnTo>
                    <a:pt x="183681" y="62092"/>
                  </a:lnTo>
                  <a:lnTo>
                    <a:pt x="181304" y="52040"/>
                  </a:lnTo>
                  <a:lnTo>
                    <a:pt x="177776" y="42621"/>
                  </a:lnTo>
                  <a:lnTo>
                    <a:pt x="173122" y="33808"/>
                  </a:lnTo>
                  <a:lnTo>
                    <a:pt x="167249" y="25495"/>
                  </a:lnTo>
                  <a:lnTo>
                    <a:pt x="160224" y="17579"/>
                  </a:lnTo>
                  <a:lnTo>
                    <a:pt x="152236" y="10447"/>
                  </a:lnTo>
                  <a:lnTo>
                    <a:pt x="143504" y="4940"/>
                  </a:lnTo>
                  <a:lnTo>
                    <a:pt x="134229" y="1396"/>
                  </a:lnTo>
                  <a:lnTo>
                    <a:pt x="124732" y="0"/>
                  </a:lnTo>
                  <a:lnTo>
                    <a:pt x="115436" y="1034"/>
                  </a:lnTo>
                  <a:lnTo>
                    <a:pt x="106556" y="4399"/>
                  </a:lnTo>
                  <a:lnTo>
                    <a:pt x="98119" y="9726"/>
                  </a:lnTo>
                  <a:lnTo>
                    <a:pt x="90066" y="16573"/>
                  </a:lnTo>
                  <a:lnTo>
                    <a:pt x="82318" y="24541"/>
                  </a:lnTo>
                  <a:lnTo>
                    <a:pt x="74962" y="33310"/>
                  </a:lnTo>
                  <a:lnTo>
                    <a:pt x="68240" y="42640"/>
                  </a:lnTo>
                  <a:lnTo>
                    <a:pt x="62239" y="52362"/>
                  </a:lnTo>
                  <a:lnTo>
                    <a:pt x="57056" y="62516"/>
                  </a:lnTo>
                  <a:lnTo>
                    <a:pt x="52873" y="73324"/>
                  </a:lnTo>
                  <a:lnTo>
                    <a:pt x="49694" y="84855"/>
                  </a:lnTo>
                  <a:lnTo>
                    <a:pt x="47543" y="96871"/>
                  </a:lnTo>
                  <a:lnTo>
                    <a:pt x="46539" y="108937"/>
                  </a:lnTo>
                  <a:lnTo>
                    <a:pt x="46646" y="120790"/>
                  </a:lnTo>
                  <a:lnTo>
                    <a:pt x="47853" y="132189"/>
                  </a:lnTo>
                  <a:lnTo>
                    <a:pt x="50256" y="142844"/>
                  </a:lnTo>
                  <a:lnTo>
                    <a:pt x="53810" y="152662"/>
                  </a:lnTo>
                  <a:lnTo>
                    <a:pt x="58651" y="161236"/>
                  </a:lnTo>
                  <a:lnTo>
                    <a:pt x="65183" y="167793"/>
                  </a:lnTo>
                  <a:lnTo>
                    <a:pt x="73463" y="172086"/>
                  </a:lnTo>
                  <a:lnTo>
                    <a:pt x="83109" y="174172"/>
                  </a:lnTo>
                  <a:lnTo>
                    <a:pt x="93492" y="174143"/>
                  </a:lnTo>
                  <a:lnTo>
                    <a:pt x="104168" y="172269"/>
                  </a:lnTo>
                  <a:lnTo>
                    <a:pt x="114587" y="168759"/>
                  </a:lnTo>
                  <a:lnTo>
                    <a:pt x="124045" y="163671"/>
                  </a:lnTo>
                  <a:lnTo>
                    <a:pt x="132250" y="157180"/>
                  </a:lnTo>
                  <a:lnTo>
                    <a:pt x="139266" y="149553"/>
                  </a:lnTo>
                  <a:lnTo>
                    <a:pt x="145302" y="141064"/>
                  </a:lnTo>
                  <a:lnTo>
                    <a:pt x="150584" y="131944"/>
                  </a:lnTo>
                  <a:lnTo>
                    <a:pt x="155152" y="122209"/>
                  </a:lnTo>
                  <a:lnTo>
                    <a:pt x="158857" y="111690"/>
                  </a:lnTo>
                  <a:lnTo>
                    <a:pt x="161712" y="100421"/>
                  </a:lnTo>
                  <a:lnTo>
                    <a:pt x="164713" y="90923"/>
                  </a:lnTo>
                  <a:lnTo>
                    <a:pt x="168572" y="86801"/>
                  </a:lnTo>
                  <a:lnTo>
                    <a:pt x="172395" y="87835"/>
                  </a:lnTo>
                  <a:lnTo>
                    <a:pt x="175990" y="92451"/>
                  </a:lnTo>
                  <a:lnTo>
                    <a:pt x="179454" y="99642"/>
                  </a:lnTo>
                  <a:lnTo>
                    <a:pt x="182871" y="109159"/>
                  </a:lnTo>
                  <a:lnTo>
                    <a:pt x="186288" y="120720"/>
                  </a:lnTo>
                  <a:lnTo>
                    <a:pt x="189718" y="133616"/>
                  </a:lnTo>
                  <a:lnTo>
                    <a:pt x="193168" y="146834"/>
                  </a:lnTo>
                  <a:lnTo>
                    <a:pt x="196633" y="159777"/>
                  </a:lnTo>
                  <a:lnTo>
                    <a:pt x="200111" y="172406"/>
                  </a:lnTo>
                  <a:lnTo>
                    <a:pt x="203599" y="185028"/>
                  </a:lnTo>
                  <a:lnTo>
                    <a:pt x="207092" y="197858"/>
                  </a:lnTo>
                  <a:lnTo>
                    <a:pt x="210591" y="211120"/>
                  </a:lnTo>
                  <a:lnTo>
                    <a:pt x="214094" y="225103"/>
                  </a:lnTo>
                  <a:lnTo>
                    <a:pt x="217590" y="239886"/>
                  </a:lnTo>
                  <a:lnTo>
                    <a:pt x="220751" y="255223"/>
                  </a:lnTo>
                  <a:lnTo>
                    <a:pt x="222961" y="270665"/>
                  </a:lnTo>
                  <a:lnTo>
                    <a:pt x="223958" y="285930"/>
                  </a:lnTo>
                  <a:lnTo>
                    <a:pt x="223643" y="300601"/>
                  </a:lnTo>
                  <a:lnTo>
                    <a:pt x="221909" y="314074"/>
                  </a:lnTo>
                  <a:lnTo>
                    <a:pt x="218849" y="326127"/>
                  </a:lnTo>
                  <a:lnTo>
                    <a:pt x="214525" y="336712"/>
                  </a:lnTo>
                  <a:lnTo>
                    <a:pt x="208881" y="345765"/>
                  </a:lnTo>
                  <a:lnTo>
                    <a:pt x="202008" y="353409"/>
                  </a:lnTo>
                  <a:lnTo>
                    <a:pt x="193953" y="359731"/>
                  </a:lnTo>
                  <a:lnTo>
                    <a:pt x="184644" y="364696"/>
                  </a:lnTo>
                  <a:lnTo>
                    <a:pt x="174160" y="368415"/>
                  </a:lnTo>
                  <a:lnTo>
                    <a:pt x="162697" y="371272"/>
                  </a:lnTo>
                  <a:lnTo>
                    <a:pt x="150477" y="373814"/>
                  </a:lnTo>
                  <a:lnTo>
                    <a:pt x="137708" y="376381"/>
                  </a:lnTo>
                  <a:lnTo>
                    <a:pt x="124711" y="379108"/>
                  </a:lnTo>
                  <a:lnTo>
                    <a:pt x="111912" y="382018"/>
                  </a:lnTo>
                  <a:lnTo>
                    <a:pt x="99527" y="385094"/>
                  </a:lnTo>
                  <a:lnTo>
                    <a:pt x="87584" y="388465"/>
                  </a:lnTo>
                  <a:lnTo>
                    <a:pt x="76025" y="392405"/>
                  </a:lnTo>
                  <a:lnTo>
                    <a:pt x="64769" y="397019"/>
                  </a:lnTo>
                  <a:lnTo>
                    <a:pt x="53903" y="402252"/>
                  </a:lnTo>
                  <a:lnTo>
                    <a:pt x="43673" y="407989"/>
                  </a:lnTo>
                  <a:lnTo>
                    <a:pt x="34168" y="414099"/>
                  </a:lnTo>
                  <a:lnTo>
                    <a:pt x="25621" y="420173"/>
                  </a:lnTo>
                  <a:lnTo>
                    <a:pt x="17645" y="426128"/>
                  </a:lnTo>
                  <a:lnTo>
                    <a:pt x="9543" y="432485"/>
                  </a:lnTo>
                  <a:lnTo>
                    <a:pt x="0" y="4402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29304" y="581980"/>
              <a:ext cx="272479" cy="176072"/>
            </a:xfrm>
            <a:custGeom>
              <a:avLst/>
              <a:gdLst/>
              <a:ahLst/>
              <a:cxnLst/>
              <a:rect l="0" t="0" r="0" b="0"/>
              <a:pathLst>
                <a:path w="272479" h="176072">
                  <a:moveTo>
                    <a:pt x="72437" y="18144"/>
                  </a:moveTo>
                  <a:lnTo>
                    <a:pt x="60835" y="18278"/>
                  </a:lnTo>
                  <a:lnTo>
                    <a:pt x="50987" y="19558"/>
                  </a:lnTo>
                  <a:lnTo>
                    <a:pt x="41981" y="22156"/>
                  </a:lnTo>
                  <a:lnTo>
                    <a:pt x="33539" y="26048"/>
                  </a:lnTo>
                  <a:lnTo>
                    <a:pt x="25513" y="31330"/>
                  </a:lnTo>
                  <a:lnTo>
                    <a:pt x="17804" y="37920"/>
                  </a:lnTo>
                  <a:lnTo>
                    <a:pt x="10817" y="45766"/>
                  </a:lnTo>
                  <a:lnTo>
                    <a:pt x="5412" y="54925"/>
                  </a:lnTo>
                  <a:lnTo>
                    <a:pt x="1927" y="65301"/>
                  </a:lnTo>
                  <a:lnTo>
                    <a:pt x="232" y="76519"/>
                  </a:lnTo>
                  <a:lnTo>
                    <a:pt x="0" y="88041"/>
                  </a:lnTo>
                  <a:lnTo>
                    <a:pt x="885" y="99524"/>
                  </a:lnTo>
                  <a:lnTo>
                    <a:pt x="2747" y="110673"/>
                  </a:lnTo>
                  <a:lnTo>
                    <a:pt x="5660" y="121160"/>
                  </a:lnTo>
                  <a:lnTo>
                    <a:pt x="9586" y="130870"/>
                  </a:lnTo>
                  <a:lnTo>
                    <a:pt x="14694" y="139542"/>
                  </a:lnTo>
                  <a:lnTo>
                    <a:pt x="21410" y="146696"/>
                  </a:lnTo>
                  <a:lnTo>
                    <a:pt x="29818" y="152208"/>
                  </a:lnTo>
                  <a:lnTo>
                    <a:pt x="39551" y="156097"/>
                  </a:lnTo>
                  <a:lnTo>
                    <a:pt x="49993" y="158350"/>
                  </a:lnTo>
                  <a:lnTo>
                    <a:pt x="60714" y="159121"/>
                  </a:lnTo>
                  <a:lnTo>
                    <a:pt x="71334" y="158523"/>
                  </a:lnTo>
                  <a:lnTo>
                    <a:pt x="81457" y="156535"/>
                  </a:lnTo>
                  <a:lnTo>
                    <a:pt x="90923" y="153270"/>
                  </a:lnTo>
                  <a:lnTo>
                    <a:pt x="99600" y="148792"/>
                  </a:lnTo>
                  <a:lnTo>
                    <a:pt x="107290" y="143038"/>
                  </a:lnTo>
                  <a:lnTo>
                    <a:pt x="113979" y="136084"/>
                  </a:lnTo>
                  <a:lnTo>
                    <a:pt x="119641" y="127804"/>
                  </a:lnTo>
                  <a:lnTo>
                    <a:pt x="124155" y="117811"/>
                  </a:lnTo>
                  <a:lnTo>
                    <a:pt x="127556" y="106057"/>
                  </a:lnTo>
                  <a:lnTo>
                    <a:pt x="129688" y="93097"/>
                  </a:lnTo>
                  <a:lnTo>
                    <a:pt x="130146" y="79867"/>
                  </a:lnTo>
                  <a:lnTo>
                    <a:pt x="128855" y="66954"/>
                  </a:lnTo>
                  <a:lnTo>
                    <a:pt x="125870" y="55203"/>
                  </a:lnTo>
                  <a:lnTo>
                    <a:pt x="121201" y="45834"/>
                  </a:lnTo>
                  <a:lnTo>
                    <a:pt x="115054" y="39321"/>
                  </a:lnTo>
                  <a:lnTo>
                    <a:pt x="108871" y="36681"/>
                  </a:lnTo>
                  <a:lnTo>
                    <a:pt x="105249" y="38101"/>
                  </a:lnTo>
                  <a:lnTo>
                    <a:pt x="105320" y="41250"/>
                  </a:lnTo>
                  <a:lnTo>
                    <a:pt x="108573" y="44927"/>
                  </a:lnTo>
                  <a:lnTo>
                    <a:pt x="114318" y="48720"/>
                  </a:lnTo>
                  <a:lnTo>
                    <a:pt x="122153" y="52495"/>
                  </a:lnTo>
                  <a:lnTo>
                    <a:pt x="131690" y="56218"/>
                  </a:lnTo>
                  <a:lnTo>
                    <a:pt x="142541" y="59887"/>
                  </a:lnTo>
                  <a:lnTo>
                    <a:pt x="154360" y="63512"/>
                  </a:lnTo>
                  <a:lnTo>
                    <a:pt x="166868" y="67094"/>
                  </a:lnTo>
                  <a:lnTo>
                    <a:pt x="179692" y="70313"/>
                  </a:lnTo>
                  <a:lnTo>
                    <a:pt x="192376" y="72565"/>
                  </a:lnTo>
                  <a:lnTo>
                    <a:pt x="204685" y="73589"/>
                  </a:lnTo>
                  <a:lnTo>
                    <a:pt x="216578" y="73292"/>
                  </a:lnTo>
                  <a:lnTo>
                    <a:pt x="228106" y="71572"/>
                  </a:lnTo>
                  <a:lnTo>
                    <a:pt x="239325" y="68516"/>
                  </a:lnTo>
                  <a:lnTo>
                    <a:pt x="249659" y="64023"/>
                  </a:lnTo>
                  <a:lnTo>
                    <a:pt x="257934" y="57734"/>
                  </a:lnTo>
                  <a:lnTo>
                    <a:pt x="263673" y="49624"/>
                  </a:lnTo>
                  <a:lnTo>
                    <a:pt x="266711" y="40265"/>
                  </a:lnTo>
                  <a:lnTo>
                    <a:pt x="266864" y="30606"/>
                  </a:lnTo>
                  <a:lnTo>
                    <a:pt x="264328" y="21240"/>
                  </a:lnTo>
                  <a:lnTo>
                    <a:pt x="259408" y="12854"/>
                  </a:lnTo>
                  <a:lnTo>
                    <a:pt x="252309" y="6365"/>
                  </a:lnTo>
                  <a:lnTo>
                    <a:pt x="243362" y="2090"/>
                  </a:lnTo>
                  <a:lnTo>
                    <a:pt x="233123" y="0"/>
                  </a:lnTo>
                  <a:lnTo>
                    <a:pt x="222269" y="21"/>
                  </a:lnTo>
                  <a:lnTo>
                    <a:pt x="211240" y="1886"/>
                  </a:lnTo>
                  <a:lnTo>
                    <a:pt x="200567" y="5388"/>
                  </a:lnTo>
                  <a:lnTo>
                    <a:pt x="190932" y="10470"/>
                  </a:lnTo>
                  <a:lnTo>
                    <a:pt x="182608" y="16961"/>
                  </a:lnTo>
                  <a:lnTo>
                    <a:pt x="175680" y="24757"/>
                  </a:lnTo>
                  <a:lnTo>
                    <a:pt x="170236" y="33892"/>
                  </a:lnTo>
                  <a:lnTo>
                    <a:pt x="166171" y="44260"/>
                  </a:lnTo>
                  <a:lnTo>
                    <a:pt x="163575" y="55646"/>
                  </a:lnTo>
                  <a:lnTo>
                    <a:pt x="162797" y="67812"/>
                  </a:lnTo>
                  <a:lnTo>
                    <a:pt x="163869" y="80547"/>
                  </a:lnTo>
                  <a:lnTo>
                    <a:pt x="166706" y="93521"/>
                  </a:lnTo>
                  <a:lnTo>
                    <a:pt x="171275" y="106305"/>
                  </a:lnTo>
                  <a:lnTo>
                    <a:pt x="177386" y="118670"/>
                  </a:lnTo>
                  <a:lnTo>
                    <a:pt x="184742" y="130260"/>
                  </a:lnTo>
                  <a:lnTo>
                    <a:pt x="193042" y="140519"/>
                  </a:lnTo>
                  <a:lnTo>
                    <a:pt x="202028" y="149265"/>
                  </a:lnTo>
                  <a:lnTo>
                    <a:pt x="211622" y="156498"/>
                  </a:lnTo>
                  <a:lnTo>
                    <a:pt x="223167" y="162924"/>
                  </a:lnTo>
                  <a:lnTo>
                    <a:pt x="241027" y="169108"/>
                  </a:lnTo>
                  <a:lnTo>
                    <a:pt x="272478" y="1760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43896" y="568538"/>
              <a:ext cx="147400" cy="163392"/>
            </a:xfrm>
            <a:custGeom>
              <a:avLst/>
              <a:gdLst/>
              <a:ahLst/>
              <a:cxnLst/>
              <a:rect l="0" t="0" r="0" b="0"/>
              <a:pathLst>
                <a:path w="147400" h="163392">
                  <a:moveTo>
                    <a:pt x="147399" y="0"/>
                  </a:moveTo>
                  <a:lnTo>
                    <a:pt x="138532" y="2934"/>
                  </a:lnTo>
                  <a:lnTo>
                    <a:pt x="129545" y="5716"/>
                  </a:lnTo>
                  <a:lnTo>
                    <a:pt x="119550" y="8616"/>
                  </a:lnTo>
                  <a:lnTo>
                    <a:pt x="108568" y="11656"/>
                  </a:lnTo>
                  <a:lnTo>
                    <a:pt x="96757" y="14821"/>
                  </a:lnTo>
                  <a:lnTo>
                    <a:pt x="84307" y="18090"/>
                  </a:lnTo>
                  <a:lnTo>
                    <a:pt x="71715" y="21601"/>
                  </a:lnTo>
                  <a:lnTo>
                    <a:pt x="59731" y="25640"/>
                  </a:lnTo>
                  <a:lnTo>
                    <a:pt x="48746" y="30336"/>
                  </a:lnTo>
                  <a:lnTo>
                    <a:pt x="39849" y="36091"/>
                  </a:lnTo>
                  <a:lnTo>
                    <a:pt x="34886" y="42582"/>
                  </a:lnTo>
                  <a:lnTo>
                    <a:pt x="34392" y="48280"/>
                  </a:lnTo>
                  <a:lnTo>
                    <a:pt x="37836" y="52694"/>
                  </a:lnTo>
                  <a:lnTo>
                    <a:pt x="44363" y="55926"/>
                  </a:lnTo>
                  <a:lnTo>
                    <a:pt x="53008" y="58387"/>
                  </a:lnTo>
                  <a:lnTo>
                    <a:pt x="62809" y="60626"/>
                  </a:lnTo>
                  <a:lnTo>
                    <a:pt x="73150" y="62972"/>
                  </a:lnTo>
                  <a:lnTo>
                    <a:pt x="83708" y="65542"/>
                  </a:lnTo>
                  <a:lnTo>
                    <a:pt x="94334" y="68342"/>
                  </a:lnTo>
                  <a:lnTo>
                    <a:pt x="104952" y="71352"/>
                  </a:lnTo>
                  <a:lnTo>
                    <a:pt x="115050" y="75017"/>
                  </a:lnTo>
                  <a:lnTo>
                    <a:pt x="123702" y="80219"/>
                  </a:lnTo>
                  <a:lnTo>
                    <a:pt x="130516" y="87311"/>
                  </a:lnTo>
                  <a:lnTo>
                    <a:pt x="135430" y="96007"/>
                  </a:lnTo>
                  <a:lnTo>
                    <a:pt x="138447" y="105678"/>
                  </a:lnTo>
                  <a:lnTo>
                    <a:pt x="139762" y="115839"/>
                  </a:lnTo>
                  <a:lnTo>
                    <a:pt x="139375" y="125897"/>
                  </a:lnTo>
                  <a:lnTo>
                    <a:pt x="137005" y="135102"/>
                  </a:lnTo>
                  <a:lnTo>
                    <a:pt x="132670" y="143131"/>
                  </a:lnTo>
                  <a:lnTo>
                    <a:pt x="126490" y="149857"/>
                  </a:lnTo>
                  <a:lnTo>
                    <a:pt x="118522" y="155165"/>
                  </a:lnTo>
                  <a:lnTo>
                    <a:pt x="108982" y="159142"/>
                  </a:lnTo>
                  <a:lnTo>
                    <a:pt x="98340" y="161849"/>
                  </a:lnTo>
                  <a:lnTo>
                    <a:pt x="87213" y="163233"/>
                  </a:lnTo>
                  <a:lnTo>
                    <a:pt x="75993" y="163391"/>
                  </a:lnTo>
                  <a:lnTo>
                    <a:pt x="64852" y="162534"/>
                  </a:lnTo>
                  <a:lnTo>
                    <a:pt x="53838" y="160897"/>
                  </a:lnTo>
                  <a:lnTo>
                    <a:pt x="42962" y="158692"/>
                  </a:lnTo>
                  <a:lnTo>
                    <a:pt x="32655" y="156237"/>
                  </a:lnTo>
                  <a:lnTo>
                    <a:pt x="22770" y="153717"/>
                  </a:lnTo>
                  <a:lnTo>
                    <a:pt x="12436" y="1509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57220" y="642238"/>
              <a:ext cx="107134" cy="133397"/>
            </a:xfrm>
            <a:custGeom>
              <a:avLst/>
              <a:gdLst/>
              <a:ahLst/>
              <a:cxnLst/>
              <a:rect l="0" t="0" r="0" b="0"/>
              <a:pathLst>
                <a:path w="107134" h="133397">
                  <a:moveTo>
                    <a:pt x="7816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9" y="34462"/>
                  </a:lnTo>
                  <a:lnTo>
                    <a:pt x="201" y="46623"/>
                  </a:lnTo>
                  <a:lnTo>
                    <a:pt x="0" y="59283"/>
                  </a:lnTo>
                  <a:lnTo>
                    <a:pt x="661" y="72330"/>
                  </a:lnTo>
                  <a:lnTo>
                    <a:pt x="2244" y="85337"/>
                  </a:lnTo>
                  <a:lnTo>
                    <a:pt x="4905" y="97605"/>
                  </a:lnTo>
                  <a:lnTo>
                    <a:pt x="8631" y="108800"/>
                  </a:lnTo>
                  <a:lnTo>
                    <a:pt x="13589" y="118450"/>
                  </a:lnTo>
                  <a:lnTo>
                    <a:pt x="20198" y="125802"/>
                  </a:lnTo>
                  <a:lnTo>
                    <a:pt x="28526" y="130664"/>
                  </a:lnTo>
                  <a:lnTo>
                    <a:pt x="38034" y="133149"/>
                  </a:lnTo>
                  <a:lnTo>
                    <a:pt x="47792" y="133396"/>
                  </a:lnTo>
                  <a:lnTo>
                    <a:pt x="57239" y="131714"/>
                  </a:lnTo>
                  <a:lnTo>
                    <a:pt x="66190" y="128505"/>
                  </a:lnTo>
                  <a:lnTo>
                    <a:pt x="74653" y="124152"/>
                  </a:lnTo>
                  <a:lnTo>
                    <a:pt x="82705" y="118963"/>
                  </a:lnTo>
                  <a:lnTo>
                    <a:pt x="90111" y="112855"/>
                  </a:lnTo>
                  <a:lnTo>
                    <a:pt x="96340" y="105393"/>
                  </a:lnTo>
                  <a:lnTo>
                    <a:pt x="101196" y="96443"/>
                  </a:lnTo>
                  <a:lnTo>
                    <a:pt x="104629" y="86161"/>
                  </a:lnTo>
                  <a:lnTo>
                    <a:pt x="106567" y="74809"/>
                  </a:lnTo>
                  <a:lnTo>
                    <a:pt x="107133" y="62667"/>
                  </a:lnTo>
                  <a:lnTo>
                    <a:pt x="106729" y="50371"/>
                  </a:lnTo>
                  <a:lnTo>
                    <a:pt x="105898" y="37601"/>
                  </a:lnTo>
                  <a:lnTo>
                    <a:pt x="104572" y="22122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35089" y="557833"/>
              <a:ext cx="168853" cy="313067"/>
            </a:xfrm>
            <a:custGeom>
              <a:avLst/>
              <a:gdLst/>
              <a:ahLst/>
              <a:cxnLst/>
              <a:rect l="0" t="0" r="0" b="0"/>
              <a:pathLst>
                <a:path w="168853" h="313067">
                  <a:moveTo>
                    <a:pt x="8932" y="158104"/>
                  </a:moveTo>
                  <a:lnTo>
                    <a:pt x="14732" y="169772"/>
                  </a:lnTo>
                  <a:lnTo>
                    <a:pt x="19656" y="180261"/>
                  </a:lnTo>
                  <a:lnTo>
                    <a:pt x="24155" y="190568"/>
                  </a:lnTo>
                  <a:lnTo>
                    <a:pt x="28203" y="201042"/>
                  </a:lnTo>
                  <a:lnTo>
                    <a:pt x="31568" y="212034"/>
                  </a:lnTo>
                  <a:lnTo>
                    <a:pt x="34176" y="223677"/>
                  </a:lnTo>
                  <a:lnTo>
                    <a:pt x="36104" y="235930"/>
                  </a:lnTo>
                  <a:lnTo>
                    <a:pt x="37483" y="248685"/>
                  </a:lnTo>
                  <a:lnTo>
                    <a:pt x="38454" y="261816"/>
                  </a:lnTo>
                  <a:lnTo>
                    <a:pt x="39292" y="275057"/>
                  </a:lnTo>
                  <a:lnTo>
                    <a:pt x="40397" y="288019"/>
                  </a:lnTo>
                  <a:lnTo>
                    <a:pt x="41940" y="300445"/>
                  </a:lnTo>
                  <a:lnTo>
                    <a:pt x="43270" y="309925"/>
                  </a:lnTo>
                  <a:lnTo>
                    <a:pt x="43413" y="313066"/>
                  </a:lnTo>
                  <a:lnTo>
                    <a:pt x="42428" y="310119"/>
                  </a:lnTo>
                  <a:lnTo>
                    <a:pt x="40619" y="302564"/>
                  </a:lnTo>
                  <a:lnTo>
                    <a:pt x="38246" y="291773"/>
                  </a:lnTo>
                  <a:lnTo>
                    <a:pt x="35493" y="278768"/>
                  </a:lnTo>
                  <a:lnTo>
                    <a:pt x="32489" y="264276"/>
                  </a:lnTo>
                  <a:lnTo>
                    <a:pt x="29316" y="249114"/>
                  </a:lnTo>
                  <a:lnTo>
                    <a:pt x="26031" y="234227"/>
                  </a:lnTo>
                  <a:lnTo>
                    <a:pt x="22670" y="220087"/>
                  </a:lnTo>
                  <a:lnTo>
                    <a:pt x="19261" y="206453"/>
                  </a:lnTo>
                  <a:lnTo>
                    <a:pt x="15818" y="192608"/>
                  </a:lnTo>
                  <a:lnTo>
                    <a:pt x="12357" y="178137"/>
                  </a:lnTo>
                  <a:lnTo>
                    <a:pt x="9051" y="162956"/>
                  </a:lnTo>
                  <a:lnTo>
                    <a:pt x="6209" y="147145"/>
                  </a:lnTo>
                  <a:lnTo>
                    <a:pt x="3966" y="130834"/>
                  </a:lnTo>
                  <a:lnTo>
                    <a:pt x="2290" y="114150"/>
                  </a:lnTo>
                  <a:lnTo>
                    <a:pt x="1083" y="97197"/>
                  </a:lnTo>
                  <a:lnTo>
                    <a:pt x="243" y="80069"/>
                  </a:lnTo>
                  <a:lnTo>
                    <a:pt x="0" y="63316"/>
                  </a:lnTo>
                  <a:lnTo>
                    <a:pt x="893" y="47899"/>
                  </a:lnTo>
                  <a:lnTo>
                    <a:pt x="3134" y="34245"/>
                  </a:lnTo>
                  <a:lnTo>
                    <a:pt x="6945" y="22604"/>
                  </a:lnTo>
                  <a:lnTo>
                    <a:pt x="12710" y="13299"/>
                  </a:lnTo>
                  <a:lnTo>
                    <a:pt x="20439" y="6277"/>
                  </a:lnTo>
                  <a:lnTo>
                    <a:pt x="29699" y="1680"/>
                  </a:lnTo>
                  <a:lnTo>
                    <a:pt x="39815" y="0"/>
                  </a:lnTo>
                  <a:lnTo>
                    <a:pt x="50321" y="1238"/>
                  </a:lnTo>
                  <a:lnTo>
                    <a:pt x="61135" y="4981"/>
                  </a:lnTo>
                  <a:lnTo>
                    <a:pt x="72452" y="10689"/>
                  </a:lnTo>
                  <a:lnTo>
                    <a:pt x="84351" y="17861"/>
                  </a:lnTo>
                  <a:lnTo>
                    <a:pt x="96461" y="26249"/>
                  </a:lnTo>
                  <a:lnTo>
                    <a:pt x="108064" y="35848"/>
                  </a:lnTo>
                  <a:lnTo>
                    <a:pt x="118791" y="46556"/>
                  </a:lnTo>
                  <a:lnTo>
                    <a:pt x="128451" y="58015"/>
                  </a:lnTo>
                  <a:lnTo>
                    <a:pt x="136870" y="69706"/>
                  </a:lnTo>
                  <a:lnTo>
                    <a:pt x="144085" y="81312"/>
                  </a:lnTo>
                  <a:lnTo>
                    <a:pt x="150288" y="92715"/>
                  </a:lnTo>
                  <a:lnTo>
                    <a:pt x="155703" y="103906"/>
                  </a:lnTo>
                  <a:lnTo>
                    <a:pt x="160528" y="114915"/>
                  </a:lnTo>
                  <a:lnTo>
                    <a:pt x="164603" y="125783"/>
                  </a:lnTo>
                  <a:lnTo>
                    <a:pt x="167437" y="136547"/>
                  </a:lnTo>
                  <a:lnTo>
                    <a:pt x="168852" y="147238"/>
                  </a:lnTo>
                  <a:lnTo>
                    <a:pt x="168649" y="157877"/>
                  </a:lnTo>
                  <a:lnTo>
                    <a:pt x="166458" y="168480"/>
                  </a:lnTo>
                  <a:lnTo>
                    <a:pt x="162267" y="179050"/>
                  </a:lnTo>
                  <a:lnTo>
                    <a:pt x="156029" y="189266"/>
                  </a:lnTo>
                  <a:lnTo>
                    <a:pt x="147497" y="198521"/>
                  </a:lnTo>
                  <a:lnTo>
                    <a:pt x="136762" y="206554"/>
                  </a:lnTo>
                  <a:lnTo>
                    <a:pt x="124336" y="213269"/>
                  </a:lnTo>
                  <a:lnTo>
                    <a:pt x="110942" y="218563"/>
                  </a:lnTo>
                  <a:lnTo>
                    <a:pt x="97104" y="222530"/>
                  </a:lnTo>
                  <a:lnTo>
                    <a:pt x="83698" y="225405"/>
                  </a:lnTo>
                  <a:lnTo>
                    <a:pt x="70727" y="227746"/>
                  </a:lnTo>
                  <a:lnTo>
                    <a:pt x="57058" y="229761"/>
                  </a:lnTo>
                  <a:lnTo>
                    <a:pt x="40517" y="2318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17115" y="919027"/>
            <a:ext cx="1557165" cy="397036"/>
            <a:chOff x="1317115" y="919027"/>
            <a:chExt cx="1557165" cy="397036"/>
          </a:xfrm>
        </p:grpSpPr>
        <p:sp>
          <p:nvSpPr>
            <p:cNvPr id="48" name="Freeform 47"/>
            <p:cNvSpPr/>
            <p:nvPr/>
          </p:nvSpPr>
          <p:spPr>
            <a:xfrm>
              <a:off x="1317115" y="1126549"/>
              <a:ext cx="9476" cy="189514"/>
            </a:xfrm>
            <a:custGeom>
              <a:avLst/>
              <a:gdLst/>
              <a:ahLst/>
              <a:cxnLst/>
              <a:rect l="0" t="0" r="0" b="0"/>
              <a:pathLst>
                <a:path w="9476" h="189514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2"/>
                  </a:lnTo>
                  <a:lnTo>
                    <a:pt x="241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19" y="100767"/>
                  </a:lnTo>
                  <a:lnTo>
                    <a:pt x="2941" y="112802"/>
                  </a:lnTo>
                  <a:lnTo>
                    <a:pt x="4501" y="124956"/>
                  </a:lnTo>
                  <a:lnTo>
                    <a:pt x="5845" y="137414"/>
                  </a:lnTo>
                  <a:lnTo>
                    <a:pt x="6900" y="149608"/>
                  </a:lnTo>
                  <a:lnTo>
                    <a:pt x="7797" y="161496"/>
                  </a:lnTo>
                  <a:lnTo>
                    <a:pt x="8611" y="174128"/>
                  </a:lnTo>
                  <a:lnTo>
                    <a:pt x="9475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37119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10818" y="1121804"/>
              <a:ext cx="115815" cy="173202"/>
            </a:xfrm>
            <a:custGeom>
              <a:avLst/>
              <a:gdLst/>
              <a:ahLst/>
              <a:cxnLst/>
              <a:rect l="0" t="0" r="0" b="0"/>
              <a:pathLst>
                <a:path w="115815" h="173202">
                  <a:moveTo>
                    <a:pt x="0" y="25802"/>
                  </a:moveTo>
                  <a:lnTo>
                    <a:pt x="0" y="37537"/>
                  </a:lnTo>
                  <a:lnTo>
                    <a:pt x="0" y="48666"/>
                  </a:lnTo>
                  <a:lnTo>
                    <a:pt x="5" y="60259"/>
                  </a:lnTo>
                  <a:lnTo>
                    <a:pt x="178" y="72248"/>
                  </a:lnTo>
                  <a:lnTo>
                    <a:pt x="826" y="84259"/>
                  </a:lnTo>
                  <a:lnTo>
                    <a:pt x="2055" y="95987"/>
                  </a:lnTo>
                  <a:lnTo>
                    <a:pt x="3006" y="104696"/>
                  </a:lnTo>
                  <a:lnTo>
                    <a:pt x="2858" y="106972"/>
                  </a:lnTo>
                  <a:lnTo>
                    <a:pt x="2290" y="103736"/>
                  </a:lnTo>
                  <a:lnTo>
                    <a:pt x="1705" y="96553"/>
                  </a:lnTo>
                  <a:lnTo>
                    <a:pt x="1222" y="86433"/>
                  </a:lnTo>
                  <a:lnTo>
                    <a:pt x="865" y="74130"/>
                  </a:lnTo>
                  <a:lnTo>
                    <a:pt x="946" y="60564"/>
                  </a:lnTo>
                  <a:lnTo>
                    <a:pt x="2055" y="46810"/>
                  </a:lnTo>
                  <a:lnTo>
                    <a:pt x="4441" y="33488"/>
                  </a:lnTo>
                  <a:lnTo>
                    <a:pt x="8349" y="21435"/>
                  </a:lnTo>
                  <a:lnTo>
                    <a:pt x="14178" y="11851"/>
                  </a:lnTo>
                  <a:lnTo>
                    <a:pt x="21947" y="5156"/>
                  </a:lnTo>
                  <a:lnTo>
                    <a:pt x="31061" y="1270"/>
                  </a:lnTo>
                  <a:lnTo>
                    <a:pt x="40548" y="0"/>
                  </a:lnTo>
                  <a:lnTo>
                    <a:pt x="49809" y="964"/>
                  </a:lnTo>
                  <a:lnTo>
                    <a:pt x="58633" y="4013"/>
                  </a:lnTo>
                  <a:lnTo>
                    <a:pt x="67011" y="9314"/>
                  </a:lnTo>
                  <a:lnTo>
                    <a:pt x="75005" y="16767"/>
                  </a:lnTo>
                  <a:lnTo>
                    <a:pt x="82373" y="26192"/>
                  </a:lnTo>
                  <a:lnTo>
                    <a:pt x="88577" y="37491"/>
                  </a:lnTo>
                  <a:lnTo>
                    <a:pt x="93425" y="50417"/>
                  </a:lnTo>
                  <a:lnTo>
                    <a:pt x="97190" y="64316"/>
                  </a:lnTo>
                  <a:lnTo>
                    <a:pt x="100417" y="78251"/>
                  </a:lnTo>
                  <a:lnTo>
                    <a:pt x="103475" y="91691"/>
                  </a:lnTo>
                  <a:lnTo>
                    <a:pt x="106390" y="104621"/>
                  </a:lnTo>
                  <a:lnTo>
                    <a:pt x="109211" y="118932"/>
                  </a:lnTo>
                  <a:lnTo>
                    <a:pt x="112192" y="139227"/>
                  </a:lnTo>
                  <a:lnTo>
                    <a:pt x="115814" y="1732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42445" y="947564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8" y="57649"/>
                  </a:lnTo>
                  <a:lnTo>
                    <a:pt x="1290" y="74027"/>
                  </a:lnTo>
                  <a:lnTo>
                    <a:pt x="876" y="91714"/>
                  </a:lnTo>
                  <a:lnTo>
                    <a:pt x="592" y="110398"/>
                  </a:lnTo>
                  <a:lnTo>
                    <a:pt x="398" y="129807"/>
                  </a:lnTo>
                  <a:lnTo>
                    <a:pt x="268" y="149564"/>
                  </a:lnTo>
                  <a:lnTo>
                    <a:pt x="179" y="169207"/>
                  </a:lnTo>
                  <a:lnTo>
                    <a:pt x="120" y="188493"/>
                  </a:lnTo>
                  <a:lnTo>
                    <a:pt x="80" y="207375"/>
                  </a:lnTo>
                  <a:lnTo>
                    <a:pt x="54" y="225901"/>
                  </a:lnTo>
                  <a:lnTo>
                    <a:pt x="36" y="244131"/>
                  </a:lnTo>
                  <a:lnTo>
                    <a:pt x="24" y="261765"/>
                  </a:lnTo>
                  <a:lnTo>
                    <a:pt x="15" y="280081"/>
                  </a:lnTo>
                  <a:lnTo>
                    <a:pt x="7" y="30292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05575" y="1063378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5" y="8611"/>
                  </a:lnTo>
                  <a:lnTo>
                    <a:pt x="203324" y="11478"/>
                  </a:lnTo>
                  <a:lnTo>
                    <a:pt x="191513" y="13995"/>
                  </a:lnTo>
                  <a:lnTo>
                    <a:pt x="179054" y="16006"/>
                  </a:lnTo>
                  <a:lnTo>
                    <a:pt x="166116" y="17518"/>
                  </a:lnTo>
                  <a:lnTo>
                    <a:pt x="152835" y="18613"/>
                  </a:lnTo>
                  <a:lnTo>
                    <a:pt x="139314" y="19390"/>
                  </a:lnTo>
                  <a:lnTo>
                    <a:pt x="125625" y="20100"/>
                  </a:lnTo>
                  <a:lnTo>
                    <a:pt x="111823" y="21116"/>
                  </a:lnTo>
                  <a:lnTo>
                    <a:pt x="97944" y="22620"/>
                  </a:lnTo>
                  <a:lnTo>
                    <a:pt x="84013" y="24615"/>
                  </a:lnTo>
                  <a:lnTo>
                    <a:pt x="70046" y="27026"/>
                  </a:lnTo>
                  <a:lnTo>
                    <a:pt x="56074" y="29754"/>
                  </a:lnTo>
                  <a:lnTo>
                    <a:pt x="42711" y="32562"/>
                  </a:lnTo>
                  <a:lnTo>
                    <a:pt x="29836" y="35357"/>
                  </a:lnTo>
                  <a:lnTo>
                    <a:pt x="16319" y="383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6634" y="1167978"/>
              <a:ext cx="145167" cy="110255"/>
            </a:xfrm>
            <a:custGeom>
              <a:avLst/>
              <a:gdLst/>
              <a:ahLst/>
              <a:cxnLst/>
              <a:rect l="0" t="0" r="0" b="0"/>
              <a:pathLst>
                <a:path w="145167" h="110255">
                  <a:moveTo>
                    <a:pt x="74796" y="21742"/>
                  </a:moveTo>
                  <a:lnTo>
                    <a:pt x="68861" y="16075"/>
                  </a:lnTo>
                  <a:lnTo>
                    <a:pt x="62656" y="12431"/>
                  </a:lnTo>
                  <a:lnTo>
                    <a:pt x="55565" y="10526"/>
                  </a:lnTo>
                  <a:lnTo>
                    <a:pt x="47798" y="10198"/>
                  </a:lnTo>
                  <a:lnTo>
                    <a:pt x="39800" y="11466"/>
                  </a:lnTo>
                  <a:lnTo>
                    <a:pt x="31863" y="14195"/>
                  </a:lnTo>
                  <a:lnTo>
                    <a:pt x="24262" y="18288"/>
                  </a:lnTo>
                  <a:lnTo>
                    <a:pt x="17317" y="23772"/>
                  </a:lnTo>
                  <a:lnTo>
                    <a:pt x="11142" y="30530"/>
                  </a:lnTo>
                  <a:lnTo>
                    <a:pt x="5998" y="38336"/>
                  </a:lnTo>
                  <a:lnTo>
                    <a:pt x="2367" y="46945"/>
                  </a:lnTo>
                  <a:lnTo>
                    <a:pt x="373" y="56137"/>
                  </a:lnTo>
                  <a:lnTo>
                    <a:pt x="0" y="65580"/>
                  </a:lnTo>
                  <a:lnTo>
                    <a:pt x="1261" y="74838"/>
                  </a:lnTo>
                  <a:lnTo>
                    <a:pt x="4007" y="83684"/>
                  </a:lnTo>
                  <a:lnTo>
                    <a:pt x="8289" y="91758"/>
                  </a:lnTo>
                  <a:lnTo>
                    <a:pt x="14437" y="98503"/>
                  </a:lnTo>
                  <a:lnTo>
                    <a:pt x="22456" y="103736"/>
                  </a:lnTo>
                  <a:lnTo>
                    <a:pt x="31924" y="107437"/>
                  </a:lnTo>
                  <a:lnTo>
                    <a:pt x="42188" y="109563"/>
                  </a:lnTo>
                  <a:lnTo>
                    <a:pt x="52797" y="110254"/>
                  </a:lnTo>
                  <a:lnTo>
                    <a:pt x="63681" y="109771"/>
                  </a:lnTo>
                  <a:lnTo>
                    <a:pt x="75047" y="108393"/>
                  </a:lnTo>
                  <a:lnTo>
                    <a:pt x="86978" y="106352"/>
                  </a:lnTo>
                  <a:lnTo>
                    <a:pt x="99109" y="103509"/>
                  </a:lnTo>
                  <a:lnTo>
                    <a:pt x="110728" y="99392"/>
                  </a:lnTo>
                  <a:lnTo>
                    <a:pt x="121456" y="93837"/>
                  </a:lnTo>
                  <a:lnTo>
                    <a:pt x="130777" y="86818"/>
                  </a:lnTo>
                  <a:lnTo>
                    <a:pt x="137903" y="78278"/>
                  </a:lnTo>
                  <a:lnTo>
                    <a:pt x="142610" y="68353"/>
                  </a:lnTo>
                  <a:lnTo>
                    <a:pt x="144990" y="57622"/>
                  </a:lnTo>
                  <a:lnTo>
                    <a:pt x="145166" y="46967"/>
                  </a:lnTo>
                  <a:lnTo>
                    <a:pt x="143432" y="36886"/>
                  </a:lnTo>
                  <a:lnTo>
                    <a:pt x="140018" y="27664"/>
                  </a:lnTo>
                  <a:lnTo>
                    <a:pt x="134994" y="19542"/>
                  </a:lnTo>
                  <a:lnTo>
                    <a:pt x="128551" y="12535"/>
                  </a:lnTo>
                  <a:lnTo>
                    <a:pt x="121038" y="6824"/>
                  </a:lnTo>
                  <a:lnTo>
                    <a:pt x="111943" y="2403"/>
                  </a:lnTo>
                  <a:lnTo>
                    <a:pt x="98234" y="0"/>
                  </a:lnTo>
                  <a:lnTo>
                    <a:pt x="74796" y="6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05741" y="989678"/>
              <a:ext cx="347441" cy="223708"/>
            </a:xfrm>
            <a:custGeom>
              <a:avLst/>
              <a:gdLst/>
              <a:ahLst/>
              <a:cxnLst/>
              <a:rect l="0" t="0" r="0" b="0"/>
              <a:pathLst>
                <a:path w="347441" h="223708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4" y="44991"/>
                  </a:lnTo>
                  <a:lnTo>
                    <a:pt x="177" y="57152"/>
                  </a:lnTo>
                  <a:lnTo>
                    <a:pt x="826" y="69812"/>
                  </a:lnTo>
                  <a:lnTo>
                    <a:pt x="2079" y="82868"/>
                  </a:lnTo>
                  <a:lnTo>
                    <a:pt x="3904" y="96220"/>
                  </a:lnTo>
                  <a:lnTo>
                    <a:pt x="6201" y="109785"/>
                  </a:lnTo>
                  <a:lnTo>
                    <a:pt x="8857" y="123496"/>
                  </a:lnTo>
                  <a:lnTo>
                    <a:pt x="11775" y="137142"/>
                  </a:lnTo>
                  <a:lnTo>
                    <a:pt x="14879" y="150384"/>
                  </a:lnTo>
                  <a:lnTo>
                    <a:pt x="18118" y="163065"/>
                  </a:lnTo>
                  <a:lnTo>
                    <a:pt x="21614" y="175038"/>
                  </a:lnTo>
                  <a:lnTo>
                    <a:pt x="25646" y="186086"/>
                  </a:lnTo>
                  <a:lnTo>
                    <a:pt x="30329" y="196171"/>
                  </a:lnTo>
                  <a:lnTo>
                    <a:pt x="35781" y="204927"/>
                  </a:lnTo>
                  <a:lnTo>
                    <a:pt x="42197" y="211606"/>
                  </a:lnTo>
                  <a:lnTo>
                    <a:pt x="49586" y="215980"/>
                  </a:lnTo>
                  <a:lnTo>
                    <a:pt x="57650" y="218121"/>
                  </a:lnTo>
                  <a:lnTo>
                    <a:pt x="65901" y="218129"/>
                  </a:lnTo>
                  <a:lnTo>
                    <a:pt x="74040" y="216279"/>
                  </a:lnTo>
                  <a:lnTo>
                    <a:pt x="81960" y="212786"/>
                  </a:lnTo>
                  <a:lnTo>
                    <a:pt x="89658" y="207709"/>
                  </a:lnTo>
                  <a:lnTo>
                    <a:pt x="97164" y="201225"/>
                  </a:lnTo>
                  <a:lnTo>
                    <a:pt x="104357" y="193603"/>
                  </a:lnTo>
                  <a:lnTo>
                    <a:pt x="110969" y="185118"/>
                  </a:lnTo>
                  <a:lnTo>
                    <a:pt x="116900" y="176004"/>
                  </a:lnTo>
                  <a:lnTo>
                    <a:pt x="122206" y="166444"/>
                  </a:lnTo>
                  <a:lnTo>
                    <a:pt x="127004" y="156574"/>
                  </a:lnTo>
                  <a:lnTo>
                    <a:pt x="131433" y="146523"/>
                  </a:lnTo>
                  <a:lnTo>
                    <a:pt x="136098" y="137547"/>
                  </a:lnTo>
                  <a:lnTo>
                    <a:pt x="141668" y="133021"/>
                  </a:lnTo>
                  <a:lnTo>
                    <a:pt x="147454" y="134543"/>
                  </a:lnTo>
                  <a:lnTo>
                    <a:pt x="152534" y="140222"/>
                  </a:lnTo>
                  <a:lnTo>
                    <a:pt x="156937" y="148432"/>
                  </a:lnTo>
                  <a:lnTo>
                    <a:pt x="160921" y="157986"/>
                  </a:lnTo>
                  <a:lnTo>
                    <a:pt x="164686" y="168171"/>
                  </a:lnTo>
                  <a:lnTo>
                    <a:pt x="168668" y="178462"/>
                  </a:lnTo>
                  <a:lnTo>
                    <a:pt x="173540" y="188379"/>
                  </a:lnTo>
                  <a:lnTo>
                    <a:pt x="179595" y="197709"/>
                  </a:lnTo>
                  <a:lnTo>
                    <a:pt x="186947" y="206129"/>
                  </a:lnTo>
                  <a:lnTo>
                    <a:pt x="195708" y="213115"/>
                  </a:lnTo>
                  <a:lnTo>
                    <a:pt x="205779" y="218511"/>
                  </a:lnTo>
                  <a:lnTo>
                    <a:pt x="216608" y="222153"/>
                  </a:lnTo>
                  <a:lnTo>
                    <a:pt x="227328" y="223707"/>
                  </a:lnTo>
                  <a:lnTo>
                    <a:pt x="237457" y="223197"/>
                  </a:lnTo>
                  <a:lnTo>
                    <a:pt x="246881" y="220924"/>
                  </a:lnTo>
                  <a:lnTo>
                    <a:pt x="255670" y="217273"/>
                  </a:lnTo>
                  <a:lnTo>
                    <a:pt x="263952" y="212596"/>
                  </a:lnTo>
                  <a:lnTo>
                    <a:pt x="271854" y="207019"/>
                  </a:lnTo>
                  <a:lnTo>
                    <a:pt x="279482" y="200452"/>
                  </a:lnTo>
                  <a:lnTo>
                    <a:pt x="286913" y="192926"/>
                  </a:lnTo>
                  <a:lnTo>
                    <a:pt x="294041" y="184585"/>
                  </a:lnTo>
                  <a:lnTo>
                    <a:pt x="300603" y="175608"/>
                  </a:lnTo>
                  <a:lnTo>
                    <a:pt x="306501" y="166155"/>
                  </a:lnTo>
                  <a:lnTo>
                    <a:pt x="311953" y="156197"/>
                  </a:lnTo>
                  <a:lnTo>
                    <a:pt x="317382" y="145527"/>
                  </a:lnTo>
                  <a:lnTo>
                    <a:pt x="323028" y="134089"/>
                  </a:lnTo>
                  <a:lnTo>
                    <a:pt x="328634" y="121967"/>
                  </a:lnTo>
                  <a:lnTo>
                    <a:pt x="333566" y="109297"/>
                  </a:lnTo>
                  <a:lnTo>
                    <a:pt x="337511" y="96217"/>
                  </a:lnTo>
                  <a:lnTo>
                    <a:pt x="340482" y="82840"/>
                  </a:lnTo>
                  <a:lnTo>
                    <a:pt x="342634" y="69254"/>
                  </a:lnTo>
                  <a:lnTo>
                    <a:pt x="344153" y="55541"/>
                  </a:lnTo>
                  <a:lnTo>
                    <a:pt x="345210" y="42353"/>
                  </a:lnTo>
                  <a:lnTo>
                    <a:pt x="346050" y="29616"/>
                  </a:lnTo>
                  <a:lnTo>
                    <a:pt x="346751" y="16211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05823" y="919027"/>
              <a:ext cx="168457" cy="365450"/>
            </a:xfrm>
            <a:custGeom>
              <a:avLst/>
              <a:gdLst/>
              <a:ahLst/>
              <a:cxnLst/>
              <a:rect l="0" t="0" r="0" b="0"/>
              <a:pathLst>
                <a:path w="168457" h="365450">
                  <a:moveTo>
                    <a:pt x="0" y="302278"/>
                  </a:moveTo>
                  <a:lnTo>
                    <a:pt x="67" y="290610"/>
                  </a:lnTo>
                  <a:lnTo>
                    <a:pt x="708" y="280121"/>
                  </a:lnTo>
                  <a:lnTo>
                    <a:pt x="2000" y="269815"/>
                  </a:lnTo>
                  <a:lnTo>
                    <a:pt x="3687" y="259341"/>
                  </a:lnTo>
                  <a:lnTo>
                    <a:pt x="5355" y="248349"/>
                  </a:lnTo>
                  <a:lnTo>
                    <a:pt x="6773" y="236702"/>
                  </a:lnTo>
                  <a:lnTo>
                    <a:pt x="8044" y="224275"/>
                  </a:lnTo>
                  <a:lnTo>
                    <a:pt x="9502" y="210872"/>
                  </a:lnTo>
                  <a:lnTo>
                    <a:pt x="11335" y="196488"/>
                  </a:lnTo>
                  <a:lnTo>
                    <a:pt x="13566" y="181421"/>
                  </a:lnTo>
                  <a:lnTo>
                    <a:pt x="16143" y="166163"/>
                  </a:lnTo>
                  <a:lnTo>
                    <a:pt x="18990" y="151013"/>
                  </a:lnTo>
                  <a:lnTo>
                    <a:pt x="22038" y="136079"/>
                  </a:lnTo>
                  <a:lnTo>
                    <a:pt x="25230" y="121365"/>
                  </a:lnTo>
                  <a:lnTo>
                    <a:pt x="28523" y="106838"/>
                  </a:lnTo>
                  <a:lnTo>
                    <a:pt x="31886" y="92455"/>
                  </a:lnTo>
                  <a:lnTo>
                    <a:pt x="35297" y="78177"/>
                  </a:lnTo>
                  <a:lnTo>
                    <a:pt x="38740" y="63979"/>
                  </a:lnTo>
                  <a:lnTo>
                    <a:pt x="42204" y="50002"/>
                  </a:lnTo>
                  <a:lnTo>
                    <a:pt x="45684" y="36537"/>
                  </a:lnTo>
                  <a:lnTo>
                    <a:pt x="49178" y="23724"/>
                  </a:lnTo>
                  <a:lnTo>
                    <a:pt x="52870" y="12347"/>
                  </a:lnTo>
                  <a:lnTo>
                    <a:pt x="57860" y="4053"/>
                  </a:lnTo>
                  <a:lnTo>
                    <a:pt x="64350" y="0"/>
                  </a:lnTo>
                  <a:lnTo>
                    <a:pt x="70646" y="412"/>
                  </a:lnTo>
                  <a:lnTo>
                    <a:pt x="76239" y="4624"/>
                  </a:lnTo>
                  <a:lnTo>
                    <a:pt x="81204" y="11588"/>
                  </a:lnTo>
                  <a:lnTo>
                    <a:pt x="85707" y="20205"/>
                  </a:lnTo>
                  <a:lnTo>
                    <a:pt x="89886" y="29733"/>
                  </a:lnTo>
                  <a:lnTo>
                    <a:pt x="93846" y="40073"/>
                  </a:lnTo>
                  <a:lnTo>
                    <a:pt x="97658" y="51611"/>
                  </a:lnTo>
                  <a:lnTo>
                    <a:pt x="101369" y="64490"/>
                  </a:lnTo>
                  <a:lnTo>
                    <a:pt x="105014" y="78583"/>
                  </a:lnTo>
                  <a:lnTo>
                    <a:pt x="108614" y="93656"/>
                  </a:lnTo>
                  <a:lnTo>
                    <a:pt x="112184" y="109467"/>
                  </a:lnTo>
                  <a:lnTo>
                    <a:pt x="115733" y="125816"/>
                  </a:lnTo>
                  <a:lnTo>
                    <a:pt x="119270" y="142543"/>
                  </a:lnTo>
                  <a:lnTo>
                    <a:pt x="122797" y="159533"/>
                  </a:lnTo>
                  <a:lnTo>
                    <a:pt x="126319" y="176704"/>
                  </a:lnTo>
                  <a:lnTo>
                    <a:pt x="129836" y="193998"/>
                  </a:lnTo>
                  <a:lnTo>
                    <a:pt x="133351" y="211371"/>
                  </a:lnTo>
                  <a:lnTo>
                    <a:pt x="136864" y="228631"/>
                  </a:lnTo>
                  <a:lnTo>
                    <a:pt x="140376" y="245454"/>
                  </a:lnTo>
                  <a:lnTo>
                    <a:pt x="143886" y="261693"/>
                  </a:lnTo>
                  <a:lnTo>
                    <a:pt x="147397" y="277208"/>
                  </a:lnTo>
                  <a:lnTo>
                    <a:pt x="150907" y="291788"/>
                  </a:lnTo>
                  <a:lnTo>
                    <a:pt x="154413" y="305402"/>
                  </a:lnTo>
                  <a:lnTo>
                    <a:pt x="157762" y="317920"/>
                  </a:lnTo>
                  <a:lnTo>
                    <a:pt x="160987" y="330356"/>
                  </a:lnTo>
                  <a:lnTo>
                    <a:pt x="164372" y="344923"/>
                  </a:lnTo>
                  <a:lnTo>
                    <a:pt x="168456" y="3654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47937" y="1141678"/>
              <a:ext cx="105286" cy="16457"/>
            </a:xfrm>
            <a:custGeom>
              <a:avLst/>
              <a:gdLst/>
              <a:ahLst/>
              <a:cxnLst/>
              <a:rect l="0" t="0" r="0" b="0"/>
              <a:pathLst>
                <a:path w="105286" h="16457">
                  <a:moveTo>
                    <a:pt x="105285" y="16456"/>
                  </a:moveTo>
                  <a:lnTo>
                    <a:pt x="99284" y="10723"/>
                  </a:lnTo>
                  <a:lnTo>
                    <a:pt x="92439" y="6439"/>
                  </a:lnTo>
                  <a:lnTo>
                    <a:pt x="84051" y="3237"/>
                  </a:lnTo>
                  <a:lnTo>
                    <a:pt x="74424" y="1049"/>
                  </a:lnTo>
                  <a:lnTo>
                    <a:pt x="64109" y="0"/>
                  </a:lnTo>
                  <a:lnTo>
                    <a:pt x="53511" y="54"/>
                  </a:lnTo>
                  <a:lnTo>
                    <a:pt x="43093" y="885"/>
                  </a:lnTo>
                  <a:lnTo>
                    <a:pt x="32326" y="2052"/>
                  </a:lnTo>
                  <a:lnTo>
                    <a:pt x="19155" y="3656"/>
                  </a:lnTo>
                  <a:lnTo>
                    <a:pt x="0" y="5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92955" y="3167827"/>
            <a:ext cx="7443649" cy="673825"/>
            <a:chOff x="292955" y="3167827"/>
            <a:chExt cx="7443649" cy="673825"/>
          </a:xfrm>
        </p:grpSpPr>
        <p:sp>
          <p:nvSpPr>
            <p:cNvPr id="58" name="Freeform 57"/>
            <p:cNvSpPr/>
            <p:nvPr/>
          </p:nvSpPr>
          <p:spPr>
            <a:xfrm>
              <a:off x="461411" y="3167827"/>
              <a:ext cx="63172" cy="157929"/>
            </a:xfrm>
            <a:custGeom>
              <a:avLst/>
              <a:gdLst/>
              <a:ahLst/>
              <a:cxnLst/>
              <a:rect l="0" t="0" r="0" b="0"/>
              <a:pathLst>
                <a:path w="63172" h="157929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5" y="32459"/>
                  </a:lnTo>
                  <a:lnTo>
                    <a:pt x="15342" y="42760"/>
                  </a:lnTo>
                  <a:lnTo>
                    <a:pt x="20175" y="53104"/>
                  </a:lnTo>
                  <a:lnTo>
                    <a:pt x="24861" y="63488"/>
                  </a:lnTo>
                  <a:lnTo>
                    <a:pt x="29643" y="73744"/>
                  </a:lnTo>
                  <a:lnTo>
                    <a:pt x="35142" y="83554"/>
                  </a:lnTo>
                  <a:lnTo>
                    <a:pt x="41638" y="92785"/>
                  </a:lnTo>
                  <a:lnTo>
                    <a:pt x="48458" y="101627"/>
                  </a:lnTo>
                  <a:lnTo>
                    <a:pt x="54210" y="110485"/>
                  </a:lnTo>
                  <a:lnTo>
                    <a:pt x="58190" y="119582"/>
                  </a:lnTo>
                  <a:lnTo>
                    <a:pt x="60520" y="128522"/>
                  </a:lnTo>
                  <a:lnTo>
                    <a:pt x="62037" y="137261"/>
                  </a:lnTo>
                  <a:lnTo>
                    <a:pt x="62862" y="146569"/>
                  </a:lnTo>
                  <a:lnTo>
                    <a:pt x="63171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6654" y="3178355"/>
              <a:ext cx="336913" cy="526426"/>
            </a:xfrm>
            <a:custGeom>
              <a:avLst/>
              <a:gdLst/>
              <a:ahLst/>
              <a:cxnLst/>
              <a:rect l="0" t="0" r="0" b="0"/>
              <a:pathLst>
                <a:path w="336913" h="526426">
                  <a:moveTo>
                    <a:pt x="336912" y="0"/>
                  </a:moveTo>
                  <a:lnTo>
                    <a:pt x="331045" y="8735"/>
                  </a:lnTo>
                  <a:lnTo>
                    <a:pt x="325480" y="16441"/>
                  </a:lnTo>
                  <a:lnTo>
                    <a:pt x="319677" y="23848"/>
                  </a:lnTo>
                  <a:lnTo>
                    <a:pt x="313423" y="31282"/>
                  </a:lnTo>
                  <a:lnTo>
                    <a:pt x="306445" y="39109"/>
                  </a:lnTo>
                  <a:lnTo>
                    <a:pt x="298668" y="47483"/>
                  </a:lnTo>
                  <a:lnTo>
                    <a:pt x="290339" y="56226"/>
                  </a:lnTo>
                  <a:lnTo>
                    <a:pt x="281909" y="64941"/>
                  </a:lnTo>
                  <a:lnTo>
                    <a:pt x="273644" y="73404"/>
                  </a:lnTo>
                  <a:lnTo>
                    <a:pt x="265469" y="81883"/>
                  </a:lnTo>
                  <a:lnTo>
                    <a:pt x="257067" y="91021"/>
                  </a:lnTo>
                  <a:lnTo>
                    <a:pt x="248271" y="101129"/>
                  </a:lnTo>
                  <a:lnTo>
                    <a:pt x="239228" y="112037"/>
                  </a:lnTo>
                  <a:lnTo>
                    <a:pt x="230304" y="123285"/>
                  </a:lnTo>
                  <a:lnTo>
                    <a:pt x="221706" y="134557"/>
                  </a:lnTo>
                  <a:lnTo>
                    <a:pt x="213474" y="145718"/>
                  </a:lnTo>
                  <a:lnTo>
                    <a:pt x="205566" y="156739"/>
                  </a:lnTo>
                  <a:lnTo>
                    <a:pt x="197915" y="167630"/>
                  </a:lnTo>
                  <a:lnTo>
                    <a:pt x="190454" y="178418"/>
                  </a:lnTo>
                  <a:lnTo>
                    <a:pt x="183131" y="189127"/>
                  </a:lnTo>
                  <a:lnTo>
                    <a:pt x="175909" y="199780"/>
                  </a:lnTo>
                  <a:lnTo>
                    <a:pt x="168922" y="210394"/>
                  </a:lnTo>
                  <a:lnTo>
                    <a:pt x="162456" y="220980"/>
                  </a:lnTo>
                  <a:lnTo>
                    <a:pt x="156622" y="231548"/>
                  </a:lnTo>
                  <a:lnTo>
                    <a:pt x="151213" y="242103"/>
                  </a:lnTo>
                  <a:lnTo>
                    <a:pt x="145813" y="252649"/>
                  </a:lnTo>
                  <a:lnTo>
                    <a:pt x="140178" y="263189"/>
                  </a:lnTo>
                  <a:lnTo>
                    <a:pt x="134239" y="273725"/>
                  </a:lnTo>
                  <a:lnTo>
                    <a:pt x="128019" y="284260"/>
                  </a:lnTo>
                  <a:lnTo>
                    <a:pt x="121568" y="294801"/>
                  </a:lnTo>
                  <a:lnTo>
                    <a:pt x="114777" y="305677"/>
                  </a:lnTo>
                  <a:lnTo>
                    <a:pt x="107387" y="317504"/>
                  </a:lnTo>
                  <a:lnTo>
                    <a:pt x="99313" y="330531"/>
                  </a:lnTo>
                  <a:lnTo>
                    <a:pt x="90943" y="344365"/>
                  </a:lnTo>
                  <a:lnTo>
                    <a:pt x="83011" y="358191"/>
                  </a:lnTo>
                  <a:lnTo>
                    <a:pt x="75897" y="371534"/>
                  </a:lnTo>
                  <a:lnTo>
                    <a:pt x="69477" y="384594"/>
                  </a:lnTo>
                  <a:lnTo>
                    <a:pt x="63324" y="398035"/>
                  </a:lnTo>
                  <a:lnTo>
                    <a:pt x="57148" y="412218"/>
                  </a:lnTo>
                  <a:lnTo>
                    <a:pt x="50828" y="426861"/>
                  </a:lnTo>
                  <a:lnTo>
                    <a:pt x="44346" y="441245"/>
                  </a:lnTo>
                  <a:lnTo>
                    <a:pt x="37723" y="454957"/>
                  </a:lnTo>
                  <a:lnTo>
                    <a:pt x="31103" y="467858"/>
                  </a:lnTo>
                  <a:lnTo>
                    <a:pt x="23977" y="481396"/>
                  </a:lnTo>
                  <a:lnTo>
                    <a:pt x="14601" y="49898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8363" y="3515267"/>
              <a:ext cx="103619" cy="174345"/>
            </a:xfrm>
            <a:custGeom>
              <a:avLst/>
              <a:gdLst/>
              <a:ahLst/>
              <a:cxnLst/>
              <a:rect l="0" t="0" r="0" b="0"/>
              <a:pathLst>
                <a:path w="103619" h="174345">
                  <a:moveTo>
                    <a:pt x="19390" y="21058"/>
                  </a:moveTo>
                  <a:lnTo>
                    <a:pt x="16456" y="29926"/>
                  </a:lnTo>
                  <a:lnTo>
                    <a:pt x="13674" y="38912"/>
                  </a:lnTo>
                  <a:lnTo>
                    <a:pt x="10779" y="48908"/>
                  </a:lnTo>
                  <a:lnTo>
                    <a:pt x="7911" y="59889"/>
                  </a:lnTo>
                  <a:lnTo>
                    <a:pt x="5395" y="71700"/>
                  </a:lnTo>
                  <a:lnTo>
                    <a:pt x="3384" y="84159"/>
                  </a:lnTo>
                  <a:lnTo>
                    <a:pt x="1872" y="97097"/>
                  </a:lnTo>
                  <a:lnTo>
                    <a:pt x="777" y="110377"/>
                  </a:lnTo>
                  <a:lnTo>
                    <a:pt x="18" y="123885"/>
                  </a:lnTo>
                  <a:lnTo>
                    <a:pt x="0" y="137055"/>
                  </a:lnTo>
                  <a:lnTo>
                    <a:pt x="1577" y="148912"/>
                  </a:lnTo>
                  <a:lnTo>
                    <a:pt x="5081" y="159018"/>
                  </a:lnTo>
                  <a:lnTo>
                    <a:pt x="10215" y="166954"/>
                  </a:lnTo>
                  <a:lnTo>
                    <a:pt x="16342" y="172086"/>
                  </a:lnTo>
                  <a:lnTo>
                    <a:pt x="22980" y="174344"/>
                  </a:lnTo>
                  <a:lnTo>
                    <a:pt x="29858" y="173946"/>
                  </a:lnTo>
                  <a:lnTo>
                    <a:pt x="36841" y="171111"/>
                  </a:lnTo>
                  <a:lnTo>
                    <a:pt x="43859" y="166212"/>
                  </a:lnTo>
                  <a:lnTo>
                    <a:pt x="50723" y="159690"/>
                  </a:lnTo>
                  <a:lnTo>
                    <a:pt x="57112" y="151960"/>
                  </a:lnTo>
                  <a:lnTo>
                    <a:pt x="62898" y="143360"/>
                  </a:lnTo>
                  <a:lnTo>
                    <a:pt x="68276" y="134148"/>
                  </a:lnTo>
                  <a:lnTo>
                    <a:pt x="73656" y="124512"/>
                  </a:lnTo>
                  <a:lnTo>
                    <a:pt x="79269" y="114582"/>
                  </a:lnTo>
                  <a:lnTo>
                    <a:pt x="84854" y="104286"/>
                  </a:lnTo>
                  <a:lnTo>
                    <a:pt x="89772" y="93382"/>
                  </a:lnTo>
                  <a:lnTo>
                    <a:pt x="93708" y="81787"/>
                  </a:lnTo>
                  <a:lnTo>
                    <a:pt x="96679" y="69596"/>
                  </a:lnTo>
                  <a:lnTo>
                    <a:pt x="99152" y="55485"/>
                  </a:lnTo>
                  <a:lnTo>
                    <a:pt x="101341" y="34859"/>
                  </a:lnTo>
                  <a:lnTo>
                    <a:pt x="10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2941" y="3294169"/>
              <a:ext cx="13797" cy="431669"/>
            </a:xfrm>
            <a:custGeom>
              <a:avLst/>
              <a:gdLst/>
              <a:ahLst/>
              <a:cxnLst/>
              <a:rect l="0" t="0" r="0" b="0"/>
              <a:pathLst>
                <a:path w="13797" h="431669">
                  <a:moveTo>
                    <a:pt x="13796" y="0"/>
                  </a:moveTo>
                  <a:lnTo>
                    <a:pt x="13729" y="11735"/>
                  </a:lnTo>
                  <a:lnTo>
                    <a:pt x="13089" y="22864"/>
                  </a:lnTo>
                  <a:lnTo>
                    <a:pt x="11797" y="34472"/>
                  </a:lnTo>
                  <a:lnTo>
                    <a:pt x="10110" y="46978"/>
                  </a:lnTo>
                  <a:lnTo>
                    <a:pt x="8442" y="60935"/>
                  </a:lnTo>
                  <a:lnTo>
                    <a:pt x="7029" y="76488"/>
                  </a:lnTo>
                  <a:lnTo>
                    <a:pt x="5931" y="93145"/>
                  </a:lnTo>
                  <a:lnTo>
                    <a:pt x="5120" y="110007"/>
                  </a:lnTo>
                  <a:lnTo>
                    <a:pt x="4541" y="126537"/>
                  </a:lnTo>
                  <a:lnTo>
                    <a:pt x="4135" y="142887"/>
                  </a:lnTo>
                  <a:lnTo>
                    <a:pt x="3855" y="159690"/>
                  </a:lnTo>
                  <a:lnTo>
                    <a:pt x="3664" y="177291"/>
                  </a:lnTo>
                  <a:lnTo>
                    <a:pt x="3534" y="195723"/>
                  </a:lnTo>
                  <a:lnTo>
                    <a:pt x="3446" y="214869"/>
                  </a:lnTo>
                  <a:lnTo>
                    <a:pt x="3392" y="234566"/>
                  </a:lnTo>
                  <a:lnTo>
                    <a:pt x="3525" y="254508"/>
                  </a:lnTo>
                  <a:lnTo>
                    <a:pt x="4147" y="274269"/>
                  </a:lnTo>
                  <a:lnTo>
                    <a:pt x="5373" y="293621"/>
                  </a:lnTo>
                  <a:lnTo>
                    <a:pt x="6841" y="312208"/>
                  </a:lnTo>
                  <a:lnTo>
                    <a:pt x="7833" y="329470"/>
                  </a:lnTo>
                  <a:lnTo>
                    <a:pt x="7977" y="345229"/>
                  </a:lnTo>
                  <a:lnTo>
                    <a:pt x="7241" y="359625"/>
                  </a:lnTo>
                  <a:lnTo>
                    <a:pt x="5750" y="372924"/>
                  </a:lnTo>
                  <a:lnTo>
                    <a:pt x="3680" y="385380"/>
                  </a:lnTo>
                  <a:lnTo>
                    <a:pt x="1530" y="396770"/>
                  </a:lnTo>
                  <a:lnTo>
                    <a:pt x="0" y="407510"/>
                  </a:lnTo>
                  <a:lnTo>
                    <a:pt x="77" y="418548"/>
                  </a:lnTo>
                  <a:lnTo>
                    <a:pt x="326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9280" y="3431040"/>
              <a:ext cx="125386" cy="230515"/>
            </a:xfrm>
            <a:custGeom>
              <a:avLst/>
              <a:gdLst/>
              <a:ahLst/>
              <a:cxnLst/>
              <a:rect l="0" t="0" r="0" b="0"/>
              <a:pathLst>
                <a:path w="125386" h="230515">
                  <a:moveTo>
                    <a:pt x="62214" y="0"/>
                  </a:moveTo>
                  <a:lnTo>
                    <a:pt x="59213" y="8734"/>
                  </a:lnTo>
                  <a:lnTo>
                    <a:pt x="55791" y="16441"/>
                  </a:lnTo>
                  <a:lnTo>
                    <a:pt x="51594" y="23847"/>
                  </a:lnTo>
                  <a:lnTo>
                    <a:pt x="46694" y="31281"/>
                  </a:lnTo>
                  <a:lnTo>
                    <a:pt x="41213" y="39108"/>
                  </a:lnTo>
                  <a:lnTo>
                    <a:pt x="35283" y="47482"/>
                  </a:lnTo>
                  <a:lnTo>
                    <a:pt x="29021" y="56225"/>
                  </a:lnTo>
                  <a:lnTo>
                    <a:pt x="22522" y="64940"/>
                  </a:lnTo>
                  <a:lnTo>
                    <a:pt x="15872" y="73398"/>
                  </a:lnTo>
                  <a:lnTo>
                    <a:pt x="9612" y="81705"/>
                  </a:lnTo>
                  <a:lnTo>
                    <a:pt x="4700" y="90194"/>
                  </a:lnTo>
                  <a:lnTo>
                    <a:pt x="1549" y="99054"/>
                  </a:lnTo>
                  <a:lnTo>
                    <a:pt x="80" y="108310"/>
                  </a:lnTo>
                  <a:lnTo>
                    <a:pt x="0" y="117909"/>
                  </a:lnTo>
                  <a:lnTo>
                    <a:pt x="986" y="127773"/>
                  </a:lnTo>
                  <a:lnTo>
                    <a:pt x="2917" y="137670"/>
                  </a:lnTo>
                  <a:lnTo>
                    <a:pt x="5874" y="147233"/>
                  </a:lnTo>
                  <a:lnTo>
                    <a:pt x="9820" y="156293"/>
                  </a:lnTo>
                  <a:lnTo>
                    <a:pt x="14603" y="164850"/>
                  </a:lnTo>
                  <a:lnTo>
                    <a:pt x="20037" y="172984"/>
                  </a:lnTo>
                  <a:lnTo>
                    <a:pt x="25953" y="180790"/>
                  </a:lnTo>
                  <a:lnTo>
                    <a:pt x="32213" y="188356"/>
                  </a:lnTo>
                  <a:lnTo>
                    <a:pt x="38715" y="195750"/>
                  </a:lnTo>
                  <a:lnTo>
                    <a:pt x="45388" y="203020"/>
                  </a:lnTo>
                  <a:lnTo>
                    <a:pt x="52343" y="210039"/>
                  </a:lnTo>
                  <a:lnTo>
                    <a:pt x="59852" y="216526"/>
                  </a:lnTo>
                  <a:lnTo>
                    <a:pt x="68013" y="222357"/>
                  </a:lnTo>
                  <a:lnTo>
                    <a:pt x="76613" y="227084"/>
                  </a:lnTo>
                  <a:lnTo>
                    <a:pt x="85233" y="229897"/>
                  </a:lnTo>
                  <a:lnTo>
                    <a:pt x="93654" y="230514"/>
                  </a:lnTo>
                  <a:lnTo>
                    <a:pt x="102306" y="229583"/>
                  </a:lnTo>
                  <a:lnTo>
                    <a:pt x="112273" y="226665"/>
                  </a:lnTo>
                  <a:lnTo>
                    <a:pt x="12538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0671" y="3533437"/>
              <a:ext cx="123425" cy="127766"/>
            </a:xfrm>
            <a:custGeom>
              <a:avLst/>
              <a:gdLst/>
              <a:ahLst/>
              <a:cxnLst/>
              <a:rect l="0" t="0" r="0" b="0"/>
              <a:pathLst>
                <a:path w="123425" h="127766">
                  <a:moveTo>
                    <a:pt x="66636" y="2887"/>
                  </a:moveTo>
                  <a:lnTo>
                    <a:pt x="57902" y="222"/>
                  </a:lnTo>
                  <a:lnTo>
                    <a:pt x="50195" y="0"/>
                  </a:lnTo>
                  <a:lnTo>
                    <a:pt x="42793" y="2287"/>
                  </a:lnTo>
                  <a:lnTo>
                    <a:pt x="35532" y="6686"/>
                  </a:lnTo>
                  <a:lnTo>
                    <a:pt x="28354" y="12786"/>
                  </a:lnTo>
                  <a:lnTo>
                    <a:pt x="21237" y="20193"/>
                  </a:lnTo>
                  <a:lnTo>
                    <a:pt x="14492" y="28722"/>
                  </a:lnTo>
                  <a:lnTo>
                    <a:pt x="8722" y="38407"/>
                  </a:lnTo>
                  <a:lnTo>
                    <a:pt x="4187" y="49165"/>
                  </a:lnTo>
                  <a:lnTo>
                    <a:pt x="1143" y="60485"/>
                  </a:lnTo>
                  <a:lnTo>
                    <a:pt x="0" y="71550"/>
                  </a:lnTo>
                  <a:lnTo>
                    <a:pt x="790" y="81916"/>
                  </a:lnTo>
                  <a:lnTo>
                    <a:pt x="3252" y="91503"/>
                  </a:lnTo>
                  <a:lnTo>
                    <a:pt x="7031" y="100403"/>
                  </a:lnTo>
                  <a:lnTo>
                    <a:pt x="11798" y="108746"/>
                  </a:lnTo>
                  <a:lnTo>
                    <a:pt x="17606" y="116181"/>
                  </a:lnTo>
                  <a:lnTo>
                    <a:pt x="24860" y="121898"/>
                  </a:lnTo>
                  <a:lnTo>
                    <a:pt x="33660" y="125595"/>
                  </a:lnTo>
                  <a:lnTo>
                    <a:pt x="43672" y="127435"/>
                  </a:lnTo>
                  <a:lnTo>
                    <a:pt x="54308" y="127765"/>
                  </a:lnTo>
                  <a:lnTo>
                    <a:pt x="65162" y="126947"/>
                  </a:lnTo>
                  <a:lnTo>
                    <a:pt x="75873" y="125129"/>
                  </a:lnTo>
                  <a:lnTo>
                    <a:pt x="86057" y="122246"/>
                  </a:lnTo>
                  <a:lnTo>
                    <a:pt x="95560" y="118341"/>
                  </a:lnTo>
                  <a:lnTo>
                    <a:pt x="104093" y="113246"/>
                  </a:lnTo>
                  <a:lnTo>
                    <a:pt x="111153" y="106538"/>
                  </a:lnTo>
                  <a:lnTo>
                    <a:pt x="116601" y="98136"/>
                  </a:lnTo>
                  <a:lnTo>
                    <a:pt x="120448" y="88407"/>
                  </a:lnTo>
                  <a:lnTo>
                    <a:pt x="122672" y="77968"/>
                  </a:lnTo>
                  <a:lnTo>
                    <a:pt x="123424" y="67249"/>
                  </a:lnTo>
                  <a:lnTo>
                    <a:pt x="122813" y="56631"/>
                  </a:lnTo>
                  <a:lnTo>
                    <a:pt x="120817" y="46509"/>
                  </a:lnTo>
                  <a:lnTo>
                    <a:pt x="117546" y="37048"/>
                  </a:lnTo>
                  <a:lnTo>
                    <a:pt x="112958" y="28516"/>
                  </a:lnTo>
                  <a:lnTo>
                    <a:pt x="106013" y="20546"/>
                  </a:lnTo>
                  <a:lnTo>
                    <a:pt x="92748" y="1244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93121" y="3487232"/>
              <a:ext cx="126343" cy="143850"/>
            </a:xfrm>
            <a:custGeom>
              <a:avLst/>
              <a:gdLst/>
              <a:ahLst/>
              <a:cxnLst/>
              <a:rect l="0" t="0" r="0" b="0"/>
              <a:pathLst>
                <a:path w="126343" h="143850">
                  <a:moveTo>
                    <a:pt x="0" y="59621"/>
                  </a:moveTo>
                  <a:lnTo>
                    <a:pt x="2933" y="68489"/>
                  </a:lnTo>
                  <a:lnTo>
                    <a:pt x="5716" y="77476"/>
                  </a:lnTo>
                  <a:lnTo>
                    <a:pt x="8611" y="87472"/>
                  </a:lnTo>
                  <a:lnTo>
                    <a:pt x="11478" y="98452"/>
                  </a:lnTo>
                  <a:lnTo>
                    <a:pt x="13995" y="110263"/>
                  </a:lnTo>
                  <a:lnTo>
                    <a:pt x="15983" y="122691"/>
                  </a:lnTo>
                  <a:lnTo>
                    <a:pt x="16642" y="134391"/>
                  </a:lnTo>
                  <a:lnTo>
                    <a:pt x="14765" y="141494"/>
                  </a:lnTo>
                  <a:lnTo>
                    <a:pt x="11225" y="141509"/>
                  </a:lnTo>
                  <a:lnTo>
                    <a:pt x="7951" y="136031"/>
                  </a:lnTo>
                  <a:lnTo>
                    <a:pt x="5475" y="126898"/>
                  </a:lnTo>
                  <a:lnTo>
                    <a:pt x="3723" y="115599"/>
                  </a:lnTo>
                  <a:lnTo>
                    <a:pt x="2515" y="103093"/>
                  </a:lnTo>
                  <a:lnTo>
                    <a:pt x="1692" y="89924"/>
                  </a:lnTo>
                  <a:lnTo>
                    <a:pt x="1136" y="76389"/>
                  </a:lnTo>
                  <a:lnTo>
                    <a:pt x="774" y="62657"/>
                  </a:lnTo>
                  <a:lnTo>
                    <a:pt x="1041" y="49144"/>
                  </a:lnTo>
                  <a:lnTo>
                    <a:pt x="2817" y="36513"/>
                  </a:lnTo>
                  <a:lnTo>
                    <a:pt x="6464" y="25064"/>
                  </a:lnTo>
                  <a:lnTo>
                    <a:pt x="11865" y="15239"/>
                  </a:lnTo>
                  <a:lnTo>
                    <a:pt x="18704" y="7767"/>
                  </a:lnTo>
                  <a:lnTo>
                    <a:pt x="26634" y="2823"/>
                  </a:lnTo>
                  <a:lnTo>
                    <a:pt x="35193" y="283"/>
                  </a:lnTo>
                  <a:lnTo>
                    <a:pt x="43843" y="0"/>
                  </a:lnTo>
                  <a:lnTo>
                    <a:pt x="52283" y="1661"/>
                  </a:lnTo>
                  <a:lnTo>
                    <a:pt x="60420" y="5026"/>
                  </a:lnTo>
                  <a:lnTo>
                    <a:pt x="68271" y="10017"/>
                  </a:lnTo>
                  <a:lnTo>
                    <a:pt x="75883" y="16447"/>
                  </a:lnTo>
                  <a:lnTo>
                    <a:pt x="83149" y="24202"/>
                  </a:lnTo>
                  <a:lnTo>
                    <a:pt x="89810" y="33310"/>
                  </a:lnTo>
                  <a:lnTo>
                    <a:pt x="95770" y="43660"/>
                  </a:lnTo>
                  <a:lnTo>
                    <a:pt x="100925" y="55033"/>
                  </a:lnTo>
                  <a:lnTo>
                    <a:pt x="105091" y="67192"/>
                  </a:lnTo>
                  <a:lnTo>
                    <a:pt x="108267" y="79912"/>
                  </a:lnTo>
                  <a:lnTo>
                    <a:pt x="110790" y="92613"/>
                  </a:lnTo>
                  <a:lnTo>
                    <a:pt x="113592" y="105707"/>
                  </a:lnTo>
                  <a:lnTo>
                    <a:pt x="118038" y="121458"/>
                  </a:lnTo>
                  <a:lnTo>
                    <a:pt x="126342" y="143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16974" y="3273112"/>
              <a:ext cx="39402" cy="336913"/>
            </a:xfrm>
            <a:custGeom>
              <a:avLst/>
              <a:gdLst/>
              <a:ahLst/>
              <a:cxnLst/>
              <a:rect l="0" t="0" r="0" b="0"/>
              <a:pathLst>
                <a:path w="39402" h="336913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6" y="67246"/>
                  </a:lnTo>
                  <a:lnTo>
                    <a:pt x="2067" y="83316"/>
                  </a:lnTo>
                  <a:lnTo>
                    <a:pt x="4079" y="99244"/>
                  </a:lnTo>
                  <a:lnTo>
                    <a:pt x="6537" y="114332"/>
                  </a:lnTo>
                  <a:lnTo>
                    <a:pt x="9152" y="128899"/>
                  </a:lnTo>
                  <a:lnTo>
                    <a:pt x="11520" y="143966"/>
                  </a:lnTo>
                  <a:lnTo>
                    <a:pt x="13446" y="160100"/>
                  </a:lnTo>
                  <a:lnTo>
                    <a:pt x="15077" y="177227"/>
                  </a:lnTo>
                  <a:lnTo>
                    <a:pt x="16786" y="194890"/>
                  </a:lnTo>
                  <a:lnTo>
                    <a:pt x="18791" y="212733"/>
                  </a:lnTo>
                  <a:lnTo>
                    <a:pt x="21139" y="230259"/>
                  </a:lnTo>
                  <a:lnTo>
                    <a:pt x="23795" y="246787"/>
                  </a:lnTo>
                  <a:lnTo>
                    <a:pt x="26691" y="262039"/>
                  </a:lnTo>
                  <a:lnTo>
                    <a:pt x="29614" y="276024"/>
                  </a:lnTo>
                  <a:lnTo>
                    <a:pt x="32499" y="290428"/>
                  </a:lnTo>
                  <a:lnTo>
                    <a:pt x="35598" y="308752"/>
                  </a:lnTo>
                  <a:lnTo>
                    <a:pt x="3940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30033" y="3247204"/>
              <a:ext cx="347441" cy="382711"/>
            </a:xfrm>
            <a:custGeom>
              <a:avLst/>
              <a:gdLst/>
              <a:ahLst/>
              <a:cxnLst/>
              <a:rect l="0" t="0" r="0" b="0"/>
              <a:pathLst>
                <a:path w="347441" h="382711">
                  <a:moveTo>
                    <a:pt x="0" y="110136"/>
                  </a:moveTo>
                  <a:lnTo>
                    <a:pt x="3000" y="101335"/>
                  </a:lnTo>
                  <a:lnTo>
                    <a:pt x="6423" y="92988"/>
                  </a:lnTo>
                  <a:lnTo>
                    <a:pt x="10624" y="84298"/>
                  </a:lnTo>
                  <a:lnTo>
                    <a:pt x="15697" y="75523"/>
                  </a:lnTo>
                  <a:lnTo>
                    <a:pt x="21826" y="67325"/>
                  </a:lnTo>
                  <a:lnTo>
                    <a:pt x="29005" y="60035"/>
                  </a:lnTo>
                  <a:lnTo>
                    <a:pt x="36920" y="53499"/>
                  </a:lnTo>
                  <a:lnTo>
                    <a:pt x="45066" y="47270"/>
                  </a:lnTo>
                  <a:lnTo>
                    <a:pt x="53138" y="41042"/>
                  </a:lnTo>
                  <a:lnTo>
                    <a:pt x="61182" y="34689"/>
                  </a:lnTo>
                  <a:lnTo>
                    <a:pt x="69495" y="28184"/>
                  </a:lnTo>
                  <a:lnTo>
                    <a:pt x="78241" y="21551"/>
                  </a:lnTo>
                  <a:lnTo>
                    <a:pt x="87590" y="15147"/>
                  </a:lnTo>
                  <a:lnTo>
                    <a:pt x="97785" y="9612"/>
                  </a:lnTo>
                  <a:lnTo>
                    <a:pt x="108867" y="5233"/>
                  </a:lnTo>
                  <a:lnTo>
                    <a:pt x="120565" y="2126"/>
                  </a:lnTo>
                  <a:lnTo>
                    <a:pt x="132409" y="408"/>
                  </a:lnTo>
                  <a:lnTo>
                    <a:pt x="144110" y="0"/>
                  </a:lnTo>
                  <a:lnTo>
                    <a:pt x="155405" y="843"/>
                  </a:lnTo>
                  <a:lnTo>
                    <a:pt x="165990" y="2996"/>
                  </a:lnTo>
                  <a:lnTo>
                    <a:pt x="175774" y="6367"/>
                  </a:lnTo>
                  <a:lnTo>
                    <a:pt x="184836" y="10746"/>
                  </a:lnTo>
                  <a:lnTo>
                    <a:pt x="193316" y="15902"/>
                  </a:lnTo>
                  <a:lnTo>
                    <a:pt x="201354" y="21636"/>
                  </a:lnTo>
                  <a:lnTo>
                    <a:pt x="208907" y="28113"/>
                  </a:lnTo>
                  <a:lnTo>
                    <a:pt x="215761" y="35824"/>
                  </a:lnTo>
                  <a:lnTo>
                    <a:pt x="221851" y="44940"/>
                  </a:lnTo>
                  <a:lnTo>
                    <a:pt x="227093" y="55335"/>
                  </a:lnTo>
                  <a:lnTo>
                    <a:pt x="231316" y="66761"/>
                  </a:lnTo>
                  <a:lnTo>
                    <a:pt x="234526" y="78968"/>
                  </a:lnTo>
                  <a:lnTo>
                    <a:pt x="236869" y="91741"/>
                  </a:lnTo>
                  <a:lnTo>
                    <a:pt x="238531" y="104913"/>
                  </a:lnTo>
                  <a:lnTo>
                    <a:pt x="239686" y="118358"/>
                  </a:lnTo>
                  <a:lnTo>
                    <a:pt x="240310" y="131826"/>
                  </a:lnTo>
                  <a:lnTo>
                    <a:pt x="240206" y="144948"/>
                  </a:lnTo>
                  <a:lnTo>
                    <a:pt x="239317" y="157553"/>
                  </a:lnTo>
                  <a:lnTo>
                    <a:pt x="237567" y="169645"/>
                  </a:lnTo>
                  <a:lnTo>
                    <a:pt x="234790" y="181306"/>
                  </a:lnTo>
                  <a:lnTo>
                    <a:pt x="230993" y="192630"/>
                  </a:lnTo>
                  <a:lnTo>
                    <a:pt x="226324" y="203541"/>
                  </a:lnTo>
                  <a:lnTo>
                    <a:pt x="220973" y="213802"/>
                  </a:lnTo>
                  <a:lnTo>
                    <a:pt x="215112" y="223332"/>
                  </a:lnTo>
                  <a:lnTo>
                    <a:pt x="208720" y="232037"/>
                  </a:lnTo>
                  <a:lnTo>
                    <a:pt x="201598" y="239739"/>
                  </a:lnTo>
                  <a:lnTo>
                    <a:pt x="193700" y="246425"/>
                  </a:lnTo>
                  <a:lnTo>
                    <a:pt x="185278" y="251744"/>
                  </a:lnTo>
                  <a:lnTo>
                    <a:pt x="176779" y="254962"/>
                  </a:lnTo>
                  <a:lnTo>
                    <a:pt x="168522" y="255907"/>
                  </a:lnTo>
                  <a:lnTo>
                    <a:pt x="162428" y="256318"/>
                  </a:lnTo>
                  <a:lnTo>
                    <a:pt x="160711" y="258387"/>
                  </a:lnTo>
                  <a:lnTo>
                    <a:pt x="162453" y="261902"/>
                  </a:lnTo>
                  <a:lnTo>
                    <a:pt x="166345" y="266452"/>
                  </a:lnTo>
                  <a:lnTo>
                    <a:pt x="171499" y="271748"/>
                  </a:lnTo>
                  <a:lnTo>
                    <a:pt x="177389" y="277579"/>
                  </a:lnTo>
                  <a:lnTo>
                    <a:pt x="183718" y="283790"/>
                  </a:lnTo>
                  <a:lnTo>
                    <a:pt x="190475" y="290431"/>
                  </a:lnTo>
                  <a:lnTo>
                    <a:pt x="197867" y="297725"/>
                  </a:lnTo>
                  <a:lnTo>
                    <a:pt x="205958" y="305742"/>
                  </a:lnTo>
                  <a:lnTo>
                    <a:pt x="214515" y="314245"/>
                  </a:lnTo>
                  <a:lnTo>
                    <a:pt x="223108" y="322799"/>
                  </a:lnTo>
                  <a:lnTo>
                    <a:pt x="231485" y="331145"/>
                  </a:lnTo>
                  <a:lnTo>
                    <a:pt x="239738" y="339207"/>
                  </a:lnTo>
                  <a:lnTo>
                    <a:pt x="248192" y="347000"/>
                  </a:lnTo>
                  <a:lnTo>
                    <a:pt x="257028" y="354570"/>
                  </a:lnTo>
                  <a:lnTo>
                    <a:pt x="266268" y="361806"/>
                  </a:lnTo>
                  <a:lnTo>
                    <a:pt x="275857" y="368446"/>
                  </a:lnTo>
                  <a:lnTo>
                    <a:pt x="285715" y="374383"/>
                  </a:lnTo>
                  <a:lnTo>
                    <a:pt x="295606" y="379183"/>
                  </a:lnTo>
                  <a:lnTo>
                    <a:pt x="305167" y="382045"/>
                  </a:lnTo>
                  <a:lnTo>
                    <a:pt x="314216" y="382710"/>
                  </a:lnTo>
                  <a:lnTo>
                    <a:pt x="322453" y="381503"/>
                  </a:lnTo>
                  <a:lnTo>
                    <a:pt x="330185" y="378847"/>
                  </a:lnTo>
                  <a:lnTo>
                    <a:pt x="338090" y="373386"/>
                  </a:lnTo>
                  <a:lnTo>
                    <a:pt x="347440" y="362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66945" y="350473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3"/>
                  </a:lnTo>
                  <a:lnTo>
                    <a:pt x="0" y="72321"/>
                  </a:lnTo>
                  <a:lnTo>
                    <a:pt x="0" y="85029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66945" y="33994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40644" y="3431040"/>
              <a:ext cx="94758" cy="169528"/>
            </a:xfrm>
            <a:custGeom>
              <a:avLst/>
              <a:gdLst/>
              <a:ahLst/>
              <a:cxnLst/>
              <a:rect l="0" t="0" r="0" b="0"/>
              <a:pathLst>
                <a:path w="94758" h="169528">
                  <a:moveTo>
                    <a:pt x="0" y="84228"/>
                  </a:moveTo>
                  <a:lnTo>
                    <a:pt x="3001" y="95895"/>
                  </a:lnTo>
                  <a:lnTo>
                    <a:pt x="6423" y="106385"/>
                  </a:lnTo>
                  <a:lnTo>
                    <a:pt x="10615" y="116686"/>
                  </a:lnTo>
                  <a:lnTo>
                    <a:pt x="15342" y="126987"/>
                  </a:lnTo>
                  <a:lnTo>
                    <a:pt x="20175" y="137331"/>
                  </a:lnTo>
                  <a:lnTo>
                    <a:pt x="24862" y="147698"/>
                  </a:lnTo>
                  <a:lnTo>
                    <a:pt x="29643" y="157262"/>
                  </a:lnTo>
                  <a:lnTo>
                    <a:pt x="35142" y="164478"/>
                  </a:lnTo>
                  <a:lnTo>
                    <a:pt x="41647" y="168679"/>
                  </a:lnTo>
                  <a:lnTo>
                    <a:pt x="48813" y="169527"/>
                  </a:lnTo>
                  <a:lnTo>
                    <a:pt x="55862" y="166606"/>
                  </a:lnTo>
                  <a:lnTo>
                    <a:pt x="62339" y="160084"/>
                  </a:lnTo>
                  <a:lnTo>
                    <a:pt x="67974" y="150706"/>
                  </a:lnTo>
                  <a:lnTo>
                    <a:pt x="72528" y="139464"/>
                  </a:lnTo>
                  <a:lnTo>
                    <a:pt x="75996" y="127107"/>
                  </a:lnTo>
                  <a:lnTo>
                    <a:pt x="78698" y="114260"/>
                  </a:lnTo>
                  <a:lnTo>
                    <a:pt x="81141" y="101497"/>
                  </a:lnTo>
                  <a:lnTo>
                    <a:pt x="83641" y="89101"/>
                  </a:lnTo>
                  <a:lnTo>
                    <a:pt x="86155" y="76965"/>
                  </a:lnTo>
                  <a:lnTo>
                    <a:pt x="88390" y="64735"/>
                  </a:lnTo>
                  <a:lnTo>
                    <a:pt x="90191" y="52221"/>
                  </a:lnTo>
                  <a:lnTo>
                    <a:pt x="91556" y="39989"/>
                  </a:lnTo>
                  <a:lnTo>
                    <a:pt x="92694" y="28069"/>
                  </a:lnTo>
                  <a:lnTo>
                    <a:pt x="93704" y="1541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56458" y="3426669"/>
              <a:ext cx="136871" cy="183409"/>
            </a:xfrm>
            <a:custGeom>
              <a:avLst/>
              <a:gdLst/>
              <a:ahLst/>
              <a:cxnLst/>
              <a:rect l="0" t="0" r="0" b="0"/>
              <a:pathLst>
                <a:path w="136871" h="183409">
                  <a:moveTo>
                    <a:pt x="0" y="46484"/>
                  </a:moveTo>
                  <a:lnTo>
                    <a:pt x="5934" y="55219"/>
                  </a:lnTo>
                  <a:lnTo>
                    <a:pt x="12139" y="62925"/>
                  </a:lnTo>
                  <a:lnTo>
                    <a:pt x="19234" y="70314"/>
                  </a:lnTo>
                  <a:lnTo>
                    <a:pt x="27175" y="77057"/>
                  </a:lnTo>
                  <a:lnTo>
                    <a:pt x="35821" y="82290"/>
                  </a:lnTo>
                  <a:lnTo>
                    <a:pt x="45011" y="85651"/>
                  </a:lnTo>
                  <a:lnTo>
                    <a:pt x="54438" y="87092"/>
                  </a:lnTo>
                  <a:lnTo>
                    <a:pt x="63680" y="86621"/>
                  </a:lnTo>
                  <a:lnTo>
                    <a:pt x="72515" y="84446"/>
                  </a:lnTo>
                  <a:lnTo>
                    <a:pt x="80750" y="80733"/>
                  </a:lnTo>
                  <a:lnTo>
                    <a:pt x="88134" y="75508"/>
                  </a:lnTo>
                  <a:lnTo>
                    <a:pt x="94611" y="68925"/>
                  </a:lnTo>
                  <a:lnTo>
                    <a:pt x="99960" y="61237"/>
                  </a:lnTo>
                  <a:lnTo>
                    <a:pt x="103731" y="52707"/>
                  </a:lnTo>
                  <a:lnTo>
                    <a:pt x="105813" y="43568"/>
                  </a:lnTo>
                  <a:lnTo>
                    <a:pt x="106077" y="34161"/>
                  </a:lnTo>
                  <a:lnTo>
                    <a:pt x="104209" y="24926"/>
                  </a:lnTo>
                  <a:lnTo>
                    <a:pt x="100248" y="16106"/>
                  </a:lnTo>
                  <a:lnTo>
                    <a:pt x="94504" y="8387"/>
                  </a:lnTo>
                  <a:lnTo>
                    <a:pt x="87369" y="2946"/>
                  </a:lnTo>
                  <a:lnTo>
                    <a:pt x="79209" y="219"/>
                  </a:lnTo>
                  <a:lnTo>
                    <a:pt x="70479" y="0"/>
                  </a:lnTo>
                  <a:lnTo>
                    <a:pt x="61708" y="1821"/>
                  </a:lnTo>
                  <a:lnTo>
                    <a:pt x="53188" y="5195"/>
                  </a:lnTo>
                  <a:lnTo>
                    <a:pt x="45165" y="9863"/>
                  </a:lnTo>
                  <a:lnTo>
                    <a:pt x="37922" y="15802"/>
                  </a:lnTo>
                  <a:lnTo>
                    <a:pt x="31531" y="22900"/>
                  </a:lnTo>
                  <a:lnTo>
                    <a:pt x="25900" y="30951"/>
                  </a:lnTo>
                  <a:lnTo>
                    <a:pt x="20874" y="39732"/>
                  </a:lnTo>
                  <a:lnTo>
                    <a:pt x="16314" y="49048"/>
                  </a:lnTo>
                  <a:lnTo>
                    <a:pt x="12418" y="58745"/>
                  </a:lnTo>
                  <a:lnTo>
                    <a:pt x="9705" y="68707"/>
                  </a:lnTo>
                  <a:lnTo>
                    <a:pt x="8363" y="78853"/>
                  </a:lnTo>
                  <a:lnTo>
                    <a:pt x="8276" y="89123"/>
                  </a:lnTo>
                  <a:lnTo>
                    <a:pt x="9205" y="99478"/>
                  </a:lnTo>
                  <a:lnTo>
                    <a:pt x="10908" y="109890"/>
                  </a:lnTo>
                  <a:lnTo>
                    <a:pt x="13339" y="120341"/>
                  </a:lnTo>
                  <a:lnTo>
                    <a:pt x="16640" y="130817"/>
                  </a:lnTo>
                  <a:lnTo>
                    <a:pt x="20826" y="141302"/>
                  </a:lnTo>
                  <a:lnTo>
                    <a:pt x="25940" y="151461"/>
                  </a:lnTo>
                  <a:lnTo>
                    <a:pt x="32130" y="160677"/>
                  </a:lnTo>
                  <a:lnTo>
                    <a:pt x="39371" y="168680"/>
                  </a:lnTo>
                  <a:lnTo>
                    <a:pt x="47505" y="175205"/>
                  </a:lnTo>
                  <a:lnTo>
                    <a:pt x="56336" y="179839"/>
                  </a:lnTo>
                  <a:lnTo>
                    <a:pt x="65678" y="182542"/>
                  </a:lnTo>
                  <a:lnTo>
                    <a:pt x="75220" y="183408"/>
                  </a:lnTo>
                  <a:lnTo>
                    <a:pt x="84546" y="182484"/>
                  </a:lnTo>
                  <a:lnTo>
                    <a:pt x="93441" y="179983"/>
                  </a:lnTo>
                  <a:lnTo>
                    <a:pt x="101775" y="176328"/>
                  </a:lnTo>
                  <a:lnTo>
                    <a:pt x="110326" y="171606"/>
                  </a:lnTo>
                  <a:lnTo>
                    <a:pt x="120961" y="164291"/>
                  </a:lnTo>
                  <a:lnTo>
                    <a:pt x="136870" y="151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11192" y="3405937"/>
              <a:ext cx="129536" cy="181062"/>
            </a:xfrm>
            <a:custGeom>
              <a:avLst/>
              <a:gdLst/>
              <a:ahLst/>
              <a:cxnLst/>
              <a:rect l="0" t="0" r="0" b="0"/>
              <a:pathLst>
                <a:path w="129536" h="181062">
                  <a:moveTo>
                    <a:pt x="3193" y="98802"/>
                  </a:moveTo>
                  <a:lnTo>
                    <a:pt x="3260" y="110537"/>
                  </a:lnTo>
                  <a:lnTo>
                    <a:pt x="3900" y="121666"/>
                  </a:lnTo>
                  <a:lnTo>
                    <a:pt x="5197" y="133260"/>
                  </a:lnTo>
                  <a:lnTo>
                    <a:pt x="7057" y="145248"/>
                  </a:lnTo>
                  <a:lnTo>
                    <a:pt x="9373" y="157260"/>
                  </a:lnTo>
                  <a:lnTo>
                    <a:pt x="12022" y="168994"/>
                  </a:lnTo>
                  <a:lnTo>
                    <a:pt x="14305" y="177967"/>
                  </a:lnTo>
                  <a:lnTo>
                    <a:pt x="15241" y="181061"/>
                  </a:lnTo>
                  <a:lnTo>
                    <a:pt x="14792" y="179154"/>
                  </a:lnTo>
                  <a:lnTo>
                    <a:pt x="13312" y="173942"/>
                  </a:lnTo>
                  <a:lnTo>
                    <a:pt x="11136" y="166366"/>
                  </a:lnTo>
                  <a:lnTo>
                    <a:pt x="8503" y="156604"/>
                  </a:lnTo>
                  <a:lnTo>
                    <a:pt x="5580" y="144876"/>
                  </a:lnTo>
                  <a:lnTo>
                    <a:pt x="2797" y="131534"/>
                  </a:lnTo>
                  <a:lnTo>
                    <a:pt x="836" y="116954"/>
                  </a:lnTo>
                  <a:lnTo>
                    <a:pt x="0" y="101474"/>
                  </a:lnTo>
                  <a:lnTo>
                    <a:pt x="253" y="85685"/>
                  </a:lnTo>
                  <a:lnTo>
                    <a:pt x="1410" y="70396"/>
                  </a:lnTo>
                  <a:lnTo>
                    <a:pt x="3276" y="56016"/>
                  </a:lnTo>
                  <a:lnTo>
                    <a:pt x="6154" y="42904"/>
                  </a:lnTo>
                  <a:lnTo>
                    <a:pt x="10820" y="31540"/>
                  </a:lnTo>
                  <a:lnTo>
                    <a:pt x="17553" y="22014"/>
                  </a:lnTo>
                  <a:lnTo>
                    <a:pt x="26176" y="14259"/>
                  </a:lnTo>
                  <a:lnTo>
                    <a:pt x="36331" y="8251"/>
                  </a:lnTo>
                  <a:lnTo>
                    <a:pt x="47635" y="3805"/>
                  </a:lnTo>
                  <a:lnTo>
                    <a:pt x="59443" y="951"/>
                  </a:lnTo>
                  <a:lnTo>
                    <a:pt x="70896" y="0"/>
                  </a:lnTo>
                  <a:lnTo>
                    <a:pt x="81547" y="943"/>
                  </a:lnTo>
                  <a:lnTo>
                    <a:pt x="91229" y="3199"/>
                  </a:lnTo>
                  <a:lnTo>
                    <a:pt x="100913" y="6011"/>
                  </a:lnTo>
                  <a:lnTo>
                    <a:pt x="112562" y="9625"/>
                  </a:lnTo>
                  <a:lnTo>
                    <a:pt x="129535" y="1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2955" y="3683723"/>
              <a:ext cx="1863545" cy="157929"/>
            </a:xfrm>
            <a:custGeom>
              <a:avLst/>
              <a:gdLst/>
              <a:ahLst/>
              <a:cxnLst/>
              <a:rect l="0" t="0" r="0" b="0"/>
              <a:pathLst>
                <a:path w="1863545" h="157929">
                  <a:moveTo>
                    <a:pt x="1863544" y="0"/>
                  </a:moveTo>
                  <a:lnTo>
                    <a:pt x="1851809" y="0"/>
                  </a:lnTo>
                  <a:lnTo>
                    <a:pt x="1840680" y="0"/>
                  </a:lnTo>
                  <a:lnTo>
                    <a:pt x="1829082" y="5"/>
                  </a:lnTo>
                  <a:lnTo>
                    <a:pt x="1816921" y="178"/>
                  </a:lnTo>
                  <a:lnTo>
                    <a:pt x="1804260" y="826"/>
                  </a:lnTo>
                  <a:lnTo>
                    <a:pt x="1791200" y="2075"/>
                  </a:lnTo>
                  <a:lnTo>
                    <a:pt x="1777675" y="3727"/>
                  </a:lnTo>
                  <a:lnTo>
                    <a:pt x="1763462" y="5376"/>
                  </a:lnTo>
                  <a:lnTo>
                    <a:pt x="1748493" y="6778"/>
                  </a:lnTo>
                  <a:lnTo>
                    <a:pt x="1732849" y="7871"/>
                  </a:lnTo>
                  <a:lnTo>
                    <a:pt x="1716662" y="8679"/>
                  </a:lnTo>
                  <a:lnTo>
                    <a:pt x="1700068" y="9262"/>
                  </a:lnTo>
                  <a:lnTo>
                    <a:pt x="1683178" y="9839"/>
                  </a:lnTo>
                  <a:lnTo>
                    <a:pt x="1666080" y="10767"/>
                  </a:lnTo>
                  <a:lnTo>
                    <a:pt x="1648838" y="12212"/>
                  </a:lnTo>
                  <a:lnTo>
                    <a:pt x="1631497" y="14167"/>
                  </a:lnTo>
                  <a:lnTo>
                    <a:pt x="1614088" y="16551"/>
                  </a:lnTo>
                  <a:lnTo>
                    <a:pt x="1596634" y="19262"/>
                  </a:lnTo>
                  <a:lnTo>
                    <a:pt x="1579149" y="22047"/>
                  </a:lnTo>
                  <a:lnTo>
                    <a:pt x="1561643" y="24530"/>
                  </a:lnTo>
                  <a:lnTo>
                    <a:pt x="1544133" y="26533"/>
                  </a:lnTo>
                  <a:lnTo>
                    <a:pt x="1526950" y="28215"/>
                  </a:lnTo>
                  <a:lnTo>
                    <a:pt x="1510711" y="29959"/>
                  </a:lnTo>
                  <a:lnTo>
                    <a:pt x="1495669" y="31987"/>
                  </a:lnTo>
                  <a:lnTo>
                    <a:pt x="1481432" y="34350"/>
                  </a:lnTo>
                  <a:lnTo>
                    <a:pt x="1467185" y="37016"/>
                  </a:lnTo>
                  <a:lnTo>
                    <a:pt x="1452446" y="39920"/>
                  </a:lnTo>
                  <a:lnTo>
                    <a:pt x="1437085" y="42836"/>
                  </a:lnTo>
                  <a:lnTo>
                    <a:pt x="1421155" y="45407"/>
                  </a:lnTo>
                  <a:lnTo>
                    <a:pt x="1404774" y="47469"/>
                  </a:lnTo>
                  <a:lnTo>
                    <a:pt x="1388382" y="49192"/>
                  </a:lnTo>
                  <a:lnTo>
                    <a:pt x="1372691" y="50962"/>
                  </a:lnTo>
                  <a:lnTo>
                    <a:pt x="1358019" y="53003"/>
                  </a:lnTo>
                  <a:lnTo>
                    <a:pt x="1343863" y="55206"/>
                  </a:lnTo>
                  <a:lnTo>
                    <a:pt x="1329139" y="57232"/>
                  </a:lnTo>
                  <a:lnTo>
                    <a:pt x="1313262" y="58896"/>
                  </a:lnTo>
                  <a:lnTo>
                    <a:pt x="1296154" y="60336"/>
                  </a:lnTo>
                  <a:lnTo>
                    <a:pt x="1277979" y="61909"/>
                  </a:lnTo>
                  <a:lnTo>
                    <a:pt x="1258967" y="63815"/>
                  </a:lnTo>
                  <a:lnTo>
                    <a:pt x="1239335" y="65926"/>
                  </a:lnTo>
                  <a:lnTo>
                    <a:pt x="1219258" y="67889"/>
                  </a:lnTo>
                  <a:lnTo>
                    <a:pt x="1198883" y="69511"/>
                  </a:lnTo>
                  <a:lnTo>
                    <a:pt x="1178797" y="70922"/>
                  </a:lnTo>
                  <a:lnTo>
                    <a:pt x="1159990" y="72476"/>
                  </a:lnTo>
                  <a:lnTo>
                    <a:pt x="1142885" y="74369"/>
                  </a:lnTo>
                  <a:lnTo>
                    <a:pt x="1126924" y="76471"/>
                  </a:lnTo>
                  <a:lnTo>
                    <a:pt x="1110904" y="78428"/>
                  </a:lnTo>
                  <a:lnTo>
                    <a:pt x="1094130" y="80047"/>
                  </a:lnTo>
                  <a:lnTo>
                    <a:pt x="1076912" y="81455"/>
                  </a:lnTo>
                  <a:lnTo>
                    <a:pt x="1060251" y="83008"/>
                  </a:lnTo>
                  <a:lnTo>
                    <a:pt x="1044693" y="84900"/>
                  </a:lnTo>
                  <a:lnTo>
                    <a:pt x="1029821" y="87001"/>
                  </a:lnTo>
                  <a:lnTo>
                    <a:pt x="1014555" y="88958"/>
                  </a:lnTo>
                  <a:lnTo>
                    <a:pt x="998285" y="90571"/>
                  </a:lnTo>
                  <a:lnTo>
                    <a:pt x="980900" y="91807"/>
                  </a:lnTo>
                  <a:lnTo>
                    <a:pt x="962532" y="92711"/>
                  </a:lnTo>
                  <a:lnTo>
                    <a:pt x="943388" y="93354"/>
                  </a:lnTo>
                  <a:lnTo>
                    <a:pt x="923666" y="93802"/>
                  </a:lnTo>
                  <a:lnTo>
                    <a:pt x="903528" y="94111"/>
                  </a:lnTo>
                  <a:lnTo>
                    <a:pt x="883111" y="94327"/>
                  </a:lnTo>
                  <a:lnTo>
                    <a:pt x="862998" y="94642"/>
                  </a:lnTo>
                  <a:lnTo>
                    <a:pt x="844173" y="95386"/>
                  </a:lnTo>
                  <a:lnTo>
                    <a:pt x="827055" y="96705"/>
                  </a:lnTo>
                  <a:lnTo>
                    <a:pt x="811085" y="98574"/>
                  </a:lnTo>
                  <a:lnTo>
                    <a:pt x="795060" y="100899"/>
                  </a:lnTo>
                  <a:lnTo>
                    <a:pt x="778269" y="103570"/>
                  </a:lnTo>
                  <a:lnTo>
                    <a:pt x="760529" y="106329"/>
                  </a:lnTo>
                  <a:lnTo>
                    <a:pt x="741922" y="108794"/>
                  </a:lnTo>
                  <a:lnTo>
                    <a:pt x="722630" y="110785"/>
                  </a:lnTo>
                  <a:lnTo>
                    <a:pt x="703318" y="112460"/>
                  </a:lnTo>
                  <a:lnTo>
                    <a:pt x="685053" y="114197"/>
                  </a:lnTo>
                  <a:lnTo>
                    <a:pt x="668324" y="116217"/>
                  </a:lnTo>
                  <a:lnTo>
                    <a:pt x="652791" y="118406"/>
                  </a:lnTo>
                  <a:lnTo>
                    <a:pt x="637592" y="120422"/>
                  </a:lnTo>
                  <a:lnTo>
                    <a:pt x="622171" y="122080"/>
                  </a:lnTo>
                  <a:lnTo>
                    <a:pt x="606165" y="123515"/>
                  </a:lnTo>
                  <a:lnTo>
                    <a:pt x="589260" y="125086"/>
                  </a:lnTo>
                  <a:lnTo>
                    <a:pt x="571394" y="126990"/>
                  </a:lnTo>
                  <a:lnTo>
                    <a:pt x="552680" y="129099"/>
                  </a:lnTo>
                  <a:lnTo>
                    <a:pt x="533294" y="131061"/>
                  </a:lnTo>
                  <a:lnTo>
                    <a:pt x="513405" y="132683"/>
                  </a:lnTo>
                  <a:lnTo>
                    <a:pt x="493152" y="134093"/>
                  </a:lnTo>
                  <a:lnTo>
                    <a:pt x="472645" y="135648"/>
                  </a:lnTo>
                  <a:lnTo>
                    <a:pt x="451966" y="137540"/>
                  </a:lnTo>
                  <a:lnTo>
                    <a:pt x="431333" y="139642"/>
                  </a:lnTo>
                  <a:lnTo>
                    <a:pt x="411094" y="141599"/>
                  </a:lnTo>
                  <a:lnTo>
                    <a:pt x="391399" y="143213"/>
                  </a:lnTo>
                  <a:lnTo>
                    <a:pt x="372071" y="144449"/>
                  </a:lnTo>
                  <a:lnTo>
                    <a:pt x="352713" y="145353"/>
                  </a:lnTo>
                  <a:lnTo>
                    <a:pt x="333093" y="146001"/>
                  </a:lnTo>
                  <a:lnTo>
                    <a:pt x="313152" y="146623"/>
                  </a:lnTo>
                  <a:lnTo>
                    <a:pt x="292918" y="147579"/>
                  </a:lnTo>
                  <a:lnTo>
                    <a:pt x="272449" y="149039"/>
                  </a:lnTo>
                  <a:lnTo>
                    <a:pt x="251804" y="150834"/>
                  </a:lnTo>
                  <a:lnTo>
                    <a:pt x="231031" y="152579"/>
                  </a:lnTo>
                  <a:lnTo>
                    <a:pt x="210168" y="154046"/>
                  </a:lnTo>
                  <a:lnTo>
                    <a:pt x="189243" y="155182"/>
                  </a:lnTo>
                  <a:lnTo>
                    <a:pt x="168275" y="156019"/>
                  </a:lnTo>
                  <a:lnTo>
                    <a:pt x="147287" y="156617"/>
                  </a:lnTo>
                  <a:lnTo>
                    <a:pt x="126615" y="157035"/>
                  </a:lnTo>
                  <a:lnTo>
                    <a:pt x="106882" y="157323"/>
                  </a:lnTo>
                  <a:lnTo>
                    <a:pt x="88359" y="157520"/>
                  </a:lnTo>
                  <a:lnTo>
                    <a:pt x="71197" y="157654"/>
                  </a:lnTo>
                  <a:lnTo>
                    <a:pt x="53707" y="157759"/>
                  </a:lnTo>
                  <a:lnTo>
                    <a:pt x="32121" y="15784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35484" y="35152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49" y="2800"/>
                  </a:lnTo>
                  <a:lnTo>
                    <a:pt x="82420" y="4302"/>
                  </a:lnTo>
                  <a:lnTo>
                    <a:pt x="70831" y="4618"/>
                  </a:lnTo>
                  <a:lnTo>
                    <a:pt x="58913" y="4307"/>
                  </a:lnTo>
                  <a:lnTo>
                    <a:pt x="45795" y="4336"/>
                  </a:lnTo>
                  <a:lnTo>
                    <a:pt x="28083" y="582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04383" y="3367868"/>
              <a:ext cx="10128" cy="315856"/>
            </a:xfrm>
            <a:custGeom>
              <a:avLst/>
              <a:gdLst/>
              <a:ahLst/>
              <a:cxnLst/>
              <a:rect l="0" t="0" r="0" b="0"/>
              <a:pathLst>
                <a:path w="10128" h="315856">
                  <a:moveTo>
                    <a:pt x="10127" y="0"/>
                  </a:moveTo>
                  <a:lnTo>
                    <a:pt x="8685" y="8679"/>
                  </a:lnTo>
                  <a:lnTo>
                    <a:pt x="6771" y="21199"/>
                  </a:lnTo>
                  <a:lnTo>
                    <a:pt x="4948" y="36025"/>
                  </a:lnTo>
                  <a:lnTo>
                    <a:pt x="3448" y="52533"/>
                  </a:lnTo>
                  <a:lnTo>
                    <a:pt x="2306" y="69998"/>
                  </a:lnTo>
                  <a:lnTo>
                    <a:pt x="1472" y="87480"/>
                  </a:lnTo>
                  <a:lnTo>
                    <a:pt x="882" y="104462"/>
                  </a:lnTo>
                  <a:lnTo>
                    <a:pt x="470" y="121133"/>
                  </a:lnTo>
                  <a:lnTo>
                    <a:pt x="188" y="138159"/>
                  </a:lnTo>
                  <a:lnTo>
                    <a:pt x="0" y="155909"/>
                  </a:lnTo>
                  <a:lnTo>
                    <a:pt x="42" y="174273"/>
                  </a:lnTo>
                  <a:lnTo>
                    <a:pt x="603" y="192841"/>
                  </a:lnTo>
                  <a:lnTo>
                    <a:pt x="1792" y="211329"/>
                  </a:lnTo>
                  <a:lnTo>
                    <a:pt x="3414" y="229454"/>
                  </a:lnTo>
                  <a:lnTo>
                    <a:pt x="5210" y="248954"/>
                  </a:lnTo>
                  <a:lnTo>
                    <a:pt x="7339" y="274893"/>
                  </a:lnTo>
                  <a:lnTo>
                    <a:pt x="101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35525" y="3296015"/>
              <a:ext cx="431669" cy="419454"/>
            </a:xfrm>
            <a:custGeom>
              <a:avLst/>
              <a:gdLst/>
              <a:ahLst/>
              <a:cxnLst/>
              <a:rect l="0" t="0" r="0" b="0"/>
              <a:pathLst>
                <a:path w="431669" h="419454">
                  <a:moveTo>
                    <a:pt x="0" y="40268"/>
                  </a:moveTo>
                  <a:lnTo>
                    <a:pt x="6002" y="31601"/>
                  </a:lnTo>
                  <a:lnTo>
                    <a:pt x="12846" y="24535"/>
                  </a:lnTo>
                  <a:lnTo>
                    <a:pt x="21243" y="18433"/>
                  </a:lnTo>
                  <a:lnTo>
                    <a:pt x="31216" y="13205"/>
                  </a:lnTo>
                  <a:lnTo>
                    <a:pt x="42827" y="8991"/>
                  </a:lnTo>
                  <a:lnTo>
                    <a:pt x="55937" y="5785"/>
                  </a:lnTo>
                  <a:lnTo>
                    <a:pt x="70113" y="3444"/>
                  </a:lnTo>
                  <a:lnTo>
                    <a:pt x="84758" y="1781"/>
                  </a:lnTo>
                  <a:lnTo>
                    <a:pt x="99485" y="626"/>
                  </a:lnTo>
                  <a:lnTo>
                    <a:pt x="113962" y="0"/>
                  </a:lnTo>
                  <a:lnTo>
                    <a:pt x="127836" y="105"/>
                  </a:lnTo>
                  <a:lnTo>
                    <a:pt x="140985" y="989"/>
                  </a:lnTo>
                  <a:lnTo>
                    <a:pt x="153629" y="2565"/>
                  </a:lnTo>
                  <a:lnTo>
                    <a:pt x="166200" y="4694"/>
                  </a:lnTo>
                  <a:lnTo>
                    <a:pt x="178952" y="7243"/>
                  </a:lnTo>
                  <a:lnTo>
                    <a:pt x="191637" y="10259"/>
                  </a:lnTo>
                  <a:lnTo>
                    <a:pt x="203629" y="13961"/>
                  </a:lnTo>
                  <a:lnTo>
                    <a:pt x="214622" y="18419"/>
                  </a:lnTo>
                  <a:lnTo>
                    <a:pt x="224631" y="23718"/>
                  </a:lnTo>
                  <a:lnTo>
                    <a:pt x="233814" y="30032"/>
                  </a:lnTo>
                  <a:lnTo>
                    <a:pt x="242361" y="37357"/>
                  </a:lnTo>
                  <a:lnTo>
                    <a:pt x="250441" y="45546"/>
                  </a:lnTo>
                  <a:lnTo>
                    <a:pt x="258187" y="54415"/>
                  </a:lnTo>
                  <a:lnTo>
                    <a:pt x="265692" y="63791"/>
                  </a:lnTo>
                  <a:lnTo>
                    <a:pt x="272701" y="73696"/>
                  </a:lnTo>
                  <a:lnTo>
                    <a:pt x="278649" y="84329"/>
                  </a:lnTo>
                  <a:lnTo>
                    <a:pt x="283309" y="95743"/>
                  </a:lnTo>
                  <a:lnTo>
                    <a:pt x="286606" y="107849"/>
                  </a:lnTo>
                  <a:lnTo>
                    <a:pt x="288452" y="120507"/>
                  </a:lnTo>
                  <a:lnTo>
                    <a:pt x="288947" y="133570"/>
                  </a:lnTo>
                  <a:lnTo>
                    <a:pt x="288161" y="146596"/>
                  </a:lnTo>
                  <a:lnTo>
                    <a:pt x="286047" y="158883"/>
                  </a:lnTo>
                  <a:lnTo>
                    <a:pt x="282697" y="170105"/>
                  </a:lnTo>
                  <a:lnTo>
                    <a:pt x="278162" y="180283"/>
                  </a:lnTo>
                  <a:lnTo>
                    <a:pt x="272370" y="189588"/>
                  </a:lnTo>
                  <a:lnTo>
                    <a:pt x="265394" y="198210"/>
                  </a:lnTo>
                  <a:lnTo>
                    <a:pt x="257270" y="206003"/>
                  </a:lnTo>
                  <a:lnTo>
                    <a:pt x="247914" y="212493"/>
                  </a:lnTo>
                  <a:lnTo>
                    <a:pt x="237431" y="217544"/>
                  </a:lnTo>
                  <a:lnTo>
                    <a:pt x="227225" y="221878"/>
                  </a:lnTo>
                  <a:lnTo>
                    <a:pt x="220781" y="226940"/>
                  </a:lnTo>
                  <a:lnTo>
                    <a:pt x="219650" y="233184"/>
                  </a:lnTo>
                  <a:lnTo>
                    <a:pt x="221892" y="240165"/>
                  </a:lnTo>
                  <a:lnTo>
                    <a:pt x="226033" y="247825"/>
                  </a:lnTo>
                  <a:lnTo>
                    <a:pt x="231275" y="256153"/>
                  </a:lnTo>
                  <a:lnTo>
                    <a:pt x="237177" y="265058"/>
                  </a:lnTo>
                  <a:lnTo>
                    <a:pt x="243485" y="274257"/>
                  </a:lnTo>
                  <a:lnTo>
                    <a:pt x="250045" y="283328"/>
                  </a:lnTo>
                  <a:lnTo>
                    <a:pt x="256762" y="292050"/>
                  </a:lnTo>
                  <a:lnTo>
                    <a:pt x="263413" y="300544"/>
                  </a:lnTo>
                  <a:lnTo>
                    <a:pt x="269656" y="309165"/>
                  </a:lnTo>
                  <a:lnTo>
                    <a:pt x="275347" y="318116"/>
                  </a:lnTo>
                  <a:lnTo>
                    <a:pt x="280830" y="327434"/>
                  </a:lnTo>
                  <a:lnTo>
                    <a:pt x="286812" y="337075"/>
                  </a:lnTo>
                  <a:lnTo>
                    <a:pt x="293657" y="346968"/>
                  </a:lnTo>
                  <a:lnTo>
                    <a:pt x="301392" y="356884"/>
                  </a:lnTo>
                  <a:lnTo>
                    <a:pt x="309889" y="366460"/>
                  </a:lnTo>
                  <a:lnTo>
                    <a:pt x="318979" y="375529"/>
                  </a:lnTo>
                  <a:lnTo>
                    <a:pt x="328506" y="384092"/>
                  </a:lnTo>
                  <a:lnTo>
                    <a:pt x="338347" y="392228"/>
                  </a:lnTo>
                  <a:lnTo>
                    <a:pt x="348407" y="400024"/>
                  </a:lnTo>
                  <a:lnTo>
                    <a:pt x="358618" y="407073"/>
                  </a:lnTo>
                  <a:lnTo>
                    <a:pt x="368933" y="412523"/>
                  </a:lnTo>
                  <a:lnTo>
                    <a:pt x="379308" y="416043"/>
                  </a:lnTo>
                  <a:lnTo>
                    <a:pt x="389460" y="417931"/>
                  </a:lnTo>
                  <a:lnTo>
                    <a:pt x="399960" y="419036"/>
                  </a:lnTo>
                  <a:lnTo>
                    <a:pt x="412851" y="419453"/>
                  </a:lnTo>
                  <a:lnTo>
                    <a:pt x="431668" y="419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04023" y="3536325"/>
              <a:ext cx="100598" cy="107985"/>
            </a:xfrm>
            <a:custGeom>
              <a:avLst/>
              <a:gdLst/>
              <a:ahLst/>
              <a:cxnLst/>
              <a:rect l="0" t="0" r="0" b="0"/>
              <a:pathLst>
                <a:path w="100598" h="107985">
                  <a:moveTo>
                    <a:pt x="0" y="21057"/>
                  </a:moveTo>
                  <a:lnTo>
                    <a:pt x="66" y="32725"/>
                  </a:lnTo>
                  <a:lnTo>
                    <a:pt x="707" y="43213"/>
                  </a:lnTo>
                  <a:lnTo>
                    <a:pt x="2008" y="53511"/>
                  </a:lnTo>
                  <a:lnTo>
                    <a:pt x="4041" y="63639"/>
                  </a:lnTo>
                  <a:lnTo>
                    <a:pt x="7005" y="73335"/>
                  </a:lnTo>
                  <a:lnTo>
                    <a:pt x="10934" y="82462"/>
                  </a:lnTo>
                  <a:lnTo>
                    <a:pt x="16029" y="90719"/>
                  </a:lnTo>
                  <a:lnTo>
                    <a:pt x="22729" y="97584"/>
                  </a:lnTo>
                  <a:lnTo>
                    <a:pt x="31118" y="102892"/>
                  </a:lnTo>
                  <a:lnTo>
                    <a:pt x="40666" y="106472"/>
                  </a:lnTo>
                  <a:lnTo>
                    <a:pt x="50451" y="107984"/>
                  </a:lnTo>
                  <a:lnTo>
                    <a:pt x="59911" y="107440"/>
                  </a:lnTo>
                  <a:lnTo>
                    <a:pt x="68700" y="104974"/>
                  </a:lnTo>
                  <a:lnTo>
                    <a:pt x="76524" y="100661"/>
                  </a:lnTo>
                  <a:lnTo>
                    <a:pt x="83332" y="94722"/>
                  </a:lnTo>
                  <a:lnTo>
                    <a:pt x="89089" y="87312"/>
                  </a:lnTo>
                  <a:lnTo>
                    <a:pt x="93673" y="78445"/>
                  </a:lnTo>
                  <a:lnTo>
                    <a:pt x="97128" y="68270"/>
                  </a:lnTo>
                  <a:lnTo>
                    <a:pt x="99444" y="57253"/>
                  </a:lnTo>
                  <a:lnTo>
                    <a:pt x="100597" y="44811"/>
                  </a:lnTo>
                  <a:lnTo>
                    <a:pt x="99574" y="2761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61950" y="3520240"/>
              <a:ext cx="121949" cy="152956"/>
            </a:xfrm>
            <a:custGeom>
              <a:avLst/>
              <a:gdLst/>
              <a:ahLst/>
              <a:cxnLst/>
              <a:rect l="0" t="0" r="0" b="0"/>
              <a:pathLst>
                <a:path w="121949" h="152956">
                  <a:moveTo>
                    <a:pt x="0" y="47670"/>
                  </a:moveTo>
                  <a:lnTo>
                    <a:pt x="2866" y="56538"/>
                  </a:lnTo>
                  <a:lnTo>
                    <a:pt x="5009" y="65526"/>
                  </a:lnTo>
                  <a:lnTo>
                    <a:pt x="6612" y="75521"/>
                  </a:lnTo>
                  <a:lnTo>
                    <a:pt x="7792" y="86501"/>
                  </a:lnTo>
                  <a:lnTo>
                    <a:pt x="8641" y="98313"/>
                  </a:lnTo>
                  <a:lnTo>
                    <a:pt x="9211" y="110699"/>
                  </a:lnTo>
                  <a:lnTo>
                    <a:pt x="8628" y="120943"/>
                  </a:lnTo>
                  <a:lnTo>
                    <a:pt x="6560" y="125137"/>
                  </a:lnTo>
                  <a:lnTo>
                    <a:pt x="4553" y="123344"/>
                  </a:lnTo>
                  <a:lnTo>
                    <a:pt x="3238" y="117065"/>
                  </a:lnTo>
                  <a:lnTo>
                    <a:pt x="2867" y="107481"/>
                  </a:lnTo>
                  <a:lnTo>
                    <a:pt x="3437" y="95491"/>
                  </a:lnTo>
                  <a:lnTo>
                    <a:pt x="4808" y="81942"/>
                  </a:lnTo>
                  <a:lnTo>
                    <a:pt x="6802" y="67655"/>
                  </a:lnTo>
                  <a:lnTo>
                    <a:pt x="9266" y="53147"/>
                  </a:lnTo>
                  <a:lnTo>
                    <a:pt x="12396" y="39141"/>
                  </a:lnTo>
                  <a:lnTo>
                    <a:pt x="16709" y="26640"/>
                  </a:lnTo>
                  <a:lnTo>
                    <a:pt x="22385" y="16062"/>
                  </a:lnTo>
                  <a:lnTo>
                    <a:pt x="29148" y="7790"/>
                  </a:lnTo>
                  <a:lnTo>
                    <a:pt x="36450" y="2424"/>
                  </a:lnTo>
                  <a:lnTo>
                    <a:pt x="43916" y="0"/>
                  </a:lnTo>
                  <a:lnTo>
                    <a:pt x="51369" y="116"/>
                  </a:lnTo>
                  <a:lnTo>
                    <a:pt x="58745" y="2227"/>
                  </a:lnTo>
                  <a:lnTo>
                    <a:pt x="66036" y="5828"/>
                  </a:lnTo>
                  <a:lnTo>
                    <a:pt x="73253" y="10664"/>
                  </a:lnTo>
                  <a:lnTo>
                    <a:pt x="80413" y="16723"/>
                  </a:lnTo>
                  <a:lnTo>
                    <a:pt x="87525" y="23906"/>
                  </a:lnTo>
                  <a:lnTo>
                    <a:pt x="94439" y="32015"/>
                  </a:lnTo>
                  <a:lnTo>
                    <a:pt x="100855" y="40835"/>
                  </a:lnTo>
                  <a:lnTo>
                    <a:pt x="106647" y="50183"/>
                  </a:lnTo>
                  <a:lnTo>
                    <a:pt x="111689" y="60070"/>
                  </a:lnTo>
                  <a:lnTo>
                    <a:pt x="115777" y="70694"/>
                  </a:lnTo>
                  <a:lnTo>
                    <a:pt x="118892" y="82092"/>
                  </a:lnTo>
                  <a:lnTo>
                    <a:pt x="120977" y="93950"/>
                  </a:lnTo>
                  <a:lnTo>
                    <a:pt x="121948" y="107056"/>
                  </a:lnTo>
                  <a:lnTo>
                    <a:pt x="120775" y="124799"/>
                  </a:lnTo>
                  <a:lnTo>
                    <a:pt x="115813" y="152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32482" y="3462625"/>
              <a:ext cx="154228" cy="170638"/>
            </a:xfrm>
            <a:custGeom>
              <a:avLst/>
              <a:gdLst/>
              <a:ahLst/>
              <a:cxnLst/>
              <a:rect l="0" t="0" r="0" b="0"/>
              <a:pathLst>
                <a:path w="154228" h="170638">
                  <a:moveTo>
                    <a:pt x="103209" y="0"/>
                  </a:moveTo>
                  <a:lnTo>
                    <a:pt x="91541" y="67"/>
                  </a:lnTo>
                  <a:lnTo>
                    <a:pt x="81052" y="707"/>
                  </a:lnTo>
                  <a:lnTo>
                    <a:pt x="70755" y="2009"/>
                  </a:lnTo>
                  <a:lnTo>
                    <a:pt x="60627" y="4041"/>
                  </a:lnTo>
                  <a:lnTo>
                    <a:pt x="50931" y="7006"/>
                  </a:lnTo>
                  <a:lnTo>
                    <a:pt x="41795" y="10925"/>
                  </a:lnTo>
                  <a:lnTo>
                    <a:pt x="33192" y="15675"/>
                  </a:lnTo>
                  <a:lnTo>
                    <a:pt x="25030" y="21078"/>
                  </a:lnTo>
                  <a:lnTo>
                    <a:pt x="17220" y="26974"/>
                  </a:lnTo>
                  <a:lnTo>
                    <a:pt x="10162" y="33389"/>
                  </a:lnTo>
                  <a:lnTo>
                    <a:pt x="4706" y="40527"/>
                  </a:lnTo>
                  <a:lnTo>
                    <a:pt x="1200" y="48425"/>
                  </a:lnTo>
                  <a:lnTo>
                    <a:pt x="0" y="56509"/>
                  </a:lnTo>
                  <a:lnTo>
                    <a:pt x="1697" y="63716"/>
                  </a:lnTo>
                  <a:lnTo>
                    <a:pt x="6322" y="69517"/>
                  </a:lnTo>
                  <a:lnTo>
                    <a:pt x="13308" y="73732"/>
                  </a:lnTo>
                  <a:lnTo>
                    <a:pt x="21808" y="76268"/>
                  </a:lnTo>
                  <a:lnTo>
                    <a:pt x="31182" y="77267"/>
                  </a:lnTo>
                  <a:lnTo>
                    <a:pt x="41046" y="77007"/>
                  </a:lnTo>
                  <a:lnTo>
                    <a:pt x="51186" y="75785"/>
                  </a:lnTo>
                  <a:lnTo>
                    <a:pt x="61482" y="73871"/>
                  </a:lnTo>
                  <a:lnTo>
                    <a:pt x="71869" y="71794"/>
                  </a:lnTo>
                  <a:lnTo>
                    <a:pt x="82309" y="70320"/>
                  </a:lnTo>
                  <a:lnTo>
                    <a:pt x="92777" y="69822"/>
                  </a:lnTo>
                  <a:lnTo>
                    <a:pt x="103098" y="70474"/>
                  </a:lnTo>
                  <a:lnTo>
                    <a:pt x="112955" y="72432"/>
                  </a:lnTo>
                  <a:lnTo>
                    <a:pt x="122211" y="75643"/>
                  </a:lnTo>
                  <a:lnTo>
                    <a:pt x="130731" y="80071"/>
                  </a:lnTo>
                  <a:lnTo>
                    <a:pt x="138309" y="85783"/>
                  </a:lnTo>
                  <a:lnTo>
                    <a:pt x="144910" y="92696"/>
                  </a:lnTo>
                  <a:lnTo>
                    <a:pt x="150173" y="100607"/>
                  </a:lnTo>
                  <a:lnTo>
                    <a:pt x="153354" y="109287"/>
                  </a:lnTo>
                  <a:lnTo>
                    <a:pt x="154227" y="118523"/>
                  </a:lnTo>
                  <a:lnTo>
                    <a:pt x="152864" y="127824"/>
                  </a:lnTo>
                  <a:lnTo>
                    <a:pt x="149365" y="136456"/>
                  </a:lnTo>
                  <a:lnTo>
                    <a:pt x="144008" y="144071"/>
                  </a:lnTo>
                  <a:lnTo>
                    <a:pt x="137007" y="150675"/>
                  </a:lnTo>
                  <a:lnTo>
                    <a:pt x="128421" y="156426"/>
                  </a:lnTo>
                  <a:lnTo>
                    <a:pt x="118433" y="161510"/>
                  </a:lnTo>
                  <a:lnTo>
                    <a:pt x="107475" y="165774"/>
                  </a:lnTo>
                  <a:lnTo>
                    <a:pt x="96129" y="168741"/>
                  </a:lnTo>
                  <a:lnTo>
                    <a:pt x="84768" y="170263"/>
                  </a:lnTo>
                  <a:lnTo>
                    <a:pt x="73802" y="170637"/>
                  </a:lnTo>
                  <a:lnTo>
                    <a:pt x="62593" y="170481"/>
                  </a:lnTo>
                  <a:lnTo>
                    <a:pt x="49044" y="169781"/>
                  </a:lnTo>
                  <a:lnTo>
                    <a:pt x="2950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93659" y="3304698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0"/>
                  </a:lnTo>
                  <a:lnTo>
                    <a:pt x="827" y="77807"/>
                  </a:lnTo>
                  <a:lnTo>
                    <a:pt x="2080" y="93048"/>
                  </a:lnTo>
                  <a:lnTo>
                    <a:pt x="3906" y="107703"/>
                  </a:lnTo>
                  <a:lnTo>
                    <a:pt x="6201" y="122822"/>
                  </a:lnTo>
                  <a:lnTo>
                    <a:pt x="8854" y="138989"/>
                  </a:lnTo>
                  <a:lnTo>
                    <a:pt x="11599" y="156135"/>
                  </a:lnTo>
                  <a:lnTo>
                    <a:pt x="14055" y="173810"/>
                  </a:lnTo>
                  <a:lnTo>
                    <a:pt x="16040" y="191666"/>
                  </a:lnTo>
                  <a:lnTo>
                    <a:pt x="17711" y="209370"/>
                  </a:lnTo>
                  <a:lnTo>
                    <a:pt x="19446" y="226550"/>
                  </a:lnTo>
                  <a:lnTo>
                    <a:pt x="21469" y="243057"/>
                  </a:lnTo>
                  <a:lnTo>
                    <a:pt x="23829" y="258766"/>
                  </a:lnTo>
                  <a:lnTo>
                    <a:pt x="26493" y="273483"/>
                  </a:lnTo>
                  <a:lnTo>
                    <a:pt x="29395" y="287187"/>
                  </a:lnTo>
                  <a:lnTo>
                    <a:pt x="32321" y="299569"/>
                  </a:lnTo>
                  <a:lnTo>
                    <a:pt x="35208" y="311155"/>
                  </a:lnTo>
                  <a:lnTo>
                    <a:pt x="38310" y="322966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35732" y="3462625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0197" y="67"/>
                  </a:lnTo>
                  <a:lnTo>
                    <a:pt x="266926" y="707"/>
                  </a:lnTo>
                  <a:lnTo>
                    <a:pt x="253724" y="2004"/>
                  </a:lnTo>
                  <a:lnTo>
                    <a:pt x="240382" y="3864"/>
                  </a:lnTo>
                  <a:lnTo>
                    <a:pt x="226874" y="6180"/>
                  </a:lnTo>
                  <a:lnTo>
                    <a:pt x="213216" y="8842"/>
                  </a:lnTo>
                  <a:lnTo>
                    <a:pt x="199277" y="11593"/>
                  </a:lnTo>
                  <a:lnTo>
                    <a:pt x="184779" y="14051"/>
                  </a:lnTo>
                  <a:lnTo>
                    <a:pt x="169622" y="16038"/>
                  </a:lnTo>
                  <a:lnTo>
                    <a:pt x="154019" y="17709"/>
                  </a:lnTo>
                  <a:lnTo>
                    <a:pt x="138392" y="19446"/>
                  </a:lnTo>
                  <a:lnTo>
                    <a:pt x="122992" y="21463"/>
                  </a:lnTo>
                  <a:lnTo>
                    <a:pt x="107888" y="23651"/>
                  </a:lnTo>
                  <a:lnTo>
                    <a:pt x="93060" y="25666"/>
                  </a:lnTo>
                  <a:lnTo>
                    <a:pt x="78466" y="27320"/>
                  </a:lnTo>
                  <a:lnTo>
                    <a:pt x="64269" y="28584"/>
                  </a:lnTo>
                  <a:lnTo>
                    <a:pt x="49249" y="29645"/>
                  </a:lnTo>
                  <a:lnTo>
                    <a:pt x="29847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20002" y="3294169"/>
              <a:ext cx="136871" cy="326385"/>
            </a:xfrm>
            <a:custGeom>
              <a:avLst/>
              <a:gdLst/>
              <a:ahLst/>
              <a:cxnLst/>
              <a:rect l="0" t="0" r="0" b="0"/>
              <a:pathLst>
                <a:path w="136871" h="3263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57"/>
                  </a:lnTo>
                  <a:lnTo>
                    <a:pt x="3727" y="99249"/>
                  </a:lnTo>
                  <a:lnTo>
                    <a:pt x="5375" y="115394"/>
                  </a:lnTo>
                  <a:lnTo>
                    <a:pt x="6783" y="131950"/>
                  </a:lnTo>
                  <a:lnTo>
                    <a:pt x="8048" y="148472"/>
                  </a:lnTo>
                  <a:lnTo>
                    <a:pt x="9504" y="164259"/>
                  </a:lnTo>
                  <a:lnTo>
                    <a:pt x="11331" y="178988"/>
                  </a:lnTo>
                  <a:lnTo>
                    <a:pt x="13389" y="192845"/>
                  </a:lnTo>
                  <a:lnTo>
                    <a:pt x="15316" y="206304"/>
                  </a:lnTo>
                  <a:lnTo>
                    <a:pt x="16910" y="219696"/>
                  </a:lnTo>
                  <a:lnTo>
                    <a:pt x="18133" y="233168"/>
                  </a:lnTo>
                  <a:lnTo>
                    <a:pt x="19028" y="246760"/>
                  </a:lnTo>
                  <a:lnTo>
                    <a:pt x="19670" y="260462"/>
                  </a:lnTo>
                  <a:lnTo>
                    <a:pt x="20288" y="274089"/>
                  </a:lnTo>
                  <a:lnTo>
                    <a:pt x="21242" y="287311"/>
                  </a:lnTo>
                  <a:lnTo>
                    <a:pt x="22685" y="299913"/>
                  </a:lnTo>
                  <a:lnTo>
                    <a:pt x="23951" y="309522"/>
                  </a:lnTo>
                  <a:lnTo>
                    <a:pt x="24389" y="312925"/>
                  </a:lnTo>
                  <a:lnTo>
                    <a:pt x="24668" y="310683"/>
                  </a:lnTo>
                  <a:lnTo>
                    <a:pt x="25341" y="304416"/>
                  </a:lnTo>
                  <a:lnTo>
                    <a:pt x="26436" y="295470"/>
                  </a:lnTo>
                  <a:lnTo>
                    <a:pt x="27621" y="284774"/>
                  </a:lnTo>
                  <a:lnTo>
                    <a:pt x="28680" y="272941"/>
                  </a:lnTo>
                  <a:lnTo>
                    <a:pt x="29862" y="260527"/>
                  </a:lnTo>
                  <a:lnTo>
                    <a:pt x="31784" y="248099"/>
                  </a:lnTo>
                  <a:lnTo>
                    <a:pt x="34741" y="235956"/>
                  </a:lnTo>
                  <a:lnTo>
                    <a:pt x="38709" y="224339"/>
                  </a:lnTo>
                  <a:lnTo>
                    <a:pt x="43523" y="213527"/>
                  </a:lnTo>
                  <a:lnTo>
                    <a:pt x="48990" y="203608"/>
                  </a:lnTo>
                  <a:lnTo>
                    <a:pt x="55102" y="195303"/>
                  </a:lnTo>
                  <a:lnTo>
                    <a:pt x="62029" y="189990"/>
                  </a:lnTo>
                  <a:lnTo>
                    <a:pt x="69788" y="188169"/>
                  </a:lnTo>
                  <a:lnTo>
                    <a:pt x="77946" y="189709"/>
                  </a:lnTo>
                  <a:lnTo>
                    <a:pt x="85735" y="194315"/>
                  </a:lnTo>
                  <a:lnTo>
                    <a:pt x="92749" y="201482"/>
                  </a:lnTo>
                  <a:lnTo>
                    <a:pt x="98932" y="210475"/>
                  </a:lnTo>
                  <a:lnTo>
                    <a:pt x="104393" y="220471"/>
                  </a:lnTo>
                  <a:lnTo>
                    <a:pt x="109288" y="230920"/>
                  </a:lnTo>
                  <a:lnTo>
                    <a:pt x="113762" y="241540"/>
                  </a:lnTo>
                  <a:lnTo>
                    <a:pt x="117935" y="252202"/>
                  </a:lnTo>
                  <a:lnTo>
                    <a:pt x="121893" y="262851"/>
                  </a:lnTo>
                  <a:lnTo>
                    <a:pt x="125549" y="273403"/>
                  </a:lnTo>
                  <a:lnTo>
                    <a:pt x="129015" y="284969"/>
                  </a:lnTo>
                  <a:lnTo>
                    <a:pt x="132596" y="300799"/>
                  </a:lnTo>
                  <a:lnTo>
                    <a:pt x="13687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09515" y="3388926"/>
              <a:ext cx="94757" cy="178391"/>
            </a:xfrm>
            <a:custGeom>
              <a:avLst/>
              <a:gdLst/>
              <a:ahLst/>
              <a:cxnLst/>
              <a:rect l="0" t="0" r="0" b="0"/>
              <a:pathLst>
                <a:path w="94757" h="178391">
                  <a:moveTo>
                    <a:pt x="0" y="84227"/>
                  </a:moveTo>
                  <a:lnTo>
                    <a:pt x="2934" y="93029"/>
                  </a:lnTo>
                  <a:lnTo>
                    <a:pt x="5716" y="101375"/>
                  </a:lnTo>
                  <a:lnTo>
                    <a:pt x="8616" y="110074"/>
                  </a:lnTo>
                  <a:lnTo>
                    <a:pt x="11656" y="119195"/>
                  </a:lnTo>
                  <a:lnTo>
                    <a:pt x="14821" y="128690"/>
                  </a:lnTo>
                  <a:lnTo>
                    <a:pt x="18085" y="138482"/>
                  </a:lnTo>
                  <a:lnTo>
                    <a:pt x="21423" y="148496"/>
                  </a:lnTo>
                  <a:lnTo>
                    <a:pt x="24814" y="158670"/>
                  </a:lnTo>
                  <a:lnTo>
                    <a:pt x="28218" y="168882"/>
                  </a:lnTo>
                  <a:lnTo>
                    <a:pt x="30758" y="176503"/>
                  </a:lnTo>
                  <a:lnTo>
                    <a:pt x="31387" y="178390"/>
                  </a:lnTo>
                  <a:lnTo>
                    <a:pt x="30500" y="175723"/>
                  </a:lnTo>
                  <a:lnTo>
                    <a:pt x="28638" y="169964"/>
                  </a:lnTo>
                  <a:lnTo>
                    <a:pt x="26170" y="161911"/>
                  </a:lnTo>
                  <a:lnTo>
                    <a:pt x="23329" y="152124"/>
                  </a:lnTo>
                  <a:lnTo>
                    <a:pt x="20421" y="141055"/>
                  </a:lnTo>
                  <a:lnTo>
                    <a:pt x="17838" y="129064"/>
                  </a:lnTo>
                  <a:lnTo>
                    <a:pt x="15773" y="116435"/>
                  </a:lnTo>
                  <a:lnTo>
                    <a:pt x="14554" y="103691"/>
                  </a:lnTo>
                  <a:lnTo>
                    <a:pt x="14716" y="91591"/>
                  </a:lnTo>
                  <a:lnTo>
                    <a:pt x="16421" y="80492"/>
                  </a:lnTo>
                  <a:lnTo>
                    <a:pt x="19515" y="70394"/>
                  </a:lnTo>
                  <a:lnTo>
                    <a:pt x="23726" y="61144"/>
                  </a:lnTo>
                  <a:lnTo>
                    <a:pt x="28783" y="52552"/>
                  </a:lnTo>
                  <a:lnTo>
                    <a:pt x="34616" y="44610"/>
                  </a:lnTo>
                  <a:lnTo>
                    <a:pt x="41355" y="37488"/>
                  </a:lnTo>
                  <a:lnTo>
                    <a:pt x="48987" y="31210"/>
                  </a:lnTo>
                  <a:lnTo>
                    <a:pt x="57122" y="25624"/>
                  </a:lnTo>
                  <a:lnTo>
                    <a:pt x="65966" y="19828"/>
                  </a:lnTo>
                  <a:lnTo>
                    <a:pt x="77414" y="1219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41751" y="3420511"/>
              <a:ext cx="93455" cy="168853"/>
            </a:xfrm>
            <a:custGeom>
              <a:avLst/>
              <a:gdLst/>
              <a:ahLst/>
              <a:cxnLst/>
              <a:rect l="0" t="0" r="0" b="0"/>
              <a:pathLst>
                <a:path w="93455" h="168853">
                  <a:moveTo>
                    <a:pt x="78334" y="21057"/>
                  </a:moveTo>
                  <a:lnTo>
                    <a:pt x="66732" y="21191"/>
                  </a:lnTo>
                  <a:lnTo>
                    <a:pt x="56884" y="22471"/>
                  </a:lnTo>
                  <a:lnTo>
                    <a:pt x="47879" y="25064"/>
                  </a:lnTo>
                  <a:lnTo>
                    <a:pt x="39437" y="28784"/>
                  </a:lnTo>
                  <a:lnTo>
                    <a:pt x="31410" y="33416"/>
                  </a:lnTo>
                  <a:lnTo>
                    <a:pt x="23696" y="38759"/>
                  </a:lnTo>
                  <a:lnTo>
                    <a:pt x="16537" y="44952"/>
                  </a:lnTo>
                  <a:lnTo>
                    <a:pt x="10483" y="52463"/>
                  </a:lnTo>
                  <a:lnTo>
                    <a:pt x="5750" y="61440"/>
                  </a:lnTo>
                  <a:lnTo>
                    <a:pt x="2403" y="71739"/>
                  </a:lnTo>
                  <a:lnTo>
                    <a:pt x="522" y="83100"/>
                  </a:lnTo>
                  <a:lnTo>
                    <a:pt x="0" y="95259"/>
                  </a:lnTo>
                  <a:lnTo>
                    <a:pt x="596" y="107829"/>
                  </a:lnTo>
                  <a:lnTo>
                    <a:pt x="2053" y="120333"/>
                  </a:lnTo>
                  <a:lnTo>
                    <a:pt x="4151" y="132503"/>
                  </a:lnTo>
                  <a:lnTo>
                    <a:pt x="7201" y="143790"/>
                  </a:lnTo>
                  <a:lnTo>
                    <a:pt x="11991" y="153314"/>
                  </a:lnTo>
                  <a:lnTo>
                    <a:pt x="18801" y="160743"/>
                  </a:lnTo>
                  <a:lnTo>
                    <a:pt x="27137" y="165917"/>
                  </a:lnTo>
                  <a:lnTo>
                    <a:pt x="36036" y="168582"/>
                  </a:lnTo>
                  <a:lnTo>
                    <a:pt x="44870" y="168852"/>
                  </a:lnTo>
                  <a:lnTo>
                    <a:pt x="53392" y="166951"/>
                  </a:lnTo>
                  <a:lnTo>
                    <a:pt x="61561" y="163026"/>
                  </a:lnTo>
                  <a:lnTo>
                    <a:pt x="69411" y="157350"/>
                  </a:lnTo>
                  <a:lnTo>
                    <a:pt x="76681" y="150119"/>
                  </a:lnTo>
                  <a:lnTo>
                    <a:pt x="82818" y="141372"/>
                  </a:lnTo>
                  <a:lnTo>
                    <a:pt x="87612" y="131273"/>
                  </a:lnTo>
                  <a:lnTo>
                    <a:pt x="91002" y="120238"/>
                  </a:lnTo>
                  <a:lnTo>
                    <a:pt x="92912" y="108840"/>
                  </a:lnTo>
                  <a:lnTo>
                    <a:pt x="93454" y="97435"/>
                  </a:lnTo>
                  <a:lnTo>
                    <a:pt x="92871" y="86167"/>
                  </a:lnTo>
                  <a:lnTo>
                    <a:pt x="91425" y="75068"/>
                  </a:lnTo>
                  <a:lnTo>
                    <a:pt x="89342" y="64126"/>
                  </a:lnTo>
                  <a:lnTo>
                    <a:pt x="86641" y="53472"/>
                  </a:lnTo>
                  <a:lnTo>
                    <a:pt x="83151" y="43383"/>
                  </a:lnTo>
                  <a:lnTo>
                    <a:pt x="78845" y="33974"/>
                  </a:lnTo>
                  <a:lnTo>
                    <a:pt x="73938" y="25491"/>
                  </a:lnTo>
                  <a:lnTo>
                    <a:pt x="68224" y="17565"/>
                  </a:lnTo>
                  <a:lnTo>
                    <a:pt x="60081" y="9503"/>
                  </a:lnTo>
                  <a:lnTo>
                    <a:pt x="467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62199" y="3399454"/>
              <a:ext cx="106246" cy="154897"/>
            </a:xfrm>
            <a:custGeom>
              <a:avLst/>
              <a:gdLst/>
              <a:ahLst/>
              <a:cxnLst/>
              <a:rect l="0" t="0" r="0" b="0"/>
              <a:pathLst>
                <a:path w="106246" h="154897">
                  <a:moveTo>
                    <a:pt x="0" y="31586"/>
                  </a:moveTo>
                  <a:lnTo>
                    <a:pt x="0" y="43321"/>
                  </a:lnTo>
                  <a:lnTo>
                    <a:pt x="0" y="54449"/>
                  </a:lnTo>
                  <a:lnTo>
                    <a:pt x="9" y="66043"/>
                  </a:lnTo>
                  <a:lnTo>
                    <a:pt x="354" y="78032"/>
                  </a:lnTo>
                  <a:lnTo>
                    <a:pt x="1651" y="90043"/>
                  </a:lnTo>
                  <a:lnTo>
                    <a:pt x="4158" y="101842"/>
                  </a:lnTo>
                  <a:lnTo>
                    <a:pt x="7808" y="113195"/>
                  </a:lnTo>
                  <a:lnTo>
                    <a:pt x="12401" y="123816"/>
                  </a:lnTo>
                  <a:lnTo>
                    <a:pt x="17723" y="133608"/>
                  </a:lnTo>
                  <a:lnTo>
                    <a:pt x="23905" y="142164"/>
                  </a:lnTo>
                  <a:lnTo>
                    <a:pt x="31410" y="148709"/>
                  </a:lnTo>
                  <a:lnTo>
                    <a:pt x="40376" y="152988"/>
                  </a:lnTo>
                  <a:lnTo>
                    <a:pt x="50328" y="154896"/>
                  </a:lnTo>
                  <a:lnTo>
                    <a:pt x="60393" y="154214"/>
                  </a:lnTo>
                  <a:lnTo>
                    <a:pt x="70044" y="151088"/>
                  </a:lnTo>
                  <a:lnTo>
                    <a:pt x="78963" y="145924"/>
                  </a:lnTo>
                  <a:lnTo>
                    <a:pt x="86874" y="139187"/>
                  </a:lnTo>
                  <a:lnTo>
                    <a:pt x="93736" y="131283"/>
                  </a:lnTo>
                  <a:lnTo>
                    <a:pt x="99360" y="122217"/>
                  </a:lnTo>
                  <a:lnTo>
                    <a:pt x="103322" y="111623"/>
                  </a:lnTo>
                  <a:lnTo>
                    <a:pt x="105546" y="99427"/>
                  </a:lnTo>
                  <a:lnTo>
                    <a:pt x="106245" y="85982"/>
                  </a:lnTo>
                  <a:lnTo>
                    <a:pt x="105735" y="71887"/>
                  </a:lnTo>
                  <a:lnTo>
                    <a:pt x="104321" y="57572"/>
                  </a:lnTo>
                  <a:lnTo>
                    <a:pt x="102219" y="43843"/>
                  </a:lnTo>
                  <a:lnTo>
                    <a:pt x="99237" y="30618"/>
                  </a:lnTo>
                  <a:lnTo>
                    <a:pt x="94006" y="16741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46426" y="3403959"/>
              <a:ext cx="192353" cy="385051"/>
            </a:xfrm>
            <a:custGeom>
              <a:avLst/>
              <a:gdLst/>
              <a:ahLst/>
              <a:cxnLst/>
              <a:rect l="0" t="0" r="0" b="0"/>
              <a:pathLst>
                <a:path w="192353" h="385051">
                  <a:moveTo>
                    <a:pt x="147400" y="111308"/>
                  </a:moveTo>
                  <a:lnTo>
                    <a:pt x="150334" y="102507"/>
                  </a:lnTo>
                  <a:lnTo>
                    <a:pt x="153116" y="94160"/>
                  </a:lnTo>
                  <a:lnTo>
                    <a:pt x="156007" y="85462"/>
                  </a:lnTo>
                  <a:lnTo>
                    <a:pt x="158700" y="76340"/>
                  </a:lnTo>
                  <a:lnTo>
                    <a:pt x="160569" y="66846"/>
                  </a:lnTo>
                  <a:lnTo>
                    <a:pt x="161322" y="57054"/>
                  </a:lnTo>
                  <a:lnTo>
                    <a:pt x="160836" y="47040"/>
                  </a:lnTo>
                  <a:lnTo>
                    <a:pt x="158986" y="36866"/>
                  </a:lnTo>
                  <a:lnTo>
                    <a:pt x="155845" y="26598"/>
                  </a:lnTo>
                  <a:lnTo>
                    <a:pt x="151465" y="16925"/>
                  </a:lnTo>
                  <a:lnTo>
                    <a:pt x="145783" y="9100"/>
                  </a:lnTo>
                  <a:lnTo>
                    <a:pt x="138895" y="3664"/>
                  </a:lnTo>
                  <a:lnTo>
                    <a:pt x="131170" y="661"/>
                  </a:lnTo>
                  <a:lnTo>
                    <a:pt x="123148" y="0"/>
                  </a:lnTo>
                  <a:lnTo>
                    <a:pt x="115162" y="1376"/>
                  </a:lnTo>
                  <a:lnTo>
                    <a:pt x="107345" y="4534"/>
                  </a:lnTo>
                  <a:lnTo>
                    <a:pt x="99716" y="9379"/>
                  </a:lnTo>
                  <a:lnTo>
                    <a:pt x="92265" y="15707"/>
                  </a:lnTo>
                  <a:lnTo>
                    <a:pt x="85449" y="23393"/>
                  </a:lnTo>
                  <a:lnTo>
                    <a:pt x="80154" y="32452"/>
                  </a:lnTo>
                  <a:lnTo>
                    <a:pt x="76748" y="42766"/>
                  </a:lnTo>
                  <a:lnTo>
                    <a:pt x="75275" y="53945"/>
                  </a:lnTo>
                  <a:lnTo>
                    <a:pt x="75725" y="65440"/>
                  </a:lnTo>
                  <a:lnTo>
                    <a:pt x="77888" y="76893"/>
                  </a:lnTo>
                  <a:lnTo>
                    <a:pt x="81764" y="87513"/>
                  </a:lnTo>
                  <a:lnTo>
                    <a:pt x="87630" y="96049"/>
                  </a:lnTo>
                  <a:lnTo>
                    <a:pt x="95448" y="101993"/>
                  </a:lnTo>
                  <a:lnTo>
                    <a:pt x="104441" y="105186"/>
                  </a:lnTo>
                  <a:lnTo>
                    <a:pt x="113319" y="105449"/>
                  </a:lnTo>
                  <a:lnTo>
                    <a:pt x="121358" y="102996"/>
                  </a:lnTo>
                  <a:lnTo>
                    <a:pt x="128379" y="98302"/>
                  </a:lnTo>
                  <a:lnTo>
                    <a:pt x="134477" y="91888"/>
                  </a:lnTo>
                  <a:lnTo>
                    <a:pt x="139849" y="84249"/>
                  </a:lnTo>
                  <a:lnTo>
                    <a:pt x="145204" y="76990"/>
                  </a:lnTo>
                  <a:lnTo>
                    <a:pt x="151291" y="73891"/>
                  </a:lnTo>
                  <a:lnTo>
                    <a:pt x="157433" y="76915"/>
                  </a:lnTo>
                  <a:lnTo>
                    <a:pt x="162734" y="84376"/>
                  </a:lnTo>
                  <a:lnTo>
                    <a:pt x="167267" y="94895"/>
                  </a:lnTo>
                  <a:lnTo>
                    <a:pt x="171329" y="107577"/>
                  </a:lnTo>
                  <a:lnTo>
                    <a:pt x="175130" y="121777"/>
                  </a:lnTo>
                  <a:lnTo>
                    <a:pt x="178795" y="136704"/>
                  </a:lnTo>
                  <a:lnTo>
                    <a:pt x="182388" y="151414"/>
                  </a:lnTo>
                  <a:lnTo>
                    <a:pt x="185934" y="165420"/>
                  </a:lnTo>
                  <a:lnTo>
                    <a:pt x="189123" y="178791"/>
                  </a:lnTo>
                  <a:lnTo>
                    <a:pt x="191350" y="191925"/>
                  </a:lnTo>
                  <a:lnTo>
                    <a:pt x="192352" y="205086"/>
                  </a:lnTo>
                  <a:lnTo>
                    <a:pt x="191870" y="217894"/>
                  </a:lnTo>
                  <a:lnTo>
                    <a:pt x="189493" y="229444"/>
                  </a:lnTo>
                  <a:lnTo>
                    <a:pt x="185181" y="239321"/>
                  </a:lnTo>
                  <a:lnTo>
                    <a:pt x="179032" y="247428"/>
                  </a:lnTo>
                  <a:lnTo>
                    <a:pt x="171091" y="253733"/>
                  </a:lnTo>
                  <a:lnTo>
                    <a:pt x="161572" y="258419"/>
                  </a:lnTo>
                  <a:lnTo>
                    <a:pt x="150946" y="261958"/>
                  </a:lnTo>
                  <a:lnTo>
                    <a:pt x="139831" y="264972"/>
                  </a:lnTo>
                  <a:lnTo>
                    <a:pt x="128615" y="267863"/>
                  </a:lnTo>
                  <a:lnTo>
                    <a:pt x="117306" y="270810"/>
                  </a:lnTo>
                  <a:lnTo>
                    <a:pt x="105648" y="273869"/>
                  </a:lnTo>
                  <a:lnTo>
                    <a:pt x="93516" y="277050"/>
                  </a:lnTo>
                  <a:lnTo>
                    <a:pt x="81250" y="280661"/>
                  </a:lnTo>
                  <a:lnTo>
                    <a:pt x="69540" y="285296"/>
                  </a:lnTo>
                  <a:lnTo>
                    <a:pt x="58737" y="291192"/>
                  </a:lnTo>
                  <a:lnTo>
                    <a:pt x="48855" y="298271"/>
                  </a:lnTo>
                  <a:lnTo>
                    <a:pt x="39757" y="306318"/>
                  </a:lnTo>
                  <a:lnTo>
                    <a:pt x="31276" y="315103"/>
                  </a:lnTo>
                  <a:lnTo>
                    <a:pt x="23554" y="324545"/>
                  </a:lnTo>
                  <a:lnTo>
                    <a:pt x="16289" y="335964"/>
                  </a:lnTo>
                  <a:lnTo>
                    <a:pt x="8839" y="353713"/>
                  </a:lnTo>
                  <a:lnTo>
                    <a:pt x="0" y="385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56997" y="3273112"/>
              <a:ext cx="200042" cy="431669"/>
            </a:xfrm>
            <a:custGeom>
              <a:avLst/>
              <a:gdLst/>
              <a:ahLst/>
              <a:cxnLst/>
              <a:rect l="0" t="0" r="0" b="0"/>
              <a:pathLst>
                <a:path w="200042" h="43166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37"/>
                  </a:lnTo>
                  <a:lnTo>
                    <a:pt x="3726" y="90008"/>
                  </a:lnTo>
                  <a:lnTo>
                    <a:pt x="5374" y="103384"/>
                  </a:lnTo>
                  <a:lnTo>
                    <a:pt x="6782" y="117519"/>
                  </a:lnTo>
                  <a:lnTo>
                    <a:pt x="8047" y="132131"/>
                  </a:lnTo>
                  <a:lnTo>
                    <a:pt x="9504" y="146493"/>
                  </a:lnTo>
                  <a:lnTo>
                    <a:pt x="11335" y="160204"/>
                  </a:lnTo>
                  <a:lnTo>
                    <a:pt x="13565" y="173513"/>
                  </a:lnTo>
                  <a:lnTo>
                    <a:pt x="16142" y="187122"/>
                  </a:lnTo>
                  <a:lnTo>
                    <a:pt x="18989" y="201422"/>
                  </a:lnTo>
                  <a:lnTo>
                    <a:pt x="22037" y="216314"/>
                  </a:lnTo>
                  <a:lnTo>
                    <a:pt x="25229" y="231398"/>
                  </a:lnTo>
                  <a:lnTo>
                    <a:pt x="28518" y="246401"/>
                  </a:lnTo>
                  <a:lnTo>
                    <a:pt x="31708" y="261223"/>
                  </a:lnTo>
                  <a:lnTo>
                    <a:pt x="34470" y="275855"/>
                  </a:lnTo>
                  <a:lnTo>
                    <a:pt x="36664" y="290226"/>
                  </a:lnTo>
                  <a:lnTo>
                    <a:pt x="38437" y="300946"/>
                  </a:lnTo>
                  <a:lnTo>
                    <a:pt x="39871" y="303889"/>
                  </a:lnTo>
                  <a:lnTo>
                    <a:pt x="40814" y="300618"/>
                  </a:lnTo>
                  <a:lnTo>
                    <a:pt x="41538" y="293501"/>
                  </a:lnTo>
                  <a:lnTo>
                    <a:pt x="42500" y="284366"/>
                  </a:lnTo>
                  <a:lnTo>
                    <a:pt x="43941" y="274300"/>
                  </a:lnTo>
                  <a:lnTo>
                    <a:pt x="46215" y="264176"/>
                  </a:lnTo>
                  <a:lnTo>
                    <a:pt x="49869" y="254861"/>
                  </a:lnTo>
                  <a:lnTo>
                    <a:pt x="55067" y="246736"/>
                  </a:lnTo>
                  <a:lnTo>
                    <a:pt x="61659" y="240270"/>
                  </a:lnTo>
                  <a:lnTo>
                    <a:pt x="69370" y="236193"/>
                  </a:lnTo>
                  <a:lnTo>
                    <a:pt x="77920" y="234676"/>
                  </a:lnTo>
                  <a:lnTo>
                    <a:pt x="86913" y="235587"/>
                  </a:lnTo>
                  <a:lnTo>
                    <a:pt x="95862" y="238772"/>
                  </a:lnTo>
                  <a:lnTo>
                    <a:pt x="104504" y="243915"/>
                  </a:lnTo>
                  <a:lnTo>
                    <a:pt x="112779" y="250770"/>
                  </a:lnTo>
                  <a:lnTo>
                    <a:pt x="120724" y="259258"/>
                  </a:lnTo>
                  <a:lnTo>
                    <a:pt x="128399" y="269179"/>
                  </a:lnTo>
                  <a:lnTo>
                    <a:pt x="135707" y="280093"/>
                  </a:lnTo>
                  <a:lnTo>
                    <a:pt x="142395" y="291409"/>
                  </a:lnTo>
                  <a:lnTo>
                    <a:pt x="148378" y="302760"/>
                  </a:lnTo>
                  <a:lnTo>
                    <a:pt x="153720" y="313990"/>
                  </a:lnTo>
                  <a:lnTo>
                    <a:pt x="158542" y="325064"/>
                  </a:lnTo>
                  <a:lnTo>
                    <a:pt x="162972" y="335995"/>
                  </a:lnTo>
                  <a:lnTo>
                    <a:pt x="167118" y="346810"/>
                  </a:lnTo>
                  <a:lnTo>
                    <a:pt x="171062" y="357540"/>
                  </a:lnTo>
                  <a:lnTo>
                    <a:pt x="174868" y="368202"/>
                  </a:lnTo>
                  <a:lnTo>
                    <a:pt x="178618" y="378748"/>
                  </a:lnTo>
                  <a:lnTo>
                    <a:pt x="182901" y="390300"/>
                  </a:lnTo>
                  <a:lnTo>
                    <a:pt x="189212" y="406111"/>
                  </a:lnTo>
                  <a:lnTo>
                    <a:pt x="20004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62365" y="3262583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10528" y="11803"/>
                  </a:lnTo>
                  <a:lnTo>
                    <a:pt x="10528" y="23572"/>
                  </a:lnTo>
                  <a:lnTo>
                    <a:pt x="10528" y="36466"/>
                  </a:lnTo>
                  <a:lnTo>
                    <a:pt x="10528" y="50487"/>
                  </a:lnTo>
                  <a:lnTo>
                    <a:pt x="10528" y="65464"/>
                  </a:lnTo>
                  <a:lnTo>
                    <a:pt x="10528" y="81182"/>
                  </a:lnTo>
                  <a:lnTo>
                    <a:pt x="10528" y="97284"/>
                  </a:lnTo>
                  <a:lnTo>
                    <a:pt x="10528" y="113309"/>
                  </a:lnTo>
                  <a:lnTo>
                    <a:pt x="10528" y="129015"/>
                  </a:lnTo>
                  <a:lnTo>
                    <a:pt x="10528" y="144678"/>
                  </a:lnTo>
                  <a:lnTo>
                    <a:pt x="10528" y="160952"/>
                  </a:lnTo>
                  <a:lnTo>
                    <a:pt x="10528" y="178162"/>
                  </a:lnTo>
                  <a:lnTo>
                    <a:pt x="10528" y="196146"/>
                  </a:lnTo>
                  <a:lnTo>
                    <a:pt x="10528" y="214452"/>
                  </a:lnTo>
                  <a:lnTo>
                    <a:pt x="10528" y="232764"/>
                  </a:lnTo>
                  <a:lnTo>
                    <a:pt x="10528" y="250790"/>
                  </a:lnTo>
                  <a:lnTo>
                    <a:pt x="10528" y="268193"/>
                  </a:lnTo>
                  <a:lnTo>
                    <a:pt x="10528" y="284857"/>
                  </a:lnTo>
                  <a:lnTo>
                    <a:pt x="10528" y="300844"/>
                  </a:lnTo>
                  <a:lnTo>
                    <a:pt x="10528" y="316279"/>
                  </a:lnTo>
                  <a:lnTo>
                    <a:pt x="10524" y="331294"/>
                  </a:lnTo>
                  <a:lnTo>
                    <a:pt x="10351" y="345837"/>
                  </a:lnTo>
                  <a:lnTo>
                    <a:pt x="9702" y="359691"/>
                  </a:lnTo>
                  <a:lnTo>
                    <a:pt x="8454" y="372777"/>
                  </a:lnTo>
                  <a:lnTo>
                    <a:pt x="6792" y="384724"/>
                  </a:lnTo>
                  <a:lnTo>
                    <a:pt x="4966" y="395964"/>
                  </a:lnTo>
                  <a:lnTo>
                    <a:pt x="2811" y="40748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25494" y="3399454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27554" y="2934"/>
                  </a:lnTo>
                  <a:lnTo>
                    <a:pt x="214282" y="5716"/>
                  </a:lnTo>
                  <a:lnTo>
                    <a:pt x="201086" y="8615"/>
                  </a:lnTo>
                  <a:lnTo>
                    <a:pt x="187917" y="11656"/>
                  </a:lnTo>
                  <a:lnTo>
                    <a:pt x="175057" y="14821"/>
                  </a:lnTo>
                  <a:lnTo>
                    <a:pt x="162652" y="18085"/>
                  </a:lnTo>
                  <a:lnTo>
                    <a:pt x="150538" y="21423"/>
                  </a:lnTo>
                  <a:lnTo>
                    <a:pt x="138337" y="24814"/>
                  </a:lnTo>
                  <a:lnTo>
                    <a:pt x="125836" y="28243"/>
                  </a:lnTo>
                  <a:lnTo>
                    <a:pt x="113151" y="31697"/>
                  </a:lnTo>
                  <a:lnTo>
                    <a:pt x="100630" y="35170"/>
                  </a:lnTo>
                  <a:lnTo>
                    <a:pt x="88459" y="38655"/>
                  </a:lnTo>
                  <a:lnTo>
                    <a:pt x="76505" y="42148"/>
                  </a:lnTo>
                  <a:lnTo>
                    <a:pt x="64414" y="45646"/>
                  </a:lnTo>
                  <a:lnTo>
                    <a:pt x="52000" y="49144"/>
                  </a:lnTo>
                  <a:lnTo>
                    <a:pt x="39838" y="52488"/>
                  </a:lnTo>
                  <a:lnTo>
                    <a:pt x="27974" y="55708"/>
                  </a:lnTo>
                  <a:lnTo>
                    <a:pt x="15364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25535" y="3241526"/>
              <a:ext cx="284271" cy="410613"/>
            </a:xfrm>
            <a:custGeom>
              <a:avLst/>
              <a:gdLst/>
              <a:ahLst/>
              <a:cxnLst/>
              <a:rect l="0" t="0" r="0" b="0"/>
              <a:pathLst>
                <a:path w="284271" h="410613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2000" y="39084"/>
                  </a:lnTo>
                  <a:lnTo>
                    <a:pt x="3687" y="51085"/>
                  </a:lnTo>
                  <a:lnTo>
                    <a:pt x="5355" y="64222"/>
                  </a:lnTo>
                  <a:lnTo>
                    <a:pt x="6773" y="78965"/>
                  </a:lnTo>
                  <a:lnTo>
                    <a:pt x="8044" y="95111"/>
                  </a:lnTo>
                  <a:lnTo>
                    <a:pt x="9503" y="112094"/>
                  </a:lnTo>
                  <a:lnTo>
                    <a:pt x="11335" y="129473"/>
                  </a:lnTo>
                  <a:lnTo>
                    <a:pt x="13566" y="146683"/>
                  </a:lnTo>
                  <a:lnTo>
                    <a:pt x="16143" y="162997"/>
                  </a:lnTo>
                  <a:lnTo>
                    <a:pt x="18985" y="178119"/>
                  </a:lnTo>
                  <a:lnTo>
                    <a:pt x="21861" y="192422"/>
                  </a:lnTo>
                  <a:lnTo>
                    <a:pt x="24404" y="206722"/>
                  </a:lnTo>
                  <a:lnTo>
                    <a:pt x="26449" y="221499"/>
                  </a:lnTo>
                  <a:lnTo>
                    <a:pt x="28159" y="236887"/>
                  </a:lnTo>
                  <a:lnTo>
                    <a:pt x="29922" y="252836"/>
                  </a:lnTo>
                  <a:lnTo>
                    <a:pt x="31957" y="269235"/>
                  </a:lnTo>
                  <a:lnTo>
                    <a:pt x="34156" y="285809"/>
                  </a:lnTo>
                  <a:lnTo>
                    <a:pt x="36179" y="302154"/>
                  </a:lnTo>
                  <a:lnTo>
                    <a:pt x="37837" y="318070"/>
                  </a:lnTo>
                  <a:lnTo>
                    <a:pt x="39103" y="333536"/>
                  </a:lnTo>
                  <a:lnTo>
                    <a:pt x="40028" y="348613"/>
                  </a:lnTo>
                  <a:lnTo>
                    <a:pt x="40685" y="363286"/>
                  </a:lnTo>
                  <a:lnTo>
                    <a:pt x="41175" y="374055"/>
                  </a:lnTo>
                  <a:lnTo>
                    <a:pt x="41549" y="376516"/>
                  </a:lnTo>
                  <a:lnTo>
                    <a:pt x="41789" y="372097"/>
                  </a:lnTo>
                  <a:lnTo>
                    <a:pt x="41928" y="363215"/>
                  </a:lnTo>
                  <a:lnTo>
                    <a:pt x="42007" y="351819"/>
                  </a:lnTo>
                  <a:lnTo>
                    <a:pt x="42055" y="339111"/>
                  </a:lnTo>
                  <a:lnTo>
                    <a:pt x="42253" y="325907"/>
                  </a:lnTo>
                  <a:lnTo>
                    <a:pt x="42916" y="312845"/>
                  </a:lnTo>
                  <a:lnTo>
                    <a:pt x="44183" y="300228"/>
                  </a:lnTo>
                  <a:lnTo>
                    <a:pt x="46187" y="288270"/>
                  </a:lnTo>
                  <a:lnTo>
                    <a:pt x="49135" y="277217"/>
                  </a:lnTo>
                  <a:lnTo>
                    <a:pt x="53051" y="267127"/>
                  </a:lnTo>
                  <a:lnTo>
                    <a:pt x="57969" y="258534"/>
                  </a:lnTo>
                  <a:lnTo>
                    <a:pt x="64019" y="252496"/>
                  </a:lnTo>
                  <a:lnTo>
                    <a:pt x="71159" y="249373"/>
                  </a:lnTo>
                  <a:lnTo>
                    <a:pt x="79053" y="249226"/>
                  </a:lnTo>
                  <a:lnTo>
                    <a:pt x="87190" y="252159"/>
                  </a:lnTo>
                  <a:lnTo>
                    <a:pt x="95249" y="257916"/>
                  </a:lnTo>
                  <a:lnTo>
                    <a:pt x="102944" y="266152"/>
                  </a:lnTo>
                  <a:lnTo>
                    <a:pt x="109959" y="276629"/>
                  </a:lnTo>
                  <a:lnTo>
                    <a:pt x="116194" y="288998"/>
                  </a:lnTo>
                  <a:lnTo>
                    <a:pt x="121719" y="302688"/>
                  </a:lnTo>
                  <a:lnTo>
                    <a:pt x="126673" y="317013"/>
                  </a:lnTo>
                  <a:lnTo>
                    <a:pt x="131194" y="331501"/>
                  </a:lnTo>
                  <a:lnTo>
                    <a:pt x="135416" y="344789"/>
                  </a:lnTo>
                  <a:lnTo>
                    <a:pt x="139923" y="354234"/>
                  </a:lnTo>
                  <a:lnTo>
                    <a:pt x="145221" y="358646"/>
                  </a:lnTo>
                  <a:lnTo>
                    <a:pt x="151122" y="359000"/>
                  </a:lnTo>
                  <a:lnTo>
                    <a:pt x="157790" y="356647"/>
                  </a:lnTo>
                  <a:lnTo>
                    <a:pt x="165309" y="352752"/>
                  </a:lnTo>
                  <a:lnTo>
                    <a:pt x="173604" y="348265"/>
                  </a:lnTo>
                  <a:lnTo>
                    <a:pt x="182525" y="343707"/>
                  </a:lnTo>
                  <a:lnTo>
                    <a:pt x="191754" y="339129"/>
                  </a:lnTo>
                  <a:lnTo>
                    <a:pt x="200856" y="334272"/>
                  </a:lnTo>
                  <a:lnTo>
                    <a:pt x="209598" y="328993"/>
                  </a:lnTo>
                  <a:lnTo>
                    <a:pt x="217938" y="323289"/>
                  </a:lnTo>
                  <a:lnTo>
                    <a:pt x="225925" y="317225"/>
                  </a:lnTo>
                  <a:lnTo>
                    <a:pt x="233620" y="310872"/>
                  </a:lnTo>
                  <a:lnTo>
                    <a:pt x="240600" y="303977"/>
                  </a:lnTo>
                  <a:lnTo>
                    <a:pt x="246005" y="295984"/>
                  </a:lnTo>
                  <a:lnTo>
                    <a:pt x="249486" y="286688"/>
                  </a:lnTo>
                  <a:lnTo>
                    <a:pt x="251009" y="276511"/>
                  </a:lnTo>
                  <a:lnTo>
                    <a:pt x="250593" y="266297"/>
                  </a:lnTo>
                  <a:lnTo>
                    <a:pt x="248451" y="256553"/>
                  </a:lnTo>
                  <a:lnTo>
                    <a:pt x="244591" y="247912"/>
                  </a:lnTo>
                  <a:lnTo>
                    <a:pt x="238734" y="241253"/>
                  </a:lnTo>
                  <a:lnTo>
                    <a:pt x="230914" y="236867"/>
                  </a:lnTo>
                  <a:lnTo>
                    <a:pt x="221580" y="234873"/>
                  </a:lnTo>
                  <a:lnTo>
                    <a:pt x="211407" y="235490"/>
                  </a:lnTo>
                  <a:lnTo>
                    <a:pt x="200877" y="238574"/>
                  </a:lnTo>
                  <a:lnTo>
                    <a:pt x="190726" y="243879"/>
                  </a:lnTo>
                  <a:lnTo>
                    <a:pt x="181981" y="251242"/>
                  </a:lnTo>
                  <a:lnTo>
                    <a:pt x="175076" y="260379"/>
                  </a:lnTo>
                  <a:lnTo>
                    <a:pt x="170087" y="271087"/>
                  </a:lnTo>
                  <a:lnTo>
                    <a:pt x="167015" y="283321"/>
                  </a:lnTo>
                  <a:lnTo>
                    <a:pt x="165654" y="296907"/>
                  </a:lnTo>
                  <a:lnTo>
                    <a:pt x="165838" y="311095"/>
                  </a:lnTo>
                  <a:lnTo>
                    <a:pt x="167539" y="324700"/>
                  </a:lnTo>
                  <a:lnTo>
                    <a:pt x="170603" y="337108"/>
                  </a:lnTo>
                  <a:lnTo>
                    <a:pt x="174775" y="348404"/>
                  </a:lnTo>
                  <a:lnTo>
                    <a:pt x="179790" y="359065"/>
                  </a:lnTo>
                  <a:lnTo>
                    <a:pt x="185431" y="369449"/>
                  </a:lnTo>
                  <a:lnTo>
                    <a:pt x="191845" y="379255"/>
                  </a:lnTo>
                  <a:lnTo>
                    <a:pt x="199515" y="387643"/>
                  </a:lnTo>
                  <a:lnTo>
                    <a:pt x="208598" y="394252"/>
                  </a:lnTo>
                  <a:lnTo>
                    <a:pt x="218928" y="399194"/>
                  </a:lnTo>
                  <a:lnTo>
                    <a:pt x="231506" y="403287"/>
                  </a:lnTo>
                  <a:lnTo>
                    <a:pt x="250790" y="406887"/>
                  </a:lnTo>
                  <a:lnTo>
                    <a:pt x="28427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34312" y="3436466"/>
              <a:ext cx="143991" cy="177723"/>
            </a:xfrm>
            <a:custGeom>
              <a:avLst/>
              <a:gdLst/>
              <a:ahLst/>
              <a:cxnLst/>
              <a:rect l="0" t="0" r="0" b="0"/>
              <a:pathLst>
                <a:path w="143991" h="177723">
                  <a:moveTo>
                    <a:pt x="91348" y="15631"/>
                  </a:moveTo>
                  <a:lnTo>
                    <a:pt x="85346" y="9898"/>
                  </a:lnTo>
                  <a:lnTo>
                    <a:pt x="78501" y="5613"/>
                  </a:lnTo>
                  <a:lnTo>
                    <a:pt x="70114" y="2416"/>
                  </a:lnTo>
                  <a:lnTo>
                    <a:pt x="60487" y="401"/>
                  </a:lnTo>
                  <a:lnTo>
                    <a:pt x="50172" y="0"/>
                  </a:lnTo>
                  <a:lnTo>
                    <a:pt x="39578" y="1321"/>
                  </a:lnTo>
                  <a:lnTo>
                    <a:pt x="29399" y="4489"/>
                  </a:lnTo>
                  <a:lnTo>
                    <a:pt x="20643" y="9810"/>
                  </a:lnTo>
                  <a:lnTo>
                    <a:pt x="13730" y="17242"/>
                  </a:lnTo>
                  <a:lnTo>
                    <a:pt x="8568" y="26468"/>
                  </a:lnTo>
                  <a:lnTo>
                    <a:pt x="4848" y="37094"/>
                  </a:lnTo>
                  <a:lnTo>
                    <a:pt x="2235" y="48751"/>
                  </a:lnTo>
                  <a:lnTo>
                    <a:pt x="594" y="60982"/>
                  </a:lnTo>
                  <a:lnTo>
                    <a:pt x="0" y="73257"/>
                  </a:lnTo>
                  <a:lnTo>
                    <a:pt x="408" y="85287"/>
                  </a:lnTo>
                  <a:lnTo>
                    <a:pt x="1662" y="96990"/>
                  </a:lnTo>
                  <a:lnTo>
                    <a:pt x="3574" y="108389"/>
                  </a:lnTo>
                  <a:lnTo>
                    <a:pt x="5980" y="119537"/>
                  </a:lnTo>
                  <a:lnTo>
                    <a:pt x="9071" y="130330"/>
                  </a:lnTo>
                  <a:lnTo>
                    <a:pt x="13356" y="140512"/>
                  </a:lnTo>
                  <a:lnTo>
                    <a:pt x="19023" y="149985"/>
                  </a:lnTo>
                  <a:lnTo>
                    <a:pt x="26119" y="158483"/>
                  </a:lnTo>
                  <a:lnTo>
                    <a:pt x="34710" y="165512"/>
                  </a:lnTo>
                  <a:lnTo>
                    <a:pt x="44673" y="170938"/>
                  </a:lnTo>
                  <a:lnTo>
                    <a:pt x="55599" y="174767"/>
                  </a:lnTo>
                  <a:lnTo>
                    <a:pt x="66918" y="176978"/>
                  </a:lnTo>
                  <a:lnTo>
                    <a:pt x="78262" y="177722"/>
                  </a:lnTo>
                  <a:lnTo>
                    <a:pt x="89316" y="177105"/>
                  </a:lnTo>
                  <a:lnTo>
                    <a:pt x="99739" y="175105"/>
                  </a:lnTo>
                  <a:lnTo>
                    <a:pt x="109406" y="171845"/>
                  </a:lnTo>
                  <a:lnTo>
                    <a:pt x="118077" y="167861"/>
                  </a:lnTo>
                  <a:lnTo>
                    <a:pt x="126155" y="163618"/>
                  </a:lnTo>
                  <a:lnTo>
                    <a:pt x="134351" y="158748"/>
                  </a:lnTo>
                  <a:lnTo>
                    <a:pt x="143990" y="152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83769" y="3449532"/>
              <a:ext cx="141933" cy="169212"/>
            </a:xfrm>
            <a:custGeom>
              <a:avLst/>
              <a:gdLst/>
              <a:ahLst/>
              <a:cxnLst/>
              <a:rect l="0" t="0" r="0" b="0"/>
              <a:pathLst>
                <a:path w="141933" h="169212">
                  <a:moveTo>
                    <a:pt x="26119" y="97321"/>
                  </a:moveTo>
                  <a:lnTo>
                    <a:pt x="34987" y="91520"/>
                  </a:lnTo>
                  <a:lnTo>
                    <a:pt x="43974" y="86597"/>
                  </a:lnTo>
                  <a:lnTo>
                    <a:pt x="53964" y="82094"/>
                  </a:lnTo>
                  <a:lnTo>
                    <a:pt x="64772" y="77873"/>
                  </a:lnTo>
                  <a:lnTo>
                    <a:pt x="75936" y="73859"/>
                  </a:lnTo>
                  <a:lnTo>
                    <a:pt x="87127" y="69984"/>
                  </a:lnTo>
                  <a:lnTo>
                    <a:pt x="97721" y="65713"/>
                  </a:lnTo>
                  <a:lnTo>
                    <a:pt x="106761" y="60093"/>
                  </a:lnTo>
                  <a:lnTo>
                    <a:pt x="113853" y="52720"/>
                  </a:lnTo>
                  <a:lnTo>
                    <a:pt x="118628" y="44004"/>
                  </a:lnTo>
                  <a:lnTo>
                    <a:pt x="120491" y="34850"/>
                  </a:lnTo>
                  <a:lnTo>
                    <a:pt x="119404" y="25854"/>
                  </a:lnTo>
                  <a:lnTo>
                    <a:pt x="115608" y="17563"/>
                  </a:lnTo>
                  <a:lnTo>
                    <a:pt x="109339" y="10614"/>
                  </a:lnTo>
                  <a:lnTo>
                    <a:pt x="100985" y="5219"/>
                  </a:lnTo>
                  <a:lnTo>
                    <a:pt x="91161" y="1567"/>
                  </a:lnTo>
                  <a:lnTo>
                    <a:pt x="80592" y="0"/>
                  </a:lnTo>
                  <a:lnTo>
                    <a:pt x="69755" y="498"/>
                  </a:lnTo>
                  <a:lnTo>
                    <a:pt x="59042" y="2761"/>
                  </a:lnTo>
                  <a:lnTo>
                    <a:pt x="48849" y="6405"/>
                  </a:lnTo>
                  <a:lnTo>
                    <a:pt x="39332" y="11078"/>
                  </a:lnTo>
                  <a:lnTo>
                    <a:pt x="30619" y="16652"/>
                  </a:lnTo>
                  <a:lnTo>
                    <a:pt x="22905" y="23216"/>
                  </a:lnTo>
                  <a:lnTo>
                    <a:pt x="16199" y="30745"/>
                  </a:lnTo>
                  <a:lnTo>
                    <a:pt x="10524" y="39258"/>
                  </a:lnTo>
                  <a:lnTo>
                    <a:pt x="6001" y="48883"/>
                  </a:lnTo>
                  <a:lnTo>
                    <a:pt x="2596" y="59579"/>
                  </a:lnTo>
                  <a:lnTo>
                    <a:pt x="460" y="71017"/>
                  </a:lnTo>
                  <a:lnTo>
                    <a:pt x="0" y="82686"/>
                  </a:lnTo>
                  <a:lnTo>
                    <a:pt x="1284" y="94270"/>
                  </a:lnTo>
                  <a:lnTo>
                    <a:pt x="4095" y="105486"/>
                  </a:lnTo>
                  <a:lnTo>
                    <a:pt x="8116" y="116018"/>
                  </a:lnTo>
                  <a:lnTo>
                    <a:pt x="13045" y="125767"/>
                  </a:lnTo>
                  <a:lnTo>
                    <a:pt x="18793" y="134805"/>
                  </a:lnTo>
                  <a:lnTo>
                    <a:pt x="25475" y="143270"/>
                  </a:lnTo>
                  <a:lnTo>
                    <a:pt x="33082" y="151288"/>
                  </a:lnTo>
                  <a:lnTo>
                    <a:pt x="41649" y="158489"/>
                  </a:lnTo>
                  <a:lnTo>
                    <a:pt x="51309" y="164042"/>
                  </a:lnTo>
                  <a:lnTo>
                    <a:pt x="62024" y="167622"/>
                  </a:lnTo>
                  <a:lnTo>
                    <a:pt x="73304" y="169211"/>
                  </a:lnTo>
                  <a:lnTo>
                    <a:pt x="84337" y="168840"/>
                  </a:lnTo>
                  <a:lnTo>
                    <a:pt x="94674" y="166737"/>
                  </a:lnTo>
                  <a:lnTo>
                    <a:pt x="104129" y="163166"/>
                  </a:lnTo>
                  <a:lnTo>
                    <a:pt x="113628" y="157774"/>
                  </a:lnTo>
                  <a:lnTo>
                    <a:pt x="125119" y="147855"/>
                  </a:lnTo>
                  <a:lnTo>
                    <a:pt x="141932" y="128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31901" y="3433837"/>
              <a:ext cx="151729" cy="197245"/>
            </a:xfrm>
            <a:custGeom>
              <a:avLst/>
              <a:gdLst/>
              <a:ahLst/>
              <a:cxnLst/>
              <a:rect l="0" t="0" r="0" b="0"/>
              <a:pathLst>
                <a:path w="151729" h="197245">
                  <a:moveTo>
                    <a:pt x="4329" y="102487"/>
                  </a:moveTo>
                  <a:lnTo>
                    <a:pt x="7196" y="114223"/>
                  </a:lnTo>
                  <a:lnTo>
                    <a:pt x="9337" y="125351"/>
                  </a:lnTo>
                  <a:lnTo>
                    <a:pt x="10914" y="136847"/>
                  </a:lnTo>
                  <a:lnTo>
                    <a:pt x="11165" y="145202"/>
                  </a:lnTo>
                  <a:lnTo>
                    <a:pt x="9789" y="146211"/>
                  </a:lnTo>
                  <a:lnTo>
                    <a:pt x="8231" y="141667"/>
                  </a:lnTo>
                  <a:lnTo>
                    <a:pt x="6840" y="133801"/>
                  </a:lnTo>
                  <a:lnTo>
                    <a:pt x="5326" y="124240"/>
                  </a:lnTo>
                  <a:lnTo>
                    <a:pt x="3487" y="113922"/>
                  </a:lnTo>
                  <a:lnTo>
                    <a:pt x="1604" y="103312"/>
                  </a:lnTo>
                  <a:lnTo>
                    <a:pt x="332" y="92618"/>
                  </a:lnTo>
                  <a:lnTo>
                    <a:pt x="0" y="81923"/>
                  </a:lnTo>
                  <a:lnTo>
                    <a:pt x="609" y="71257"/>
                  </a:lnTo>
                  <a:lnTo>
                    <a:pt x="2016" y="60623"/>
                  </a:lnTo>
                  <a:lnTo>
                    <a:pt x="4044" y="50022"/>
                  </a:lnTo>
                  <a:lnTo>
                    <a:pt x="6693" y="39612"/>
                  </a:lnTo>
                  <a:lnTo>
                    <a:pt x="10142" y="29694"/>
                  </a:lnTo>
                  <a:lnTo>
                    <a:pt x="14431" y="20406"/>
                  </a:lnTo>
                  <a:lnTo>
                    <a:pt x="19785" y="12204"/>
                  </a:lnTo>
                  <a:lnTo>
                    <a:pt x="26667" y="5905"/>
                  </a:lnTo>
                  <a:lnTo>
                    <a:pt x="35182" y="1793"/>
                  </a:lnTo>
                  <a:lnTo>
                    <a:pt x="44816" y="0"/>
                  </a:lnTo>
                  <a:lnTo>
                    <a:pt x="54659" y="758"/>
                  </a:lnTo>
                  <a:lnTo>
                    <a:pt x="64165" y="3936"/>
                  </a:lnTo>
                  <a:lnTo>
                    <a:pt x="73153" y="9135"/>
                  </a:lnTo>
                  <a:lnTo>
                    <a:pt x="81642" y="15896"/>
                  </a:lnTo>
                  <a:lnTo>
                    <a:pt x="89715" y="23811"/>
                  </a:lnTo>
                  <a:lnTo>
                    <a:pt x="97306" y="32714"/>
                  </a:lnTo>
                  <a:lnTo>
                    <a:pt x="104192" y="42667"/>
                  </a:lnTo>
                  <a:lnTo>
                    <a:pt x="110311" y="53624"/>
                  </a:lnTo>
                  <a:lnTo>
                    <a:pt x="115745" y="65592"/>
                  </a:lnTo>
                  <a:lnTo>
                    <a:pt x="120629" y="78689"/>
                  </a:lnTo>
                  <a:lnTo>
                    <a:pt x="125101" y="92865"/>
                  </a:lnTo>
                  <a:lnTo>
                    <a:pt x="129276" y="107623"/>
                  </a:lnTo>
                  <a:lnTo>
                    <a:pt x="133240" y="122143"/>
                  </a:lnTo>
                  <a:lnTo>
                    <a:pt x="137052" y="135971"/>
                  </a:lnTo>
                  <a:lnTo>
                    <a:pt x="140610" y="148765"/>
                  </a:lnTo>
                  <a:lnTo>
                    <a:pt x="143998" y="161483"/>
                  </a:lnTo>
                  <a:lnTo>
                    <a:pt x="147515" y="176351"/>
                  </a:lnTo>
                  <a:lnTo>
                    <a:pt x="151728" y="197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46800" y="3252055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3"/>
                  </a:lnTo>
                  <a:lnTo>
                    <a:pt x="178" y="112427"/>
                  </a:lnTo>
                  <a:lnTo>
                    <a:pt x="825" y="131910"/>
                  </a:lnTo>
                  <a:lnTo>
                    <a:pt x="2074" y="149743"/>
                  </a:lnTo>
                  <a:lnTo>
                    <a:pt x="3727" y="165999"/>
                  </a:lnTo>
                  <a:lnTo>
                    <a:pt x="5375" y="181225"/>
                  </a:lnTo>
                  <a:lnTo>
                    <a:pt x="6782" y="195873"/>
                  </a:lnTo>
                  <a:lnTo>
                    <a:pt x="8048" y="210053"/>
                  </a:lnTo>
                  <a:lnTo>
                    <a:pt x="9504" y="223604"/>
                  </a:lnTo>
                  <a:lnTo>
                    <a:pt x="11336" y="236486"/>
                  </a:lnTo>
                  <a:lnTo>
                    <a:pt x="13566" y="249260"/>
                  </a:lnTo>
                  <a:lnTo>
                    <a:pt x="16142" y="262969"/>
                  </a:lnTo>
                  <a:lnTo>
                    <a:pt x="18989" y="278115"/>
                  </a:lnTo>
                  <a:lnTo>
                    <a:pt x="22037" y="294372"/>
                  </a:lnTo>
                  <a:lnTo>
                    <a:pt x="25229" y="310902"/>
                  </a:lnTo>
                  <a:lnTo>
                    <a:pt x="28523" y="327156"/>
                  </a:lnTo>
                  <a:lnTo>
                    <a:pt x="31927" y="342540"/>
                  </a:lnTo>
                  <a:lnTo>
                    <a:pt x="35938" y="357874"/>
                  </a:lnTo>
                  <a:lnTo>
                    <a:pt x="42026" y="375615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99401" y="3367868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0420" y="3001"/>
                  </a:lnTo>
                  <a:lnTo>
                    <a:pt x="219291" y="6424"/>
                  </a:lnTo>
                  <a:lnTo>
                    <a:pt x="207689" y="10615"/>
                  </a:lnTo>
                  <a:lnTo>
                    <a:pt x="195355" y="15342"/>
                  </a:lnTo>
                  <a:lnTo>
                    <a:pt x="182046" y="20175"/>
                  </a:lnTo>
                  <a:lnTo>
                    <a:pt x="167738" y="24852"/>
                  </a:lnTo>
                  <a:lnTo>
                    <a:pt x="152560" y="29288"/>
                  </a:lnTo>
                  <a:lnTo>
                    <a:pt x="136698" y="33491"/>
                  </a:lnTo>
                  <a:lnTo>
                    <a:pt x="120327" y="37499"/>
                  </a:lnTo>
                  <a:lnTo>
                    <a:pt x="103590" y="41359"/>
                  </a:lnTo>
                  <a:lnTo>
                    <a:pt x="86595" y="45112"/>
                  </a:lnTo>
                  <a:lnTo>
                    <a:pt x="69446" y="48783"/>
                  </a:lnTo>
                  <a:lnTo>
                    <a:pt x="52954" y="52245"/>
                  </a:lnTo>
                  <a:lnTo>
                    <a:pt x="37028" y="55559"/>
                  </a:lnTo>
                  <a:lnTo>
                    <a:pt x="20268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31028" y="3444219"/>
              <a:ext cx="115814" cy="166448"/>
            </a:xfrm>
            <a:custGeom>
              <a:avLst/>
              <a:gdLst/>
              <a:ahLst/>
              <a:cxnLst/>
              <a:rect l="0" t="0" r="0" b="0"/>
              <a:pathLst>
                <a:path w="115814" h="166448">
                  <a:moveTo>
                    <a:pt x="0" y="71048"/>
                  </a:moveTo>
                  <a:lnTo>
                    <a:pt x="6001" y="76782"/>
                  </a:lnTo>
                  <a:lnTo>
                    <a:pt x="12846" y="81066"/>
                  </a:lnTo>
                  <a:lnTo>
                    <a:pt x="21234" y="84267"/>
                  </a:lnTo>
                  <a:lnTo>
                    <a:pt x="30861" y="86456"/>
                  </a:lnTo>
                  <a:lnTo>
                    <a:pt x="41176" y="87504"/>
                  </a:lnTo>
                  <a:lnTo>
                    <a:pt x="51779" y="87442"/>
                  </a:lnTo>
                  <a:lnTo>
                    <a:pt x="62304" y="86272"/>
                  </a:lnTo>
                  <a:lnTo>
                    <a:pt x="72356" y="83896"/>
                  </a:lnTo>
                  <a:lnTo>
                    <a:pt x="81771" y="80368"/>
                  </a:lnTo>
                  <a:lnTo>
                    <a:pt x="90411" y="75714"/>
                  </a:lnTo>
                  <a:lnTo>
                    <a:pt x="98076" y="69841"/>
                  </a:lnTo>
                  <a:lnTo>
                    <a:pt x="104738" y="62816"/>
                  </a:lnTo>
                  <a:lnTo>
                    <a:pt x="110045" y="54829"/>
                  </a:lnTo>
                  <a:lnTo>
                    <a:pt x="113254" y="46097"/>
                  </a:lnTo>
                  <a:lnTo>
                    <a:pt x="114148" y="36826"/>
                  </a:lnTo>
                  <a:lnTo>
                    <a:pt x="112798" y="27500"/>
                  </a:lnTo>
                  <a:lnTo>
                    <a:pt x="109309" y="18853"/>
                  </a:lnTo>
                  <a:lnTo>
                    <a:pt x="103962" y="11240"/>
                  </a:lnTo>
                  <a:lnTo>
                    <a:pt x="97138" y="5147"/>
                  </a:lnTo>
                  <a:lnTo>
                    <a:pt x="89203" y="1337"/>
                  </a:lnTo>
                  <a:lnTo>
                    <a:pt x="80465" y="0"/>
                  </a:lnTo>
                  <a:lnTo>
                    <a:pt x="71161" y="866"/>
                  </a:lnTo>
                  <a:lnTo>
                    <a:pt x="61465" y="3489"/>
                  </a:lnTo>
                  <a:lnTo>
                    <a:pt x="51507" y="7438"/>
                  </a:lnTo>
                  <a:lnTo>
                    <a:pt x="41701" y="12507"/>
                  </a:lnTo>
                  <a:lnTo>
                    <a:pt x="32723" y="18725"/>
                  </a:lnTo>
                  <a:lnTo>
                    <a:pt x="24881" y="26022"/>
                  </a:lnTo>
                  <a:lnTo>
                    <a:pt x="18463" y="34548"/>
                  </a:lnTo>
                  <a:lnTo>
                    <a:pt x="13900" y="44713"/>
                  </a:lnTo>
                  <a:lnTo>
                    <a:pt x="11241" y="56585"/>
                  </a:lnTo>
                  <a:lnTo>
                    <a:pt x="10234" y="69626"/>
                  </a:lnTo>
                  <a:lnTo>
                    <a:pt x="10530" y="82912"/>
                  </a:lnTo>
                  <a:lnTo>
                    <a:pt x="11802" y="95880"/>
                  </a:lnTo>
                  <a:lnTo>
                    <a:pt x="13940" y="108347"/>
                  </a:lnTo>
                  <a:lnTo>
                    <a:pt x="17043" y="120326"/>
                  </a:lnTo>
                  <a:lnTo>
                    <a:pt x="21100" y="131887"/>
                  </a:lnTo>
                  <a:lnTo>
                    <a:pt x="26298" y="142632"/>
                  </a:lnTo>
                  <a:lnTo>
                    <a:pt x="33076" y="151725"/>
                  </a:lnTo>
                  <a:lnTo>
                    <a:pt x="41521" y="158833"/>
                  </a:lnTo>
                  <a:lnTo>
                    <a:pt x="51109" y="163777"/>
                  </a:lnTo>
                  <a:lnTo>
                    <a:pt x="60921" y="166279"/>
                  </a:lnTo>
                  <a:lnTo>
                    <a:pt x="70400" y="166447"/>
                  </a:lnTo>
                  <a:lnTo>
                    <a:pt x="79260" y="164772"/>
                  </a:lnTo>
                  <a:lnTo>
                    <a:pt x="88288" y="161684"/>
                  </a:lnTo>
                  <a:lnTo>
                    <a:pt x="99385" y="155798"/>
                  </a:lnTo>
                  <a:lnTo>
                    <a:pt x="115813" y="144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88955" y="3399454"/>
              <a:ext cx="157929" cy="213328"/>
            </a:xfrm>
            <a:custGeom>
              <a:avLst/>
              <a:gdLst/>
              <a:ahLst/>
              <a:cxnLst/>
              <a:rect l="0" t="0" r="0" b="0"/>
              <a:pathLst>
                <a:path w="157929" h="213328">
                  <a:moveTo>
                    <a:pt x="0" y="94756"/>
                  </a:moveTo>
                  <a:lnTo>
                    <a:pt x="2933" y="106559"/>
                  </a:lnTo>
                  <a:lnTo>
                    <a:pt x="5716" y="118328"/>
                  </a:lnTo>
                  <a:lnTo>
                    <a:pt x="8616" y="131214"/>
                  </a:lnTo>
                  <a:lnTo>
                    <a:pt x="11656" y="144889"/>
                  </a:lnTo>
                  <a:lnTo>
                    <a:pt x="14821" y="158569"/>
                  </a:lnTo>
                  <a:lnTo>
                    <a:pt x="18090" y="171780"/>
                  </a:lnTo>
                  <a:lnTo>
                    <a:pt x="21600" y="184231"/>
                  </a:lnTo>
                  <a:lnTo>
                    <a:pt x="25640" y="195662"/>
                  </a:lnTo>
                  <a:lnTo>
                    <a:pt x="30287" y="205976"/>
                  </a:lnTo>
                  <a:lnTo>
                    <a:pt x="34242" y="212788"/>
                  </a:lnTo>
                  <a:lnTo>
                    <a:pt x="35754" y="213327"/>
                  </a:lnTo>
                  <a:lnTo>
                    <a:pt x="35138" y="208983"/>
                  </a:lnTo>
                  <a:lnTo>
                    <a:pt x="33204" y="201372"/>
                  </a:lnTo>
                  <a:lnTo>
                    <a:pt x="30541" y="191767"/>
                  </a:lnTo>
                  <a:lnTo>
                    <a:pt x="27488" y="181206"/>
                  </a:lnTo>
                  <a:lnTo>
                    <a:pt x="24229" y="170301"/>
                  </a:lnTo>
                  <a:lnTo>
                    <a:pt x="20858" y="159339"/>
                  </a:lnTo>
                  <a:lnTo>
                    <a:pt x="17428" y="148430"/>
                  </a:lnTo>
                  <a:lnTo>
                    <a:pt x="13974" y="137602"/>
                  </a:lnTo>
                  <a:lnTo>
                    <a:pt x="10837" y="126852"/>
                  </a:lnTo>
                  <a:lnTo>
                    <a:pt x="8641" y="116164"/>
                  </a:lnTo>
                  <a:lnTo>
                    <a:pt x="7654" y="105524"/>
                  </a:lnTo>
                  <a:lnTo>
                    <a:pt x="7975" y="94918"/>
                  </a:lnTo>
                  <a:lnTo>
                    <a:pt x="9711" y="84337"/>
                  </a:lnTo>
                  <a:lnTo>
                    <a:pt x="12773" y="73782"/>
                  </a:lnTo>
                  <a:lnTo>
                    <a:pt x="17100" y="63575"/>
                  </a:lnTo>
                  <a:lnTo>
                    <a:pt x="22746" y="54327"/>
                  </a:lnTo>
                  <a:lnTo>
                    <a:pt x="29615" y="46294"/>
                  </a:lnTo>
                  <a:lnTo>
                    <a:pt x="37496" y="39409"/>
                  </a:lnTo>
                  <a:lnTo>
                    <a:pt x="46156" y="33469"/>
                  </a:lnTo>
                  <a:lnTo>
                    <a:pt x="55391" y="28249"/>
                  </a:lnTo>
                  <a:lnTo>
                    <a:pt x="65202" y="23555"/>
                  </a:lnTo>
                  <a:lnTo>
                    <a:pt x="75774" y="19235"/>
                  </a:lnTo>
                  <a:lnTo>
                    <a:pt x="87136" y="15177"/>
                  </a:lnTo>
                  <a:lnTo>
                    <a:pt x="98971" y="11455"/>
                  </a:lnTo>
                  <a:lnTo>
                    <a:pt x="112059" y="7938"/>
                  </a:lnTo>
                  <a:lnTo>
                    <a:pt x="129786" y="431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21135" y="3451081"/>
              <a:ext cx="144101" cy="174046"/>
            </a:xfrm>
            <a:custGeom>
              <a:avLst/>
              <a:gdLst/>
              <a:ahLst/>
              <a:cxnLst/>
              <a:rect l="0" t="0" r="0" b="0"/>
              <a:pathLst>
                <a:path w="144101" h="174046">
                  <a:moveTo>
                    <a:pt x="120545" y="11544"/>
                  </a:moveTo>
                  <a:lnTo>
                    <a:pt x="111744" y="5878"/>
                  </a:lnTo>
                  <a:lnTo>
                    <a:pt x="103398" y="2233"/>
                  </a:lnTo>
                  <a:lnTo>
                    <a:pt x="94704" y="329"/>
                  </a:lnTo>
                  <a:lnTo>
                    <a:pt x="85755" y="0"/>
                  </a:lnTo>
                  <a:lnTo>
                    <a:pt x="76909" y="1268"/>
                  </a:lnTo>
                  <a:lnTo>
                    <a:pt x="68370" y="3992"/>
                  </a:lnTo>
                  <a:lnTo>
                    <a:pt x="60182" y="7913"/>
                  </a:lnTo>
                  <a:lnTo>
                    <a:pt x="52305" y="12748"/>
                  </a:lnTo>
                  <a:lnTo>
                    <a:pt x="44674" y="18253"/>
                  </a:lnTo>
                  <a:lnTo>
                    <a:pt x="37228" y="24234"/>
                  </a:lnTo>
                  <a:lnTo>
                    <a:pt x="29914" y="30546"/>
                  </a:lnTo>
                  <a:lnTo>
                    <a:pt x="22703" y="37096"/>
                  </a:lnTo>
                  <a:lnTo>
                    <a:pt x="15894" y="44138"/>
                  </a:lnTo>
                  <a:lnTo>
                    <a:pt x="10079" y="52238"/>
                  </a:lnTo>
                  <a:lnTo>
                    <a:pt x="5510" y="61613"/>
                  </a:lnTo>
                  <a:lnTo>
                    <a:pt x="2273" y="72014"/>
                  </a:lnTo>
                  <a:lnTo>
                    <a:pt x="467" y="82912"/>
                  </a:lnTo>
                  <a:lnTo>
                    <a:pt x="0" y="93942"/>
                  </a:lnTo>
                  <a:lnTo>
                    <a:pt x="804" y="104770"/>
                  </a:lnTo>
                  <a:lnTo>
                    <a:pt x="2931" y="115034"/>
                  </a:lnTo>
                  <a:lnTo>
                    <a:pt x="6283" y="124599"/>
                  </a:lnTo>
                  <a:lnTo>
                    <a:pt x="10651" y="133512"/>
                  </a:lnTo>
                  <a:lnTo>
                    <a:pt x="15798" y="141893"/>
                  </a:lnTo>
                  <a:lnTo>
                    <a:pt x="21528" y="149859"/>
                  </a:lnTo>
                  <a:lnTo>
                    <a:pt x="28001" y="157194"/>
                  </a:lnTo>
                  <a:lnTo>
                    <a:pt x="35710" y="163369"/>
                  </a:lnTo>
                  <a:lnTo>
                    <a:pt x="44821" y="168185"/>
                  </a:lnTo>
                  <a:lnTo>
                    <a:pt x="55041" y="171589"/>
                  </a:lnTo>
                  <a:lnTo>
                    <a:pt x="65818" y="173507"/>
                  </a:lnTo>
                  <a:lnTo>
                    <a:pt x="76762" y="174045"/>
                  </a:lnTo>
                  <a:lnTo>
                    <a:pt x="87363" y="173120"/>
                  </a:lnTo>
                  <a:lnTo>
                    <a:pt x="96941" y="170379"/>
                  </a:lnTo>
                  <a:lnTo>
                    <a:pt x="105228" y="165795"/>
                  </a:lnTo>
                  <a:lnTo>
                    <a:pt x="112299" y="159617"/>
                  </a:lnTo>
                  <a:lnTo>
                    <a:pt x="118373" y="152183"/>
                  </a:lnTo>
                  <a:lnTo>
                    <a:pt x="123685" y="143815"/>
                  </a:lnTo>
                  <a:lnTo>
                    <a:pt x="128443" y="134773"/>
                  </a:lnTo>
                  <a:lnTo>
                    <a:pt x="132807" y="125260"/>
                  </a:lnTo>
                  <a:lnTo>
                    <a:pt x="136889" y="115419"/>
                  </a:lnTo>
                  <a:lnTo>
                    <a:pt x="140446" y="105355"/>
                  </a:lnTo>
                  <a:lnTo>
                    <a:pt x="142924" y="95139"/>
                  </a:lnTo>
                  <a:lnTo>
                    <a:pt x="144100" y="84824"/>
                  </a:lnTo>
                  <a:lnTo>
                    <a:pt x="143905" y="74609"/>
                  </a:lnTo>
                  <a:lnTo>
                    <a:pt x="142253" y="64823"/>
                  </a:lnTo>
                  <a:lnTo>
                    <a:pt x="139255" y="55611"/>
                  </a:lnTo>
                  <a:lnTo>
                    <a:pt x="135263" y="46864"/>
                  </a:lnTo>
                  <a:lnTo>
                    <a:pt x="130278" y="37246"/>
                  </a:lnTo>
                  <a:lnTo>
                    <a:pt x="122746" y="23677"/>
                  </a:lnTo>
                  <a:lnTo>
                    <a:pt x="110017" y="1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81025" y="3212880"/>
              <a:ext cx="150170" cy="376088"/>
            </a:xfrm>
            <a:custGeom>
              <a:avLst/>
              <a:gdLst/>
              <a:ahLst/>
              <a:cxnLst/>
              <a:rect l="0" t="0" r="0" b="0"/>
              <a:pathLst>
                <a:path w="150170" h="376088">
                  <a:moveTo>
                    <a:pt x="65940" y="376087"/>
                  </a:moveTo>
                  <a:lnTo>
                    <a:pt x="63007" y="364419"/>
                  </a:lnTo>
                  <a:lnTo>
                    <a:pt x="60224" y="353930"/>
                  </a:lnTo>
                  <a:lnTo>
                    <a:pt x="57329" y="343619"/>
                  </a:lnTo>
                  <a:lnTo>
                    <a:pt x="54462" y="332972"/>
                  </a:lnTo>
                  <a:lnTo>
                    <a:pt x="51946" y="321332"/>
                  </a:lnTo>
                  <a:lnTo>
                    <a:pt x="49925" y="308436"/>
                  </a:lnTo>
                  <a:lnTo>
                    <a:pt x="48067" y="294357"/>
                  </a:lnTo>
                  <a:lnTo>
                    <a:pt x="45676" y="279306"/>
                  </a:lnTo>
                  <a:lnTo>
                    <a:pt x="42402" y="263514"/>
                  </a:lnTo>
                  <a:lnTo>
                    <a:pt x="38387" y="247182"/>
                  </a:lnTo>
                  <a:lnTo>
                    <a:pt x="34074" y="230467"/>
                  </a:lnTo>
                  <a:lnTo>
                    <a:pt x="29764" y="213490"/>
                  </a:lnTo>
                  <a:lnTo>
                    <a:pt x="25584" y="196498"/>
                  </a:lnTo>
                  <a:lnTo>
                    <a:pt x="21557" y="179857"/>
                  </a:lnTo>
                  <a:lnTo>
                    <a:pt x="17669" y="163732"/>
                  </a:lnTo>
                  <a:lnTo>
                    <a:pt x="13889" y="147953"/>
                  </a:lnTo>
                  <a:lnTo>
                    <a:pt x="10191" y="132132"/>
                  </a:lnTo>
                  <a:lnTo>
                    <a:pt x="6561" y="116043"/>
                  </a:lnTo>
                  <a:lnTo>
                    <a:pt x="3309" y="99796"/>
                  </a:lnTo>
                  <a:lnTo>
                    <a:pt x="1035" y="83728"/>
                  </a:lnTo>
                  <a:lnTo>
                    <a:pt x="0" y="68036"/>
                  </a:lnTo>
                  <a:lnTo>
                    <a:pt x="461" y="53075"/>
                  </a:lnTo>
                  <a:lnTo>
                    <a:pt x="2822" y="39408"/>
                  </a:lnTo>
                  <a:lnTo>
                    <a:pt x="7118" y="27232"/>
                  </a:lnTo>
                  <a:lnTo>
                    <a:pt x="13089" y="16905"/>
                  </a:lnTo>
                  <a:lnTo>
                    <a:pt x="20376" y="9090"/>
                  </a:lnTo>
                  <a:lnTo>
                    <a:pt x="28648" y="3908"/>
                  </a:lnTo>
                  <a:lnTo>
                    <a:pt x="37792" y="1038"/>
                  </a:lnTo>
                  <a:lnTo>
                    <a:pt x="47907" y="0"/>
                  </a:lnTo>
                  <a:lnTo>
                    <a:pt x="58959" y="337"/>
                  </a:lnTo>
                  <a:lnTo>
                    <a:pt x="70480" y="1829"/>
                  </a:lnTo>
                  <a:lnTo>
                    <a:pt x="81681" y="4491"/>
                  </a:lnTo>
                  <a:lnTo>
                    <a:pt x="92140" y="8234"/>
                  </a:lnTo>
                  <a:lnTo>
                    <a:pt x="101876" y="12760"/>
                  </a:lnTo>
                  <a:lnTo>
                    <a:pt x="112342" y="18177"/>
                  </a:lnTo>
                  <a:lnTo>
                    <a:pt x="126682" y="26076"/>
                  </a:lnTo>
                  <a:lnTo>
                    <a:pt x="150169" y="39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99567" y="344156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01" y="2866"/>
                  </a:lnTo>
                  <a:lnTo>
                    <a:pt x="192714" y="5009"/>
                  </a:lnTo>
                  <a:lnTo>
                    <a:pt x="182715" y="6616"/>
                  </a:lnTo>
                  <a:lnTo>
                    <a:pt x="171561" y="7969"/>
                  </a:lnTo>
                  <a:lnTo>
                    <a:pt x="159102" y="9467"/>
                  </a:lnTo>
                  <a:lnTo>
                    <a:pt x="145390" y="11313"/>
                  </a:lnTo>
                  <a:lnTo>
                    <a:pt x="130627" y="13380"/>
                  </a:lnTo>
                  <a:lnTo>
                    <a:pt x="115049" y="15312"/>
                  </a:lnTo>
                  <a:lnTo>
                    <a:pt x="98881" y="16913"/>
                  </a:lnTo>
                  <a:lnTo>
                    <a:pt x="82620" y="18309"/>
                  </a:lnTo>
                  <a:lnTo>
                    <a:pt x="67010" y="19854"/>
                  </a:lnTo>
                  <a:lnTo>
                    <a:pt x="52417" y="21739"/>
                  </a:lnTo>
                  <a:lnTo>
                    <a:pt x="39289" y="23846"/>
                  </a:lnTo>
                  <a:lnTo>
                    <a:pt x="27047" y="26028"/>
                  </a:lnTo>
                  <a:lnTo>
                    <a:pt x="14620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04934" y="3244094"/>
              <a:ext cx="221100" cy="429102"/>
            </a:xfrm>
            <a:custGeom>
              <a:avLst/>
              <a:gdLst/>
              <a:ahLst/>
              <a:cxnLst/>
              <a:rect l="0" t="0" r="0" b="0"/>
              <a:pathLst>
                <a:path w="221100" h="429102">
                  <a:moveTo>
                    <a:pt x="0" y="386987"/>
                  </a:moveTo>
                  <a:lnTo>
                    <a:pt x="2867" y="372318"/>
                  </a:lnTo>
                  <a:lnTo>
                    <a:pt x="5008" y="358407"/>
                  </a:lnTo>
                  <a:lnTo>
                    <a:pt x="6616" y="343918"/>
                  </a:lnTo>
                  <a:lnTo>
                    <a:pt x="7970" y="329062"/>
                  </a:lnTo>
                  <a:lnTo>
                    <a:pt x="9466" y="314534"/>
                  </a:lnTo>
                  <a:lnTo>
                    <a:pt x="11317" y="300711"/>
                  </a:lnTo>
                  <a:lnTo>
                    <a:pt x="13558" y="287326"/>
                  </a:lnTo>
                  <a:lnTo>
                    <a:pt x="16139" y="273667"/>
                  </a:lnTo>
                  <a:lnTo>
                    <a:pt x="18987" y="259328"/>
                  </a:lnTo>
                  <a:lnTo>
                    <a:pt x="22038" y="244240"/>
                  </a:lnTo>
                  <a:lnTo>
                    <a:pt x="25230" y="228494"/>
                  </a:lnTo>
                  <a:lnTo>
                    <a:pt x="28519" y="212226"/>
                  </a:lnTo>
                  <a:lnTo>
                    <a:pt x="31708" y="195572"/>
                  </a:lnTo>
                  <a:lnTo>
                    <a:pt x="34471" y="178640"/>
                  </a:lnTo>
                  <a:lnTo>
                    <a:pt x="36666" y="161521"/>
                  </a:lnTo>
                  <a:lnTo>
                    <a:pt x="38479" y="144603"/>
                  </a:lnTo>
                  <a:lnTo>
                    <a:pt x="40310" y="128545"/>
                  </a:lnTo>
                  <a:lnTo>
                    <a:pt x="42396" y="113628"/>
                  </a:lnTo>
                  <a:lnTo>
                    <a:pt x="44799" y="99646"/>
                  </a:lnTo>
                  <a:lnTo>
                    <a:pt x="47491" y="86101"/>
                  </a:lnTo>
                  <a:lnTo>
                    <a:pt x="50417" y="72651"/>
                  </a:lnTo>
                  <a:lnTo>
                    <a:pt x="53518" y="59141"/>
                  </a:lnTo>
                  <a:lnTo>
                    <a:pt x="56746" y="45523"/>
                  </a:lnTo>
                  <a:lnTo>
                    <a:pt x="60071" y="31826"/>
                  </a:lnTo>
                  <a:lnTo>
                    <a:pt x="63795" y="19052"/>
                  </a:lnTo>
                  <a:lnTo>
                    <a:pt x="68512" y="9064"/>
                  </a:lnTo>
                  <a:lnTo>
                    <a:pt x="74460" y="2664"/>
                  </a:lnTo>
                  <a:lnTo>
                    <a:pt x="81235" y="0"/>
                  </a:lnTo>
                  <a:lnTo>
                    <a:pt x="88014" y="1090"/>
                  </a:lnTo>
                  <a:lnTo>
                    <a:pt x="94311" y="5533"/>
                  </a:lnTo>
                  <a:lnTo>
                    <a:pt x="99994" y="12852"/>
                  </a:lnTo>
                  <a:lnTo>
                    <a:pt x="105111" y="22698"/>
                  </a:lnTo>
                  <a:lnTo>
                    <a:pt x="109772" y="34632"/>
                  </a:lnTo>
                  <a:lnTo>
                    <a:pt x="114087" y="47857"/>
                  </a:lnTo>
                  <a:lnTo>
                    <a:pt x="118153" y="61337"/>
                  </a:lnTo>
                  <a:lnTo>
                    <a:pt x="122043" y="74471"/>
                  </a:lnTo>
                  <a:lnTo>
                    <a:pt x="125811" y="87067"/>
                  </a:lnTo>
                  <a:lnTo>
                    <a:pt x="129495" y="99139"/>
                  </a:lnTo>
                  <a:lnTo>
                    <a:pt x="133122" y="110781"/>
                  </a:lnTo>
                  <a:lnTo>
                    <a:pt x="136711" y="122091"/>
                  </a:lnTo>
                  <a:lnTo>
                    <a:pt x="140274" y="133161"/>
                  </a:lnTo>
                  <a:lnTo>
                    <a:pt x="143819" y="144075"/>
                  </a:lnTo>
                  <a:lnTo>
                    <a:pt x="147352" y="155374"/>
                  </a:lnTo>
                  <a:lnTo>
                    <a:pt x="150877" y="168017"/>
                  </a:lnTo>
                  <a:lnTo>
                    <a:pt x="154396" y="182407"/>
                  </a:lnTo>
                  <a:lnTo>
                    <a:pt x="157914" y="197971"/>
                  </a:lnTo>
                  <a:lnTo>
                    <a:pt x="161428" y="213496"/>
                  </a:lnTo>
                  <a:lnTo>
                    <a:pt x="164941" y="228267"/>
                  </a:lnTo>
                  <a:lnTo>
                    <a:pt x="168453" y="242097"/>
                  </a:lnTo>
                  <a:lnTo>
                    <a:pt x="171964" y="255065"/>
                  </a:lnTo>
                  <a:lnTo>
                    <a:pt x="175474" y="267347"/>
                  </a:lnTo>
                  <a:lnTo>
                    <a:pt x="178983" y="279443"/>
                  </a:lnTo>
                  <a:lnTo>
                    <a:pt x="182494" y="292111"/>
                  </a:lnTo>
                  <a:lnTo>
                    <a:pt x="186004" y="305714"/>
                  </a:lnTo>
                  <a:lnTo>
                    <a:pt x="189513" y="319939"/>
                  </a:lnTo>
                  <a:lnTo>
                    <a:pt x="193023" y="334028"/>
                  </a:lnTo>
                  <a:lnTo>
                    <a:pt x="196533" y="347540"/>
                  </a:lnTo>
                  <a:lnTo>
                    <a:pt x="200043" y="360373"/>
                  </a:lnTo>
                  <a:lnTo>
                    <a:pt x="203552" y="372598"/>
                  </a:lnTo>
                  <a:lnTo>
                    <a:pt x="207057" y="384322"/>
                  </a:lnTo>
                  <a:lnTo>
                    <a:pt x="210405" y="395216"/>
                  </a:lnTo>
                  <a:lnTo>
                    <a:pt x="213630" y="405567"/>
                  </a:lnTo>
                  <a:lnTo>
                    <a:pt x="217014" y="416287"/>
                  </a:lnTo>
                  <a:lnTo>
                    <a:pt x="221099" y="429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15463" y="3489518"/>
              <a:ext cx="157929" cy="4693"/>
            </a:xfrm>
            <a:custGeom>
              <a:avLst/>
              <a:gdLst/>
              <a:ahLst/>
              <a:cxnLst/>
              <a:rect l="0" t="0" r="0" b="0"/>
              <a:pathLst>
                <a:path w="157929" h="4693">
                  <a:moveTo>
                    <a:pt x="157928" y="4692"/>
                  </a:moveTo>
                  <a:lnTo>
                    <a:pt x="146259" y="4626"/>
                  </a:lnTo>
                  <a:lnTo>
                    <a:pt x="135771" y="3985"/>
                  </a:lnTo>
                  <a:lnTo>
                    <a:pt x="125464" y="2698"/>
                  </a:lnTo>
                  <a:lnTo>
                    <a:pt x="114990" y="1184"/>
                  </a:lnTo>
                  <a:lnTo>
                    <a:pt x="103998" y="164"/>
                  </a:lnTo>
                  <a:lnTo>
                    <a:pt x="92356" y="0"/>
                  </a:lnTo>
                  <a:lnTo>
                    <a:pt x="80102" y="554"/>
                  </a:lnTo>
                  <a:lnTo>
                    <a:pt x="67348" y="1392"/>
                  </a:lnTo>
                  <a:lnTo>
                    <a:pt x="54229" y="2215"/>
                  </a:lnTo>
                  <a:lnTo>
                    <a:pt x="41460" y="2904"/>
                  </a:lnTo>
                  <a:lnTo>
                    <a:pt x="29056" y="3507"/>
                  </a:lnTo>
                  <a:lnTo>
                    <a:pt x="15933" y="4074"/>
                  </a:lnTo>
                  <a:lnTo>
                    <a:pt x="0" y="4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27086" y="3273112"/>
              <a:ext cx="9476" cy="379027"/>
            </a:xfrm>
            <a:custGeom>
              <a:avLst/>
              <a:gdLst/>
              <a:ahLst/>
              <a:cxnLst/>
              <a:rect l="0" t="0" r="0" b="0"/>
              <a:pathLst>
                <a:path w="9476" h="379027">
                  <a:moveTo>
                    <a:pt x="9475" y="0"/>
                  </a:moveTo>
                  <a:lnTo>
                    <a:pt x="6609" y="11802"/>
                  </a:lnTo>
                  <a:lnTo>
                    <a:pt x="4466" y="23572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5" y="65464"/>
                  </a:lnTo>
                  <a:lnTo>
                    <a:pt x="242" y="81191"/>
                  </a:lnTo>
                  <a:lnTo>
                    <a:pt x="0" y="97639"/>
                  </a:lnTo>
                  <a:lnTo>
                    <a:pt x="364" y="114960"/>
                  </a:lnTo>
                  <a:lnTo>
                    <a:pt x="1419" y="133164"/>
                  </a:lnTo>
                  <a:lnTo>
                    <a:pt x="2941" y="152132"/>
                  </a:lnTo>
                  <a:lnTo>
                    <a:pt x="4501" y="171703"/>
                  </a:lnTo>
                  <a:lnTo>
                    <a:pt x="5844" y="191714"/>
                  </a:lnTo>
                  <a:lnTo>
                    <a:pt x="6898" y="211710"/>
                  </a:lnTo>
                  <a:lnTo>
                    <a:pt x="7678" y="230983"/>
                  </a:lnTo>
                  <a:lnTo>
                    <a:pt x="8240" y="249208"/>
                  </a:lnTo>
                  <a:lnTo>
                    <a:pt x="8633" y="266564"/>
                  </a:lnTo>
                  <a:lnTo>
                    <a:pt x="8905" y="283526"/>
                  </a:lnTo>
                  <a:lnTo>
                    <a:pt x="9090" y="300405"/>
                  </a:lnTo>
                  <a:lnTo>
                    <a:pt x="9217" y="316781"/>
                  </a:lnTo>
                  <a:lnTo>
                    <a:pt x="9316" y="333296"/>
                  </a:lnTo>
                  <a:lnTo>
                    <a:pt x="9397" y="352526"/>
                  </a:lnTo>
                  <a:lnTo>
                    <a:pt x="947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83451" y="3336283"/>
              <a:ext cx="153153" cy="347441"/>
            </a:xfrm>
            <a:custGeom>
              <a:avLst/>
              <a:gdLst/>
              <a:ahLst/>
              <a:cxnLst/>
              <a:rect l="0" t="0" r="0" b="0"/>
              <a:pathLst>
                <a:path w="153153" h="347441">
                  <a:moveTo>
                    <a:pt x="89981" y="0"/>
                  </a:moveTo>
                  <a:lnTo>
                    <a:pt x="84114" y="11601"/>
                  </a:lnTo>
                  <a:lnTo>
                    <a:pt x="78550" y="21450"/>
                  </a:lnTo>
                  <a:lnTo>
                    <a:pt x="72750" y="30455"/>
                  </a:lnTo>
                  <a:lnTo>
                    <a:pt x="66668" y="38897"/>
                  </a:lnTo>
                  <a:lnTo>
                    <a:pt x="60339" y="46924"/>
                  </a:lnTo>
                  <a:lnTo>
                    <a:pt x="53811" y="54647"/>
                  </a:lnTo>
                  <a:lnTo>
                    <a:pt x="47135" y="62151"/>
                  </a:lnTo>
                  <a:lnTo>
                    <a:pt x="40352" y="69502"/>
                  </a:lnTo>
                  <a:lnTo>
                    <a:pt x="33495" y="76747"/>
                  </a:lnTo>
                  <a:lnTo>
                    <a:pt x="26586" y="83918"/>
                  </a:lnTo>
                  <a:lnTo>
                    <a:pt x="19640" y="91039"/>
                  </a:lnTo>
                  <a:lnTo>
                    <a:pt x="12689" y="98132"/>
                  </a:lnTo>
                  <a:lnTo>
                    <a:pt x="6395" y="105369"/>
                  </a:lnTo>
                  <a:lnTo>
                    <a:pt x="1991" y="113068"/>
                  </a:lnTo>
                  <a:lnTo>
                    <a:pt x="0" y="121360"/>
                  </a:lnTo>
                  <a:lnTo>
                    <a:pt x="293" y="130219"/>
                  </a:lnTo>
                  <a:lnTo>
                    <a:pt x="2467" y="139543"/>
                  </a:lnTo>
                  <a:lnTo>
                    <a:pt x="6081" y="149229"/>
                  </a:lnTo>
                  <a:lnTo>
                    <a:pt x="10912" y="159343"/>
                  </a:lnTo>
                  <a:lnTo>
                    <a:pt x="16961" y="170118"/>
                  </a:lnTo>
                  <a:lnTo>
                    <a:pt x="24129" y="181627"/>
                  </a:lnTo>
                  <a:lnTo>
                    <a:pt x="32057" y="193795"/>
                  </a:lnTo>
                  <a:lnTo>
                    <a:pt x="40222" y="206496"/>
                  </a:lnTo>
                  <a:lnTo>
                    <a:pt x="48307" y="219587"/>
                  </a:lnTo>
                  <a:lnTo>
                    <a:pt x="56193" y="232632"/>
                  </a:lnTo>
                  <a:lnTo>
                    <a:pt x="63869" y="244931"/>
                  </a:lnTo>
                  <a:lnTo>
                    <a:pt x="71366" y="256162"/>
                  </a:lnTo>
                  <a:lnTo>
                    <a:pt x="78721" y="266346"/>
                  </a:lnTo>
                  <a:lnTo>
                    <a:pt x="85975" y="275654"/>
                  </a:lnTo>
                  <a:lnTo>
                    <a:pt x="93160" y="284293"/>
                  </a:lnTo>
                  <a:lnTo>
                    <a:pt x="100460" y="292606"/>
                  </a:lnTo>
                  <a:lnTo>
                    <a:pt x="108202" y="301042"/>
                  </a:lnTo>
                  <a:lnTo>
                    <a:pt x="116512" y="309824"/>
                  </a:lnTo>
                  <a:lnTo>
                    <a:pt x="124904" y="318538"/>
                  </a:lnTo>
                  <a:lnTo>
                    <a:pt x="133207" y="327092"/>
                  </a:lnTo>
                  <a:lnTo>
                    <a:pt x="142151" y="336241"/>
                  </a:lnTo>
                  <a:lnTo>
                    <a:pt x="15315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832165" y="157927"/>
            <a:ext cx="1532654" cy="779110"/>
            <a:chOff x="2832165" y="157927"/>
            <a:chExt cx="1532654" cy="779110"/>
          </a:xfrm>
        </p:grpSpPr>
        <p:sp>
          <p:nvSpPr>
            <p:cNvPr id="2" name="Freeform 1"/>
            <p:cNvSpPr/>
            <p:nvPr/>
          </p:nvSpPr>
          <p:spPr>
            <a:xfrm>
              <a:off x="2928256" y="157927"/>
              <a:ext cx="346107" cy="657193"/>
            </a:xfrm>
            <a:custGeom>
              <a:avLst/>
              <a:gdLst/>
              <a:ahLst/>
              <a:cxnLst/>
              <a:rect l="0" t="0" r="0" b="0"/>
              <a:pathLst>
                <a:path w="346107" h="657193">
                  <a:moveTo>
                    <a:pt x="30251" y="0"/>
                  </a:moveTo>
                  <a:lnTo>
                    <a:pt x="27452" y="11735"/>
                  </a:lnTo>
                  <a:lnTo>
                    <a:pt x="25950" y="22864"/>
                  </a:lnTo>
                  <a:lnTo>
                    <a:pt x="25639" y="34467"/>
                  </a:lnTo>
                  <a:lnTo>
                    <a:pt x="26146" y="46801"/>
                  </a:lnTo>
                  <a:lnTo>
                    <a:pt x="26965" y="60109"/>
                  </a:lnTo>
                  <a:lnTo>
                    <a:pt x="27781" y="74423"/>
                  </a:lnTo>
                  <a:lnTo>
                    <a:pt x="28465" y="89773"/>
                  </a:lnTo>
                  <a:lnTo>
                    <a:pt x="28991" y="106283"/>
                  </a:lnTo>
                  <a:lnTo>
                    <a:pt x="29377" y="123899"/>
                  </a:lnTo>
                  <a:lnTo>
                    <a:pt x="29652" y="142116"/>
                  </a:lnTo>
                  <a:lnTo>
                    <a:pt x="29843" y="160110"/>
                  </a:lnTo>
                  <a:lnTo>
                    <a:pt x="29975" y="177442"/>
                  </a:lnTo>
                  <a:lnTo>
                    <a:pt x="30065" y="194349"/>
                  </a:lnTo>
                  <a:lnTo>
                    <a:pt x="30126" y="211534"/>
                  </a:lnTo>
                  <a:lnTo>
                    <a:pt x="30168" y="229387"/>
                  </a:lnTo>
                  <a:lnTo>
                    <a:pt x="30195" y="247650"/>
                  </a:lnTo>
                  <a:lnTo>
                    <a:pt x="30214" y="265618"/>
                  </a:lnTo>
                  <a:lnTo>
                    <a:pt x="30222" y="282894"/>
                  </a:lnTo>
                  <a:lnTo>
                    <a:pt x="30058" y="299411"/>
                  </a:lnTo>
                  <a:lnTo>
                    <a:pt x="29414" y="315262"/>
                  </a:lnTo>
                  <a:lnTo>
                    <a:pt x="28169" y="330599"/>
                  </a:lnTo>
                  <a:lnTo>
                    <a:pt x="26519" y="345882"/>
                  </a:lnTo>
                  <a:lnTo>
                    <a:pt x="24873" y="361835"/>
                  </a:lnTo>
                  <a:lnTo>
                    <a:pt x="23466" y="378802"/>
                  </a:lnTo>
                  <a:lnTo>
                    <a:pt x="22202" y="396777"/>
                  </a:lnTo>
                  <a:lnTo>
                    <a:pt x="20746" y="415601"/>
                  </a:lnTo>
                  <a:lnTo>
                    <a:pt x="18914" y="435077"/>
                  </a:lnTo>
                  <a:lnTo>
                    <a:pt x="16684" y="454866"/>
                  </a:lnTo>
                  <a:lnTo>
                    <a:pt x="14108" y="474523"/>
                  </a:lnTo>
                  <a:lnTo>
                    <a:pt x="11266" y="493810"/>
                  </a:lnTo>
                  <a:lnTo>
                    <a:pt x="8391" y="512522"/>
                  </a:lnTo>
                  <a:lnTo>
                    <a:pt x="5847" y="530401"/>
                  </a:lnTo>
                  <a:lnTo>
                    <a:pt x="3808" y="547392"/>
                  </a:lnTo>
                  <a:lnTo>
                    <a:pt x="2270" y="563600"/>
                  </a:lnTo>
                  <a:lnTo>
                    <a:pt x="1157" y="579185"/>
                  </a:lnTo>
                  <a:lnTo>
                    <a:pt x="374" y="594300"/>
                  </a:lnTo>
                  <a:lnTo>
                    <a:pt x="0" y="608912"/>
                  </a:lnTo>
                  <a:lnTo>
                    <a:pt x="273" y="622811"/>
                  </a:lnTo>
                  <a:lnTo>
                    <a:pt x="1295" y="635911"/>
                  </a:lnTo>
                  <a:lnTo>
                    <a:pt x="3824" y="647215"/>
                  </a:lnTo>
                  <a:lnTo>
                    <a:pt x="8295" y="654550"/>
                  </a:lnTo>
                  <a:lnTo>
                    <a:pt x="13799" y="657192"/>
                  </a:lnTo>
                  <a:lnTo>
                    <a:pt x="20210" y="656281"/>
                  </a:lnTo>
                  <a:lnTo>
                    <a:pt x="27544" y="653080"/>
                  </a:lnTo>
                  <a:lnTo>
                    <a:pt x="35706" y="648628"/>
                  </a:lnTo>
                  <a:lnTo>
                    <a:pt x="44535" y="643775"/>
                  </a:lnTo>
                  <a:lnTo>
                    <a:pt x="53875" y="638986"/>
                  </a:lnTo>
                  <a:lnTo>
                    <a:pt x="63752" y="634593"/>
                  </a:lnTo>
                  <a:lnTo>
                    <a:pt x="74364" y="630928"/>
                  </a:lnTo>
                  <a:lnTo>
                    <a:pt x="85762" y="628081"/>
                  </a:lnTo>
                  <a:lnTo>
                    <a:pt x="97856" y="625810"/>
                  </a:lnTo>
                  <a:lnTo>
                    <a:pt x="110506" y="623660"/>
                  </a:lnTo>
                  <a:lnTo>
                    <a:pt x="123578" y="621359"/>
                  </a:lnTo>
                  <a:lnTo>
                    <a:pt x="137119" y="618980"/>
                  </a:lnTo>
                  <a:lnTo>
                    <a:pt x="151348" y="616835"/>
                  </a:lnTo>
                  <a:lnTo>
                    <a:pt x="166324" y="615091"/>
                  </a:lnTo>
                  <a:lnTo>
                    <a:pt x="181805" y="613597"/>
                  </a:lnTo>
                  <a:lnTo>
                    <a:pt x="197350" y="611988"/>
                  </a:lnTo>
                  <a:lnTo>
                    <a:pt x="212696" y="610063"/>
                  </a:lnTo>
                  <a:lnTo>
                    <a:pt x="227763" y="608109"/>
                  </a:lnTo>
                  <a:lnTo>
                    <a:pt x="242567" y="606783"/>
                  </a:lnTo>
                  <a:lnTo>
                    <a:pt x="257150" y="606407"/>
                  </a:lnTo>
                  <a:lnTo>
                    <a:pt x="271537" y="606822"/>
                  </a:lnTo>
                  <a:lnTo>
                    <a:pt x="287451" y="607603"/>
                  </a:lnTo>
                  <a:lnTo>
                    <a:pt x="309644" y="608823"/>
                  </a:lnTo>
                  <a:lnTo>
                    <a:pt x="346106" y="61065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97326" y="590716"/>
              <a:ext cx="261307" cy="188393"/>
            </a:xfrm>
            <a:custGeom>
              <a:avLst/>
              <a:gdLst/>
              <a:ahLst/>
              <a:cxnLst/>
              <a:rect l="0" t="0" r="0" b="0"/>
              <a:pathLst>
                <a:path w="261307" h="188393">
                  <a:moveTo>
                    <a:pt x="134964" y="51522"/>
                  </a:moveTo>
                  <a:lnTo>
                    <a:pt x="129096" y="42788"/>
                  </a:lnTo>
                  <a:lnTo>
                    <a:pt x="123532" y="35081"/>
                  </a:lnTo>
                  <a:lnTo>
                    <a:pt x="117728" y="27683"/>
                  </a:lnTo>
                  <a:lnTo>
                    <a:pt x="111475" y="20595"/>
                  </a:lnTo>
                  <a:lnTo>
                    <a:pt x="104496" y="14065"/>
                  </a:lnTo>
                  <a:lnTo>
                    <a:pt x="96715" y="8206"/>
                  </a:lnTo>
                  <a:lnTo>
                    <a:pt x="88213" y="3460"/>
                  </a:lnTo>
                  <a:lnTo>
                    <a:pt x="79134" y="635"/>
                  </a:lnTo>
                  <a:lnTo>
                    <a:pt x="69625" y="0"/>
                  </a:lnTo>
                  <a:lnTo>
                    <a:pt x="59971" y="1354"/>
                  </a:lnTo>
                  <a:lnTo>
                    <a:pt x="50569" y="4315"/>
                  </a:lnTo>
                  <a:lnTo>
                    <a:pt x="41624" y="8493"/>
                  </a:lnTo>
                  <a:lnTo>
                    <a:pt x="33313" y="13719"/>
                  </a:lnTo>
                  <a:lnTo>
                    <a:pt x="25878" y="20041"/>
                  </a:lnTo>
                  <a:lnTo>
                    <a:pt x="19362" y="27405"/>
                  </a:lnTo>
                  <a:lnTo>
                    <a:pt x="13817" y="35805"/>
                  </a:lnTo>
                  <a:lnTo>
                    <a:pt x="9382" y="45353"/>
                  </a:lnTo>
                  <a:lnTo>
                    <a:pt x="6027" y="56003"/>
                  </a:lnTo>
                  <a:lnTo>
                    <a:pt x="3585" y="67578"/>
                  </a:lnTo>
                  <a:lnTo>
                    <a:pt x="1855" y="79873"/>
                  </a:lnTo>
                  <a:lnTo>
                    <a:pt x="655" y="92694"/>
                  </a:lnTo>
                  <a:lnTo>
                    <a:pt x="0" y="105726"/>
                  </a:lnTo>
                  <a:lnTo>
                    <a:pt x="84" y="118548"/>
                  </a:lnTo>
                  <a:lnTo>
                    <a:pt x="959" y="130944"/>
                  </a:lnTo>
                  <a:lnTo>
                    <a:pt x="2700" y="142724"/>
                  </a:lnTo>
                  <a:lnTo>
                    <a:pt x="5471" y="153643"/>
                  </a:lnTo>
                  <a:lnTo>
                    <a:pt x="9273" y="163641"/>
                  </a:lnTo>
                  <a:lnTo>
                    <a:pt x="14285" y="172338"/>
                  </a:lnTo>
                  <a:lnTo>
                    <a:pt x="20931" y="178978"/>
                  </a:lnTo>
                  <a:lnTo>
                    <a:pt x="29288" y="183322"/>
                  </a:lnTo>
                  <a:lnTo>
                    <a:pt x="38984" y="185273"/>
                  </a:lnTo>
                  <a:lnTo>
                    <a:pt x="49402" y="184620"/>
                  </a:lnTo>
                  <a:lnTo>
                    <a:pt x="60100" y="181509"/>
                  </a:lnTo>
                  <a:lnTo>
                    <a:pt x="70535" y="176185"/>
                  </a:lnTo>
                  <a:lnTo>
                    <a:pt x="80002" y="168808"/>
                  </a:lnTo>
                  <a:lnTo>
                    <a:pt x="88219" y="159666"/>
                  </a:lnTo>
                  <a:lnTo>
                    <a:pt x="95412" y="149124"/>
                  </a:lnTo>
                  <a:lnTo>
                    <a:pt x="102100" y="137534"/>
                  </a:lnTo>
                  <a:lnTo>
                    <a:pt x="108633" y="125185"/>
                  </a:lnTo>
                  <a:lnTo>
                    <a:pt x="114856" y="112301"/>
                  </a:lnTo>
                  <a:lnTo>
                    <a:pt x="120210" y="99047"/>
                  </a:lnTo>
                  <a:lnTo>
                    <a:pt x="124471" y="85604"/>
                  </a:lnTo>
                  <a:lnTo>
                    <a:pt x="128640" y="74373"/>
                  </a:lnTo>
                  <a:lnTo>
                    <a:pt x="133449" y="68879"/>
                  </a:lnTo>
                  <a:lnTo>
                    <a:pt x="137911" y="69002"/>
                  </a:lnTo>
                  <a:lnTo>
                    <a:pt x="141902" y="73060"/>
                  </a:lnTo>
                  <a:lnTo>
                    <a:pt x="145770" y="79750"/>
                  </a:lnTo>
                  <a:lnTo>
                    <a:pt x="149976" y="88422"/>
                  </a:lnTo>
                  <a:lnTo>
                    <a:pt x="154735" y="98611"/>
                  </a:lnTo>
                  <a:lnTo>
                    <a:pt x="160216" y="109608"/>
                  </a:lnTo>
                  <a:lnTo>
                    <a:pt x="166643" y="120484"/>
                  </a:lnTo>
                  <a:lnTo>
                    <a:pt x="174038" y="130733"/>
                  </a:lnTo>
                  <a:lnTo>
                    <a:pt x="182273" y="140079"/>
                  </a:lnTo>
                  <a:lnTo>
                    <a:pt x="191170" y="148288"/>
                  </a:lnTo>
                  <a:lnTo>
                    <a:pt x="200555" y="155365"/>
                  </a:lnTo>
                  <a:lnTo>
                    <a:pt x="210220" y="161521"/>
                  </a:lnTo>
                  <a:lnTo>
                    <a:pt x="221077" y="167778"/>
                  </a:lnTo>
                  <a:lnTo>
                    <a:pt x="236311" y="175806"/>
                  </a:lnTo>
                  <a:lnTo>
                    <a:pt x="261306" y="18839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90342" y="294797"/>
              <a:ext cx="20933" cy="484312"/>
            </a:xfrm>
            <a:custGeom>
              <a:avLst/>
              <a:gdLst/>
              <a:ahLst/>
              <a:cxnLst/>
              <a:rect l="0" t="0" r="0" b="0"/>
              <a:pathLst>
                <a:path w="20933" h="484312">
                  <a:moveTo>
                    <a:pt x="10404" y="0"/>
                  </a:moveTo>
                  <a:lnTo>
                    <a:pt x="7537" y="11803"/>
                  </a:lnTo>
                  <a:lnTo>
                    <a:pt x="5395" y="23572"/>
                  </a:lnTo>
                  <a:lnTo>
                    <a:pt x="3792" y="36471"/>
                  </a:lnTo>
                  <a:lnTo>
                    <a:pt x="2611" y="50665"/>
                  </a:lnTo>
                  <a:lnTo>
                    <a:pt x="1762" y="66290"/>
                  </a:lnTo>
                  <a:lnTo>
                    <a:pt x="1165" y="83265"/>
                  </a:lnTo>
                  <a:lnTo>
                    <a:pt x="751" y="101367"/>
                  </a:lnTo>
                  <a:lnTo>
                    <a:pt x="467" y="120335"/>
                  </a:lnTo>
                  <a:lnTo>
                    <a:pt x="273" y="139942"/>
                  </a:lnTo>
                  <a:lnTo>
                    <a:pt x="142" y="160003"/>
                  </a:lnTo>
                  <a:lnTo>
                    <a:pt x="54" y="180382"/>
                  </a:lnTo>
                  <a:lnTo>
                    <a:pt x="0" y="200967"/>
                  </a:lnTo>
                  <a:lnTo>
                    <a:pt x="133" y="221196"/>
                  </a:lnTo>
                  <a:lnTo>
                    <a:pt x="754" y="240100"/>
                  </a:lnTo>
                  <a:lnTo>
                    <a:pt x="1986" y="257262"/>
                  </a:lnTo>
                  <a:lnTo>
                    <a:pt x="3626" y="272922"/>
                  </a:lnTo>
                  <a:lnTo>
                    <a:pt x="5266" y="287675"/>
                  </a:lnTo>
                  <a:lnTo>
                    <a:pt x="6664" y="301980"/>
                  </a:lnTo>
                  <a:lnTo>
                    <a:pt x="7753" y="316253"/>
                  </a:lnTo>
                  <a:lnTo>
                    <a:pt x="8559" y="330922"/>
                  </a:lnTo>
                  <a:lnTo>
                    <a:pt x="9135" y="346169"/>
                  </a:lnTo>
                  <a:lnTo>
                    <a:pt x="9539" y="361819"/>
                  </a:lnTo>
                  <a:lnTo>
                    <a:pt x="9818" y="377471"/>
                  </a:lnTo>
                  <a:lnTo>
                    <a:pt x="10013" y="392881"/>
                  </a:lnTo>
                  <a:lnTo>
                    <a:pt x="10316" y="407820"/>
                  </a:lnTo>
                  <a:lnTo>
                    <a:pt x="11051" y="422004"/>
                  </a:lnTo>
                  <a:lnTo>
                    <a:pt x="12359" y="435344"/>
                  </a:lnTo>
                  <a:lnTo>
                    <a:pt x="14060" y="447477"/>
                  </a:lnTo>
                  <a:lnTo>
                    <a:pt x="15918" y="458869"/>
                  </a:lnTo>
                  <a:lnTo>
                    <a:pt x="18097" y="470520"/>
                  </a:lnTo>
                  <a:lnTo>
                    <a:pt x="20932" y="4843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36485" y="473782"/>
              <a:ext cx="269588" cy="327597"/>
            </a:xfrm>
            <a:custGeom>
              <a:avLst/>
              <a:gdLst/>
              <a:ahLst/>
              <a:cxnLst/>
              <a:rect l="0" t="0" r="0" b="0"/>
              <a:pathLst>
                <a:path w="269588" h="327597">
                  <a:moveTo>
                    <a:pt x="90603" y="0"/>
                  </a:moveTo>
                  <a:lnTo>
                    <a:pt x="87602" y="8801"/>
                  </a:lnTo>
                  <a:lnTo>
                    <a:pt x="84180" y="17148"/>
                  </a:lnTo>
                  <a:lnTo>
                    <a:pt x="79983" y="25847"/>
                  </a:lnTo>
                  <a:lnTo>
                    <a:pt x="75083" y="34968"/>
                  </a:lnTo>
                  <a:lnTo>
                    <a:pt x="69602" y="44463"/>
                  </a:lnTo>
                  <a:lnTo>
                    <a:pt x="63671" y="54250"/>
                  </a:lnTo>
                  <a:lnTo>
                    <a:pt x="57410" y="64091"/>
                  </a:lnTo>
                  <a:lnTo>
                    <a:pt x="50911" y="73617"/>
                  </a:lnTo>
                  <a:lnTo>
                    <a:pt x="44243" y="82645"/>
                  </a:lnTo>
                  <a:lnTo>
                    <a:pt x="37291" y="91011"/>
                  </a:lnTo>
                  <a:lnTo>
                    <a:pt x="29786" y="98484"/>
                  </a:lnTo>
                  <a:lnTo>
                    <a:pt x="21641" y="105038"/>
                  </a:lnTo>
                  <a:lnTo>
                    <a:pt x="13561" y="111118"/>
                  </a:lnTo>
                  <a:lnTo>
                    <a:pt x="6887" y="117509"/>
                  </a:lnTo>
                  <a:lnTo>
                    <a:pt x="2267" y="124626"/>
                  </a:lnTo>
                  <a:lnTo>
                    <a:pt x="0" y="132377"/>
                  </a:lnTo>
                  <a:lnTo>
                    <a:pt x="373" y="140351"/>
                  </a:lnTo>
                  <a:lnTo>
                    <a:pt x="3256" y="148277"/>
                  </a:lnTo>
                  <a:lnTo>
                    <a:pt x="8071" y="156209"/>
                  </a:lnTo>
                  <a:lnTo>
                    <a:pt x="14036" y="164439"/>
                  </a:lnTo>
                  <a:lnTo>
                    <a:pt x="20590" y="173117"/>
                  </a:lnTo>
                  <a:lnTo>
                    <a:pt x="27424" y="182080"/>
                  </a:lnTo>
                  <a:lnTo>
                    <a:pt x="34383" y="190949"/>
                  </a:lnTo>
                  <a:lnTo>
                    <a:pt x="41393" y="199510"/>
                  </a:lnTo>
                  <a:lnTo>
                    <a:pt x="48423" y="207717"/>
                  </a:lnTo>
                  <a:lnTo>
                    <a:pt x="55456" y="215608"/>
                  </a:lnTo>
                  <a:lnTo>
                    <a:pt x="62493" y="223253"/>
                  </a:lnTo>
                  <a:lnTo>
                    <a:pt x="69696" y="230879"/>
                  </a:lnTo>
                  <a:lnTo>
                    <a:pt x="77372" y="238845"/>
                  </a:lnTo>
                  <a:lnTo>
                    <a:pt x="85650" y="247317"/>
                  </a:lnTo>
                  <a:lnTo>
                    <a:pt x="94498" y="256127"/>
                  </a:lnTo>
                  <a:lnTo>
                    <a:pt x="103817" y="264888"/>
                  </a:lnTo>
                  <a:lnTo>
                    <a:pt x="113493" y="273372"/>
                  </a:lnTo>
                  <a:lnTo>
                    <a:pt x="123432" y="281526"/>
                  </a:lnTo>
                  <a:lnTo>
                    <a:pt x="133557" y="289382"/>
                  </a:lnTo>
                  <a:lnTo>
                    <a:pt x="143810" y="296993"/>
                  </a:lnTo>
                  <a:lnTo>
                    <a:pt x="154153" y="304257"/>
                  </a:lnTo>
                  <a:lnTo>
                    <a:pt x="164556" y="310916"/>
                  </a:lnTo>
                  <a:lnTo>
                    <a:pt x="175000" y="316869"/>
                  </a:lnTo>
                  <a:lnTo>
                    <a:pt x="185473" y="321850"/>
                  </a:lnTo>
                  <a:lnTo>
                    <a:pt x="195964" y="325366"/>
                  </a:lnTo>
                  <a:lnTo>
                    <a:pt x="206462" y="327279"/>
                  </a:lnTo>
                  <a:lnTo>
                    <a:pt x="216801" y="327596"/>
                  </a:lnTo>
                  <a:lnTo>
                    <a:pt x="226670" y="326297"/>
                  </a:lnTo>
                  <a:lnTo>
                    <a:pt x="235929" y="323544"/>
                  </a:lnTo>
                  <a:lnTo>
                    <a:pt x="244309" y="319917"/>
                  </a:lnTo>
                  <a:lnTo>
                    <a:pt x="252153" y="315961"/>
                  </a:lnTo>
                  <a:lnTo>
                    <a:pt x="260148" y="311333"/>
                  </a:lnTo>
                  <a:lnTo>
                    <a:pt x="269587" y="3053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47555" y="522119"/>
              <a:ext cx="163803" cy="234184"/>
            </a:xfrm>
            <a:custGeom>
              <a:avLst/>
              <a:gdLst/>
              <a:ahLst/>
              <a:cxnLst/>
              <a:rect l="0" t="0" r="0" b="0"/>
              <a:pathLst>
                <a:path w="163803" h="234184">
                  <a:moveTo>
                    <a:pt x="47989" y="109590"/>
                  </a:moveTo>
                  <a:lnTo>
                    <a:pt x="56790" y="106657"/>
                  </a:lnTo>
                  <a:lnTo>
                    <a:pt x="65137" y="103874"/>
                  </a:lnTo>
                  <a:lnTo>
                    <a:pt x="73835" y="100975"/>
                  </a:lnTo>
                  <a:lnTo>
                    <a:pt x="82957" y="97935"/>
                  </a:lnTo>
                  <a:lnTo>
                    <a:pt x="92451" y="94770"/>
                  </a:lnTo>
                  <a:lnTo>
                    <a:pt x="102234" y="91496"/>
                  </a:lnTo>
                  <a:lnTo>
                    <a:pt x="111902" y="87813"/>
                  </a:lnTo>
                  <a:lnTo>
                    <a:pt x="120779" y="83125"/>
                  </a:lnTo>
                  <a:lnTo>
                    <a:pt x="128546" y="77190"/>
                  </a:lnTo>
                  <a:lnTo>
                    <a:pt x="134741" y="70084"/>
                  </a:lnTo>
                  <a:lnTo>
                    <a:pt x="138620" y="62018"/>
                  </a:lnTo>
                  <a:lnTo>
                    <a:pt x="139998" y="53226"/>
                  </a:lnTo>
                  <a:lnTo>
                    <a:pt x="138990" y="44069"/>
                  </a:lnTo>
                  <a:lnTo>
                    <a:pt x="135739" y="35010"/>
                  </a:lnTo>
                  <a:lnTo>
                    <a:pt x="130551" y="26303"/>
                  </a:lnTo>
                  <a:lnTo>
                    <a:pt x="123664" y="18323"/>
                  </a:lnTo>
                  <a:lnTo>
                    <a:pt x="115156" y="11642"/>
                  </a:lnTo>
                  <a:lnTo>
                    <a:pt x="105221" y="6451"/>
                  </a:lnTo>
                  <a:lnTo>
                    <a:pt x="94298" y="2779"/>
                  </a:lnTo>
                  <a:lnTo>
                    <a:pt x="82975" y="673"/>
                  </a:lnTo>
                  <a:lnTo>
                    <a:pt x="71625" y="0"/>
                  </a:lnTo>
                  <a:lnTo>
                    <a:pt x="60565" y="664"/>
                  </a:lnTo>
                  <a:lnTo>
                    <a:pt x="50137" y="2696"/>
                  </a:lnTo>
                  <a:lnTo>
                    <a:pt x="40463" y="5990"/>
                  </a:lnTo>
                  <a:lnTo>
                    <a:pt x="31645" y="10488"/>
                  </a:lnTo>
                  <a:lnTo>
                    <a:pt x="23860" y="16255"/>
                  </a:lnTo>
                  <a:lnTo>
                    <a:pt x="17107" y="23218"/>
                  </a:lnTo>
                  <a:lnTo>
                    <a:pt x="11400" y="31504"/>
                  </a:lnTo>
                  <a:lnTo>
                    <a:pt x="6857" y="41501"/>
                  </a:lnTo>
                  <a:lnTo>
                    <a:pt x="3432" y="53262"/>
                  </a:lnTo>
                  <a:lnTo>
                    <a:pt x="1115" y="66396"/>
                  </a:lnTo>
                  <a:lnTo>
                    <a:pt x="0" y="80276"/>
                  </a:lnTo>
                  <a:lnTo>
                    <a:pt x="27" y="94466"/>
                  </a:lnTo>
                  <a:lnTo>
                    <a:pt x="1010" y="108908"/>
                  </a:lnTo>
                  <a:lnTo>
                    <a:pt x="2732" y="123815"/>
                  </a:lnTo>
                  <a:lnTo>
                    <a:pt x="5003" y="139273"/>
                  </a:lnTo>
                  <a:lnTo>
                    <a:pt x="7832" y="154755"/>
                  </a:lnTo>
                  <a:lnTo>
                    <a:pt x="11409" y="169244"/>
                  </a:lnTo>
                  <a:lnTo>
                    <a:pt x="15783" y="182248"/>
                  </a:lnTo>
                  <a:lnTo>
                    <a:pt x="21025" y="193777"/>
                  </a:lnTo>
                  <a:lnTo>
                    <a:pt x="27301" y="204063"/>
                  </a:lnTo>
                  <a:lnTo>
                    <a:pt x="34599" y="213377"/>
                  </a:lnTo>
                  <a:lnTo>
                    <a:pt x="42773" y="221480"/>
                  </a:lnTo>
                  <a:lnTo>
                    <a:pt x="51630" y="227654"/>
                  </a:lnTo>
                  <a:lnTo>
                    <a:pt x="60994" y="231662"/>
                  </a:lnTo>
                  <a:lnTo>
                    <a:pt x="70720" y="233711"/>
                  </a:lnTo>
                  <a:lnTo>
                    <a:pt x="80702" y="234183"/>
                  </a:lnTo>
                  <a:lnTo>
                    <a:pt x="90861" y="233459"/>
                  </a:lnTo>
                  <a:lnTo>
                    <a:pt x="101139" y="231704"/>
                  </a:lnTo>
                  <a:lnTo>
                    <a:pt x="111500" y="228864"/>
                  </a:lnTo>
                  <a:lnTo>
                    <a:pt x="121902" y="225006"/>
                  </a:lnTo>
                  <a:lnTo>
                    <a:pt x="131873" y="220601"/>
                  </a:lnTo>
                  <a:lnTo>
                    <a:pt x="141489" y="216024"/>
                  </a:lnTo>
                  <a:lnTo>
                    <a:pt x="151594" y="210872"/>
                  </a:lnTo>
                  <a:lnTo>
                    <a:pt x="163802" y="20434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02884" y="479208"/>
              <a:ext cx="261935" cy="319595"/>
            </a:xfrm>
            <a:custGeom>
              <a:avLst/>
              <a:gdLst/>
              <a:ahLst/>
              <a:cxnLst/>
              <a:rect l="0" t="0" r="0" b="0"/>
              <a:pathLst>
                <a:path w="261935" h="319595">
                  <a:moveTo>
                    <a:pt x="171686" y="15631"/>
                  </a:moveTo>
                  <a:lnTo>
                    <a:pt x="162817" y="9897"/>
                  </a:lnTo>
                  <a:lnTo>
                    <a:pt x="153830" y="5613"/>
                  </a:lnTo>
                  <a:lnTo>
                    <a:pt x="143840" y="2416"/>
                  </a:lnTo>
                  <a:lnTo>
                    <a:pt x="133032" y="401"/>
                  </a:lnTo>
                  <a:lnTo>
                    <a:pt x="121869" y="0"/>
                  </a:lnTo>
                  <a:lnTo>
                    <a:pt x="110663" y="1307"/>
                  </a:lnTo>
                  <a:lnTo>
                    <a:pt x="99551" y="3957"/>
                  </a:lnTo>
                  <a:lnTo>
                    <a:pt x="88567" y="7333"/>
                  </a:lnTo>
                  <a:lnTo>
                    <a:pt x="77706" y="11010"/>
                  </a:lnTo>
                  <a:lnTo>
                    <a:pt x="67108" y="14932"/>
                  </a:lnTo>
                  <a:lnTo>
                    <a:pt x="57059" y="19316"/>
                  </a:lnTo>
                  <a:lnTo>
                    <a:pt x="47668" y="24268"/>
                  </a:lnTo>
                  <a:lnTo>
                    <a:pt x="38885" y="29915"/>
                  </a:lnTo>
                  <a:lnTo>
                    <a:pt x="30598" y="36470"/>
                  </a:lnTo>
                  <a:lnTo>
                    <a:pt x="22698" y="43965"/>
                  </a:lnTo>
                  <a:lnTo>
                    <a:pt x="15409" y="52440"/>
                  </a:lnTo>
                  <a:lnTo>
                    <a:pt x="9266" y="62033"/>
                  </a:lnTo>
                  <a:lnTo>
                    <a:pt x="4476" y="72700"/>
                  </a:lnTo>
                  <a:lnTo>
                    <a:pt x="1260" y="83947"/>
                  </a:lnTo>
                  <a:lnTo>
                    <a:pt x="0" y="94955"/>
                  </a:lnTo>
                  <a:lnTo>
                    <a:pt x="721" y="105271"/>
                  </a:lnTo>
                  <a:lnTo>
                    <a:pt x="3477" y="114484"/>
                  </a:lnTo>
                  <a:lnTo>
                    <a:pt x="8517" y="122067"/>
                  </a:lnTo>
                  <a:lnTo>
                    <a:pt x="15754" y="127899"/>
                  </a:lnTo>
                  <a:lnTo>
                    <a:pt x="24679" y="132018"/>
                  </a:lnTo>
                  <a:lnTo>
                    <a:pt x="34570" y="134432"/>
                  </a:lnTo>
                  <a:lnTo>
                    <a:pt x="44925" y="135320"/>
                  </a:lnTo>
                  <a:lnTo>
                    <a:pt x="55637" y="134971"/>
                  </a:lnTo>
                  <a:lnTo>
                    <a:pt x="66887" y="133684"/>
                  </a:lnTo>
                  <a:lnTo>
                    <a:pt x="78750" y="131712"/>
                  </a:lnTo>
                  <a:lnTo>
                    <a:pt x="91174" y="129256"/>
                  </a:lnTo>
                  <a:lnTo>
                    <a:pt x="104054" y="126463"/>
                  </a:lnTo>
                  <a:lnTo>
                    <a:pt x="117279" y="123451"/>
                  </a:lnTo>
                  <a:lnTo>
                    <a:pt x="130755" y="120786"/>
                  </a:lnTo>
                  <a:lnTo>
                    <a:pt x="144408" y="119441"/>
                  </a:lnTo>
                  <a:lnTo>
                    <a:pt x="158176" y="119838"/>
                  </a:lnTo>
                  <a:lnTo>
                    <a:pt x="171691" y="121903"/>
                  </a:lnTo>
                  <a:lnTo>
                    <a:pt x="184314" y="125349"/>
                  </a:lnTo>
                  <a:lnTo>
                    <a:pt x="195766" y="129851"/>
                  </a:lnTo>
                  <a:lnTo>
                    <a:pt x="206099" y="135126"/>
                  </a:lnTo>
                  <a:lnTo>
                    <a:pt x="215508" y="140950"/>
                  </a:lnTo>
                  <a:lnTo>
                    <a:pt x="224205" y="147160"/>
                  </a:lnTo>
                  <a:lnTo>
                    <a:pt x="232218" y="153802"/>
                  </a:lnTo>
                  <a:lnTo>
                    <a:pt x="239388" y="161099"/>
                  </a:lnTo>
                  <a:lnTo>
                    <a:pt x="245693" y="169126"/>
                  </a:lnTo>
                  <a:lnTo>
                    <a:pt x="251081" y="177977"/>
                  </a:lnTo>
                  <a:lnTo>
                    <a:pt x="255403" y="187829"/>
                  </a:lnTo>
                  <a:lnTo>
                    <a:pt x="258675" y="198682"/>
                  </a:lnTo>
                  <a:lnTo>
                    <a:pt x="260889" y="210395"/>
                  </a:lnTo>
                  <a:lnTo>
                    <a:pt x="261934" y="222782"/>
                  </a:lnTo>
                  <a:lnTo>
                    <a:pt x="261849" y="235660"/>
                  </a:lnTo>
                  <a:lnTo>
                    <a:pt x="260489" y="248560"/>
                  </a:lnTo>
                  <a:lnTo>
                    <a:pt x="257448" y="260761"/>
                  </a:lnTo>
                  <a:lnTo>
                    <a:pt x="252655" y="271917"/>
                  </a:lnTo>
                  <a:lnTo>
                    <a:pt x="246166" y="281711"/>
                  </a:lnTo>
                  <a:lnTo>
                    <a:pt x="237990" y="289693"/>
                  </a:lnTo>
                  <a:lnTo>
                    <a:pt x="228310" y="295806"/>
                  </a:lnTo>
                  <a:lnTo>
                    <a:pt x="217573" y="300454"/>
                  </a:lnTo>
                  <a:lnTo>
                    <a:pt x="206383" y="304288"/>
                  </a:lnTo>
                  <a:lnTo>
                    <a:pt x="195117" y="307761"/>
                  </a:lnTo>
                  <a:lnTo>
                    <a:pt x="183774" y="310947"/>
                  </a:lnTo>
                  <a:lnTo>
                    <a:pt x="172094" y="313641"/>
                  </a:lnTo>
                  <a:lnTo>
                    <a:pt x="159938" y="315753"/>
                  </a:lnTo>
                  <a:lnTo>
                    <a:pt x="147316" y="317325"/>
                  </a:lnTo>
                  <a:lnTo>
                    <a:pt x="134303" y="318455"/>
                  </a:lnTo>
                  <a:lnTo>
                    <a:pt x="121001" y="319245"/>
                  </a:lnTo>
                  <a:lnTo>
                    <a:pt x="107908" y="319594"/>
                  </a:lnTo>
                  <a:lnTo>
                    <a:pt x="94506" y="319129"/>
                  </a:lnTo>
                  <a:lnTo>
                    <a:pt x="78504" y="316694"/>
                  </a:lnTo>
                  <a:lnTo>
                    <a:pt x="55872" y="3104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32165" y="821222"/>
              <a:ext cx="1495048" cy="115815"/>
            </a:xfrm>
            <a:custGeom>
              <a:avLst/>
              <a:gdLst/>
              <a:ahLst/>
              <a:cxnLst/>
              <a:rect l="0" t="0" r="0" b="0"/>
              <a:pathLst>
                <a:path w="1495048" h="115815">
                  <a:moveTo>
                    <a:pt x="1495047" y="0"/>
                  </a:moveTo>
                  <a:lnTo>
                    <a:pt x="1489180" y="8735"/>
                  </a:lnTo>
                  <a:lnTo>
                    <a:pt x="1483615" y="16441"/>
                  </a:lnTo>
                  <a:lnTo>
                    <a:pt x="1477816" y="23843"/>
                  </a:lnTo>
                  <a:lnTo>
                    <a:pt x="1471735" y="31104"/>
                  </a:lnTo>
                  <a:lnTo>
                    <a:pt x="1465406" y="38283"/>
                  </a:lnTo>
                  <a:lnTo>
                    <a:pt x="1458873" y="45404"/>
                  </a:lnTo>
                  <a:lnTo>
                    <a:pt x="1452024" y="52321"/>
                  </a:lnTo>
                  <a:lnTo>
                    <a:pt x="1444593" y="58740"/>
                  </a:lnTo>
                  <a:lnTo>
                    <a:pt x="1436482" y="64538"/>
                  </a:lnTo>
                  <a:lnTo>
                    <a:pt x="1427747" y="69752"/>
                  </a:lnTo>
                  <a:lnTo>
                    <a:pt x="1418505" y="74489"/>
                  </a:lnTo>
                  <a:lnTo>
                    <a:pt x="1408880" y="78853"/>
                  </a:lnTo>
                  <a:lnTo>
                    <a:pt x="1398977" y="82614"/>
                  </a:lnTo>
                  <a:lnTo>
                    <a:pt x="1388875" y="85236"/>
                  </a:lnTo>
                  <a:lnTo>
                    <a:pt x="1378633" y="86517"/>
                  </a:lnTo>
                  <a:lnTo>
                    <a:pt x="1368128" y="86564"/>
                  </a:lnTo>
                  <a:lnTo>
                    <a:pt x="1357083" y="85607"/>
                  </a:lnTo>
                  <a:lnTo>
                    <a:pt x="1345394" y="83890"/>
                  </a:lnTo>
                  <a:lnTo>
                    <a:pt x="1333273" y="81620"/>
                  </a:lnTo>
                  <a:lnTo>
                    <a:pt x="1321136" y="78958"/>
                  </a:lnTo>
                  <a:lnTo>
                    <a:pt x="1309226" y="76030"/>
                  </a:lnTo>
                  <a:lnTo>
                    <a:pt x="1297450" y="73083"/>
                  </a:lnTo>
                  <a:lnTo>
                    <a:pt x="1285477" y="70484"/>
                  </a:lnTo>
                  <a:lnTo>
                    <a:pt x="1273130" y="68413"/>
                  </a:lnTo>
                  <a:lnTo>
                    <a:pt x="1260549" y="67193"/>
                  </a:lnTo>
                  <a:lnTo>
                    <a:pt x="1248096" y="67355"/>
                  </a:lnTo>
                  <a:lnTo>
                    <a:pt x="1235976" y="69057"/>
                  </a:lnTo>
                  <a:lnTo>
                    <a:pt x="1224227" y="71979"/>
                  </a:lnTo>
                  <a:lnTo>
                    <a:pt x="1212804" y="75542"/>
                  </a:lnTo>
                  <a:lnTo>
                    <a:pt x="1201634" y="79337"/>
                  </a:lnTo>
                  <a:lnTo>
                    <a:pt x="1190489" y="82999"/>
                  </a:lnTo>
                  <a:lnTo>
                    <a:pt x="1179006" y="86145"/>
                  </a:lnTo>
                  <a:lnTo>
                    <a:pt x="1167021" y="88620"/>
                  </a:lnTo>
                  <a:lnTo>
                    <a:pt x="1154698" y="90296"/>
                  </a:lnTo>
                  <a:lnTo>
                    <a:pt x="1142426" y="90979"/>
                  </a:lnTo>
                  <a:lnTo>
                    <a:pt x="1130431" y="90658"/>
                  </a:lnTo>
                  <a:lnTo>
                    <a:pt x="1118766" y="89308"/>
                  </a:lnTo>
                  <a:lnTo>
                    <a:pt x="1107401" y="86807"/>
                  </a:lnTo>
                  <a:lnTo>
                    <a:pt x="1096275" y="83204"/>
                  </a:lnTo>
                  <a:lnTo>
                    <a:pt x="1085328" y="78838"/>
                  </a:lnTo>
                  <a:lnTo>
                    <a:pt x="1074511" y="74222"/>
                  </a:lnTo>
                  <a:lnTo>
                    <a:pt x="1063786" y="69678"/>
                  </a:lnTo>
                  <a:lnTo>
                    <a:pt x="1053124" y="65324"/>
                  </a:lnTo>
                  <a:lnTo>
                    <a:pt x="1042505" y="61173"/>
                  </a:lnTo>
                  <a:lnTo>
                    <a:pt x="1031916" y="57207"/>
                  </a:lnTo>
                  <a:lnTo>
                    <a:pt x="1021347" y="53713"/>
                  </a:lnTo>
                  <a:lnTo>
                    <a:pt x="1010791" y="51271"/>
                  </a:lnTo>
                  <a:lnTo>
                    <a:pt x="1000244" y="50115"/>
                  </a:lnTo>
                  <a:lnTo>
                    <a:pt x="989704" y="50322"/>
                  </a:lnTo>
                  <a:lnTo>
                    <a:pt x="979167" y="51981"/>
                  </a:lnTo>
                  <a:lnTo>
                    <a:pt x="968628" y="54983"/>
                  </a:lnTo>
                  <a:lnTo>
                    <a:pt x="957923" y="58930"/>
                  </a:lnTo>
                  <a:lnTo>
                    <a:pt x="946744" y="63256"/>
                  </a:lnTo>
                  <a:lnTo>
                    <a:pt x="934965" y="67602"/>
                  </a:lnTo>
                  <a:lnTo>
                    <a:pt x="922783" y="71823"/>
                  </a:lnTo>
                  <a:lnTo>
                    <a:pt x="910606" y="75882"/>
                  </a:lnTo>
                  <a:lnTo>
                    <a:pt x="898674" y="79788"/>
                  </a:lnTo>
                  <a:lnTo>
                    <a:pt x="887052" y="83241"/>
                  </a:lnTo>
                  <a:lnTo>
                    <a:pt x="875716" y="85655"/>
                  </a:lnTo>
                  <a:lnTo>
                    <a:pt x="864609" y="86798"/>
                  </a:lnTo>
                  <a:lnTo>
                    <a:pt x="853675" y="86751"/>
                  </a:lnTo>
                  <a:lnTo>
                    <a:pt x="842868" y="85732"/>
                  </a:lnTo>
                  <a:lnTo>
                    <a:pt x="832148" y="83969"/>
                  </a:lnTo>
                  <a:lnTo>
                    <a:pt x="821489" y="81498"/>
                  </a:lnTo>
                  <a:lnTo>
                    <a:pt x="810873" y="78170"/>
                  </a:lnTo>
                  <a:lnTo>
                    <a:pt x="800277" y="73980"/>
                  </a:lnTo>
                  <a:lnTo>
                    <a:pt x="789363" y="69372"/>
                  </a:lnTo>
                  <a:lnTo>
                    <a:pt x="777511" y="65119"/>
                  </a:lnTo>
                  <a:lnTo>
                    <a:pt x="764463" y="61638"/>
                  </a:lnTo>
                  <a:lnTo>
                    <a:pt x="750445" y="59149"/>
                  </a:lnTo>
                  <a:lnTo>
                    <a:pt x="735963" y="57854"/>
                  </a:lnTo>
                  <a:lnTo>
                    <a:pt x="721371" y="57732"/>
                  </a:lnTo>
                  <a:lnTo>
                    <a:pt x="706828" y="58769"/>
                  </a:lnTo>
                  <a:lnTo>
                    <a:pt x="692385" y="61052"/>
                  </a:lnTo>
                  <a:lnTo>
                    <a:pt x="678047" y="64506"/>
                  </a:lnTo>
                  <a:lnTo>
                    <a:pt x="663962" y="68771"/>
                  </a:lnTo>
                  <a:lnTo>
                    <a:pt x="650417" y="73318"/>
                  </a:lnTo>
                  <a:lnTo>
                    <a:pt x="637521" y="77811"/>
                  </a:lnTo>
                  <a:lnTo>
                    <a:pt x="625062" y="81961"/>
                  </a:lnTo>
                  <a:lnTo>
                    <a:pt x="612622" y="85443"/>
                  </a:lnTo>
                  <a:lnTo>
                    <a:pt x="599957" y="88146"/>
                  </a:lnTo>
                  <a:lnTo>
                    <a:pt x="587162" y="89978"/>
                  </a:lnTo>
                  <a:lnTo>
                    <a:pt x="574565" y="90766"/>
                  </a:lnTo>
                  <a:lnTo>
                    <a:pt x="562348" y="90519"/>
                  </a:lnTo>
                  <a:lnTo>
                    <a:pt x="550534" y="89390"/>
                  </a:lnTo>
                  <a:lnTo>
                    <a:pt x="539067" y="87569"/>
                  </a:lnTo>
                  <a:lnTo>
                    <a:pt x="527873" y="85236"/>
                  </a:lnTo>
                  <a:lnTo>
                    <a:pt x="516881" y="82536"/>
                  </a:lnTo>
                  <a:lnTo>
                    <a:pt x="506034" y="79579"/>
                  </a:lnTo>
                  <a:lnTo>
                    <a:pt x="495289" y="76443"/>
                  </a:lnTo>
                  <a:lnTo>
                    <a:pt x="484612" y="73186"/>
                  </a:lnTo>
                  <a:lnTo>
                    <a:pt x="473985" y="69847"/>
                  </a:lnTo>
                  <a:lnTo>
                    <a:pt x="463390" y="66460"/>
                  </a:lnTo>
                  <a:lnTo>
                    <a:pt x="452816" y="63372"/>
                  </a:lnTo>
                  <a:lnTo>
                    <a:pt x="442258" y="61211"/>
                  </a:lnTo>
                  <a:lnTo>
                    <a:pt x="431709" y="60242"/>
                  </a:lnTo>
                  <a:lnTo>
                    <a:pt x="421167" y="60406"/>
                  </a:lnTo>
                  <a:lnTo>
                    <a:pt x="410630" y="61505"/>
                  </a:lnTo>
                  <a:lnTo>
                    <a:pt x="400095" y="63322"/>
                  </a:lnTo>
                  <a:lnTo>
                    <a:pt x="389563" y="65829"/>
                  </a:lnTo>
                  <a:lnTo>
                    <a:pt x="379032" y="69181"/>
                  </a:lnTo>
                  <a:lnTo>
                    <a:pt x="368497" y="73387"/>
                  </a:lnTo>
                  <a:lnTo>
                    <a:pt x="357795" y="78006"/>
                  </a:lnTo>
                  <a:lnTo>
                    <a:pt x="346617" y="82266"/>
                  </a:lnTo>
                  <a:lnTo>
                    <a:pt x="334834" y="85752"/>
                  </a:lnTo>
                  <a:lnTo>
                    <a:pt x="322480" y="88244"/>
                  </a:lnTo>
                  <a:lnTo>
                    <a:pt x="309655" y="89541"/>
                  </a:lnTo>
                  <a:lnTo>
                    <a:pt x="296470" y="89669"/>
                  </a:lnTo>
                  <a:lnTo>
                    <a:pt x="283023" y="88806"/>
                  </a:lnTo>
                  <a:lnTo>
                    <a:pt x="269390" y="87172"/>
                  </a:lnTo>
                  <a:lnTo>
                    <a:pt x="255632" y="84977"/>
                  </a:lnTo>
                  <a:lnTo>
                    <a:pt x="241953" y="82710"/>
                  </a:lnTo>
                  <a:lnTo>
                    <a:pt x="228689" y="81108"/>
                  </a:lnTo>
                  <a:lnTo>
                    <a:pt x="215989" y="80520"/>
                  </a:lnTo>
                  <a:lnTo>
                    <a:pt x="203833" y="80941"/>
                  </a:lnTo>
                  <a:lnTo>
                    <a:pt x="192129" y="82212"/>
                  </a:lnTo>
                  <a:lnTo>
                    <a:pt x="180768" y="84140"/>
                  </a:lnTo>
                  <a:lnTo>
                    <a:pt x="169492" y="86552"/>
                  </a:lnTo>
                  <a:lnTo>
                    <a:pt x="157921" y="89308"/>
                  </a:lnTo>
                  <a:lnTo>
                    <a:pt x="145876" y="92304"/>
                  </a:lnTo>
                  <a:lnTo>
                    <a:pt x="133514" y="95467"/>
                  </a:lnTo>
                  <a:lnTo>
                    <a:pt x="121215" y="98742"/>
                  </a:lnTo>
                  <a:lnTo>
                    <a:pt x="109197" y="102090"/>
                  </a:lnTo>
                  <a:lnTo>
                    <a:pt x="97348" y="105321"/>
                  </a:lnTo>
                  <a:lnTo>
                    <a:pt x="85327" y="108111"/>
                  </a:lnTo>
                  <a:lnTo>
                    <a:pt x="72951" y="110320"/>
                  </a:lnTo>
                  <a:lnTo>
                    <a:pt x="60417" y="111976"/>
                  </a:lnTo>
                  <a:lnTo>
                    <a:pt x="46776" y="113350"/>
                  </a:lnTo>
                  <a:lnTo>
                    <a:pt x="28590" y="114560"/>
                  </a:lnTo>
                  <a:lnTo>
                    <a:pt x="0" y="1158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66068" y="1284476"/>
            <a:ext cx="2171259" cy="445387"/>
            <a:chOff x="166068" y="1284476"/>
            <a:chExt cx="2171259" cy="445387"/>
          </a:xfrm>
        </p:grpSpPr>
        <p:sp>
          <p:nvSpPr>
            <p:cNvPr id="10" name="Freeform 9"/>
            <p:cNvSpPr/>
            <p:nvPr/>
          </p:nvSpPr>
          <p:spPr>
            <a:xfrm>
              <a:off x="166068" y="1284476"/>
              <a:ext cx="297186" cy="445387"/>
            </a:xfrm>
            <a:custGeom>
              <a:avLst/>
              <a:gdLst/>
              <a:ahLst/>
              <a:cxnLst/>
              <a:rect l="0" t="0" r="0" b="0"/>
              <a:pathLst>
                <a:path w="297186" h="445387">
                  <a:moveTo>
                    <a:pt x="23444" y="0"/>
                  </a:moveTo>
                  <a:lnTo>
                    <a:pt x="17644" y="9003"/>
                  </a:lnTo>
                  <a:lnTo>
                    <a:pt x="12720" y="19270"/>
                  </a:lnTo>
                  <a:lnTo>
                    <a:pt x="8226" y="31845"/>
                  </a:lnTo>
                  <a:lnTo>
                    <a:pt x="4351" y="46026"/>
                  </a:lnTo>
                  <a:lnTo>
                    <a:pt x="1634" y="60526"/>
                  </a:lnTo>
                  <a:lnTo>
                    <a:pt x="274" y="74567"/>
                  </a:lnTo>
                  <a:lnTo>
                    <a:pt x="0" y="88221"/>
                  </a:lnTo>
                  <a:lnTo>
                    <a:pt x="270" y="102123"/>
                  </a:lnTo>
                  <a:lnTo>
                    <a:pt x="706" y="116654"/>
                  </a:lnTo>
                  <a:lnTo>
                    <a:pt x="1132" y="131886"/>
                  </a:lnTo>
                  <a:lnTo>
                    <a:pt x="1483" y="147736"/>
                  </a:lnTo>
                  <a:lnTo>
                    <a:pt x="1752" y="164076"/>
                  </a:lnTo>
                  <a:lnTo>
                    <a:pt x="1947" y="180780"/>
                  </a:lnTo>
                  <a:lnTo>
                    <a:pt x="2086" y="197747"/>
                  </a:lnTo>
                  <a:lnTo>
                    <a:pt x="2183" y="214899"/>
                  </a:lnTo>
                  <a:lnTo>
                    <a:pt x="2249" y="232178"/>
                  </a:lnTo>
                  <a:lnTo>
                    <a:pt x="2294" y="249544"/>
                  </a:lnTo>
                  <a:lnTo>
                    <a:pt x="2325" y="266965"/>
                  </a:lnTo>
                  <a:lnTo>
                    <a:pt x="2345" y="284257"/>
                  </a:lnTo>
                  <a:lnTo>
                    <a:pt x="2359" y="301102"/>
                  </a:lnTo>
                  <a:lnTo>
                    <a:pt x="2369" y="317359"/>
                  </a:lnTo>
                  <a:lnTo>
                    <a:pt x="2375" y="333057"/>
                  </a:lnTo>
                  <a:lnTo>
                    <a:pt x="2379" y="348292"/>
                  </a:lnTo>
                  <a:lnTo>
                    <a:pt x="2382" y="363172"/>
                  </a:lnTo>
                  <a:lnTo>
                    <a:pt x="2384" y="377794"/>
                  </a:lnTo>
                  <a:lnTo>
                    <a:pt x="2385" y="392232"/>
                  </a:lnTo>
                  <a:lnTo>
                    <a:pt x="2399" y="406520"/>
                  </a:lnTo>
                  <a:lnTo>
                    <a:pt x="2919" y="419877"/>
                  </a:lnTo>
                  <a:lnTo>
                    <a:pt x="4864" y="430798"/>
                  </a:lnTo>
                  <a:lnTo>
                    <a:pt x="8624" y="438648"/>
                  </a:lnTo>
                  <a:lnTo>
                    <a:pt x="14101" y="443442"/>
                  </a:lnTo>
                  <a:lnTo>
                    <a:pt x="20990" y="445386"/>
                  </a:lnTo>
                  <a:lnTo>
                    <a:pt x="28958" y="444921"/>
                  </a:lnTo>
                  <a:lnTo>
                    <a:pt x="37713" y="442731"/>
                  </a:lnTo>
                  <a:lnTo>
                    <a:pt x="47027" y="439610"/>
                  </a:lnTo>
                  <a:lnTo>
                    <a:pt x="56734" y="436086"/>
                  </a:lnTo>
                  <a:lnTo>
                    <a:pt x="66876" y="432593"/>
                  </a:lnTo>
                  <a:lnTo>
                    <a:pt x="77677" y="429554"/>
                  </a:lnTo>
                  <a:lnTo>
                    <a:pt x="89206" y="427144"/>
                  </a:lnTo>
                  <a:lnTo>
                    <a:pt x="101390" y="425339"/>
                  </a:lnTo>
                  <a:lnTo>
                    <a:pt x="114102" y="424036"/>
                  </a:lnTo>
                  <a:lnTo>
                    <a:pt x="127206" y="423123"/>
                  </a:lnTo>
                  <a:lnTo>
                    <a:pt x="140429" y="422660"/>
                  </a:lnTo>
                  <a:lnTo>
                    <a:pt x="153380" y="422873"/>
                  </a:lnTo>
                  <a:lnTo>
                    <a:pt x="165871" y="423829"/>
                  </a:lnTo>
                  <a:lnTo>
                    <a:pt x="178055" y="425454"/>
                  </a:lnTo>
                  <a:lnTo>
                    <a:pt x="190309" y="427616"/>
                  </a:lnTo>
                  <a:lnTo>
                    <a:pt x="202854" y="430176"/>
                  </a:lnTo>
                  <a:lnTo>
                    <a:pt x="215738" y="432861"/>
                  </a:lnTo>
                  <a:lnTo>
                    <a:pt x="228927" y="435276"/>
                  </a:lnTo>
                  <a:lnTo>
                    <a:pt x="242341" y="437230"/>
                  </a:lnTo>
                  <a:lnTo>
                    <a:pt x="255313" y="438712"/>
                  </a:lnTo>
                  <a:lnTo>
                    <a:pt x="267874" y="439951"/>
                  </a:lnTo>
                  <a:lnTo>
                    <a:pt x="281128" y="441050"/>
                  </a:lnTo>
                  <a:lnTo>
                    <a:pt x="29718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4500" y="1550139"/>
              <a:ext cx="176153" cy="165771"/>
            </a:xfrm>
            <a:custGeom>
              <a:avLst/>
              <a:gdLst/>
              <a:ahLst/>
              <a:cxnLst/>
              <a:rect l="0" t="0" r="0" b="0"/>
              <a:pathLst>
                <a:path w="176153" h="165771">
                  <a:moveTo>
                    <a:pt x="81396" y="71249"/>
                  </a:moveTo>
                  <a:lnTo>
                    <a:pt x="84196" y="62448"/>
                  </a:lnTo>
                  <a:lnTo>
                    <a:pt x="85697" y="54101"/>
                  </a:lnTo>
                  <a:lnTo>
                    <a:pt x="85999" y="45407"/>
                  </a:lnTo>
                  <a:lnTo>
                    <a:pt x="85147" y="36459"/>
                  </a:lnTo>
                  <a:lnTo>
                    <a:pt x="83031" y="27612"/>
                  </a:lnTo>
                  <a:lnTo>
                    <a:pt x="79700" y="19087"/>
                  </a:lnTo>
                  <a:lnTo>
                    <a:pt x="75019" y="11417"/>
                  </a:lnTo>
                  <a:lnTo>
                    <a:pt x="68603" y="5485"/>
                  </a:lnTo>
                  <a:lnTo>
                    <a:pt x="60408" y="1623"/>
                  </a:lnTo>
                  <a:lnTo>
                    <a:pt x="50991" y="0"/>
                  </a:lnTo>
                  <a:lnTo>
                    <a:pt x="41294" y="873"/>
                  </a:lnTo>
                  <a:lnTo>
                    <a:pt x="31897" y="4132"/>
                  </a:lnTo>
                  <a:lnTo>
                    <a:pt x="23321" y="9556"/>
                  </a:lnTo>
                  <a:lnTo>
                    <a:pt x="16172" y="17000"/>
                  </a:lnTo>
                  <a:lnTo>
                    <a:pt x="10631" y="26186"/>
                  </a:lnTo>
                  <a:lnTo>
                    <a:pt x="6539" y="36758"/>
                  </a:lnTo>
                  <a:lnTo>
                    <a:pt x="3611" y="48368"/>
                  </a:lnTo>
                  <a:lnTo>
                    <a:pt x="1564" y="60726"/>
                  </a:lnTo>
                  <a:lnTo>
                    <a:pt x="320" y="73446"/>
                  </a:lnTo>
                  <a:lnTo>
                    <a:pt x="0" y="86058"/>
                  </a:lnTo>
                  <a:lnTo>
                    <a:pt x="596" y="98317"/>
                  </a:lnTo>
                  <a:lnTo>
                    <a:pt x="1978" y="110176"/>
                  </a:lnTo>
                  <a:lnTo>
                    <a:pt x="3975" y="121680"/>
                  </a:lnTo>
                  <a:lnTo>
                    <a:pt x="6444" y="132889"/>
                  </a:lnTo>
                  <a:lnTo>
                    <a:pt x="9746" y="143384"/>
                  </a:lnTo>
                  <a:lnTo>
                    <a:pt x="14706" y="152301"/>
                  </a:lnTo>
                  <a:lnTo>
                    <a:pt x="21630" y="159284"/>
                  </a:lnTo>
                  <a:lnTo>
                    <a:pt x="30044" y="163972"/>
                  </a:lnTo>
                  <a:lnTo>
                    <a:pt x="38995" y="165770"/>
                  </a:lnTo>
                  <a:lnTo>
                    <a:pt x="47859" y="164637"/>
                  </a:lnTo>
                  <a:lnTo>
                    <a:pt x="56231" y="160808"/>
                  </a:lnTo>
                  <a:lnTo>
                    <a:pt x="63767" y="154517"/>
                  </a:lnTo>
                  <a:lnTo>
                    <a:pt x="70378" y="146142"/>
                  </a:lnTo>
                  <a:lnTo>
                    <a:pt x="76002" y="136135"/>
                  </a:lnTo>
                  <a:lnTo>
                    <a:pt x="80496" y="124911"/>
                  </a:lnTo>
                  <a:lnTo>
                    <a:pt x="83909" y="112843"/>
                  </a:lnTo>
                  <a:lnTo>
                    <a:pt x="86934" y="101362"/>
                  </a:lnTo>
                  <a:lnTo>
                    <a:pt x="90621" y="94066"/>
                  </a:lnTo>
                  <a:lnTo>
                    <a:pt x="94839" y="92853"/>
                  </a:lnTo>
                  <a:lnTo>
                    <a:pt x="98862" y="95883"/>
                  </a:lnTo>
                  <a:lnTo>
                    <a:pt x="102942" y="101399"/>
                  </a:lnTo>
                  <a:lnTo>
                    <a:pt x="107809" y="108124"/>
                  </a:lnTo>
                  <a:lnTo>
                    <a:pt x="113814" y="115316"/>
                  </a:lnTo>
                  <a:lnTo>
                    <a:pt x="120940" y="122137"/>
                  </a:lnTo>
                  <a:lnTo>
                    <a:pt x="129006" y="127522"/>
                  </a:lnTo>
                  <a:lnTo>
                    <a:pt x="137783" y="131038"/>
                  </a:lnTo>
                  <a:lnTo>
                    <a:pt x="146621" y="132745"/>
                  </a:lnTo>
                  <a:lnTo>
                    <a:pt x="155335" y="132977"/>
                  </a:lnTo>
                  <a:lnTo>
                    <a:pt x="164686" y="130629"/>
                  </a:lnTo>
                  <a:lnTo>
                    <a:pt x="176152" y="1238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2238" y="1400290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0" y="129005"/>
                  </a:lnTo>
                  <a:lnTo>
                    <a:pt x="0" y="144323"/>
                  </a:lnTo>
                  <a:lnTo>
                    <a:pt x="0" y="159301"/>
                  </a:lnTo>
                  <a:lnTo>
                    <a:pt x="0" y="174009"/>
                  </a:lnTo>
                  <a:lnTo>
                    <a:pt x="0" y="188514"/>
                  </a:lnTo>
                  <a:lnTo>
                    <a:pt x="0" y="202875"/>
                  </a:lnTo>
                  <a:lnTo>
                    <a:pt x="0" y="217133"/>
                  </a:lnTo>
                  <a:lnTo>
                    <a:pt x="0" y="231321"/>
                  </a:lnTo>
                  <a:lnTo>
                    <a:pt x="0" y="245459"/>
                  </a:lnTo>
                  <a:lnTo>
                    <a:pt x="0" y="259547"/>
                  </a:lnTo>
                  <a:lnTo>
                    <a:pt x="0" y="272988"/>
                  </a:lnTo>
                  <a:lnTo>
                    <a:pt x="0" y="285923"/>
                  </a:lnTo>
                  <a:lnTo>
                    <a:pt x="0" y="2994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9057" y="1484518"/>
              <a:ext cx="121638" cy="231628"/>
            </a:xfrm>
            <a:custGeom>
              <a:avLst/>
              <a:gdLst/>
              <a:ahLst/>
              <a:cxnLst/>
              <a:rect l="0" t="0" r="0" b="0"/>
              <a:pathLst>
                <a:path w="121638" h="231628">
                  <a:moveTo>
                    <a:pt x="68994" y="0"/>
                  </a:moveTo>
                  <a:lnTo>
                    <a:pt x="63127" y="8734"/>
                  </a:lnTo>
                  <a:lnTo>
                    <a:pt x="57562" y="16440"/>
                  </a:lnTo>
                  <a:lnTo>
                    <a:pt x="51763" y="23847"/>
                  </a:lnTo>
                  <a:lnTo>
                    <a:pt x="45683" y="31281"/>
                  </a:lnTo>
                  <a:lnTo>
                    <a:pt x="39353" y="39108"/>
                  </a:lnTo>
                  <a:lnTo>
                    <a:pt x="32825" y="47482"/>
                  </a:lnTo>
                  <a:lnTo>
                    <a:pt x="26149" y="56225"/>
                  </a:lnTo>
                  <a:lnTo>
                    <a:pt x="19366" y="64940"/>
                  </a:lnTo>
                  <a:lnTo>
                    <a:pt x="12527" y="73399"/>
                  </a:lnTo>
                  <a:lnTo>
                    <a:pt x="6308" y="81705"/>
                  </a:lnTo>
                  <a:lnTo>
                    <a:pt x="1957" y="90194"/>
                  </a:lnTo>
                  <a:lnTo>
                    <a:pt x="0" y="99054"/>
                  </a:lnTo>
                  <a:lnTo>
                    <a:pt x="317" y="108310"/>
                  </a:lnTo>
                  <a:lnTo>
                    <a:pt x="2506" y="117909"/>
                  </a:lnTo>
                  <a:lnTo>
                    <a:pt x="6131" y="127773"/>
                  </a:lnTo>
                  <a:lnTo>
                    <a:pt x="10968" y="137670"/>
                  </a:lnTo>
                  <a:lnTo>
                    <a:pt x="17022" y="147234"/>
                  </a:lnTo>
                  <a:lnTo>
                    <a:pt x="24192" y="156293"/>
                  </a:lnTo>
                  <a:lnTo>
                    <a:pt x="32122" y="164850"/>
                  </a:lnTo>
                  <a:lnTo>
                    <a:pt x="40289" y="172984"/>
                  </a:lnTo>
                  <a:lnTo>
                    <a:pt x="48375" y="180790"/>
                  </a:lnTo>
                  <a:lnTo>
                    <a:pt x="56262" y="188356"/>
                  </a:lnTo>
                  <a:lnTo>
                    <a:pt x="63938" y="195750"/>
                  </a:lnTo>
                  <a:lnTo>
                    <a:pt x="71435" y="203015"/>
                  </a:lnTo>
                  <a:lnTo>
                    <a:pt x="78874" y="209886"/>
                  </a:lnTo>
                  <a:lnTo>
                    <a:pt x="87399" y="216471"/>
                  </a:lnTo>
                  <a:lnTo>
                    <a:pt x="99994" y="223351"/>
                  </a:lnTo>
                  <a:lnTo>
                    <a:pt x="12163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16140" y="1535857"/>
              <a:ext cx="152482" cy="150417"/>
            </a:xfrm>
            <a:custGeom>
              <a:avLst/>
              <a:gdLst/>
              <a:ahLst/>
              <a:cxnLst/>
              <a:rect l="0" t="0" r="0" b="0"/>
              <a:pathLst>
                <a:path w="152482" h="150417">
                  <a:moveTo>
                    <a:pt x="26139" y="96060"/>
                  </a:moveTo>
                  <a:lnTo>
                    <a:pt x="32074" y="90259"/>
                  </a:lnTo>
                  <a:lnTo>
                    <a:pt x="38279" y="85335"/>
                  </a:lnTo>
                  <a:lnTo>
                    <a:pt x="45374" y="80832"/>
                  </a:lnTo>
                  <a:lnTo>
                    <a:pt x="53315" y="76611"/>
                  </a:lnTo>
                  <a:lnTo>
                    <a:pt x="61961" y="72598"/>
                  </a:lnTo>
                  <a:lnTo>
                    <a:pt x="71146" y="68727"/>
                  </a:lnTo>
                  <a:lnTo>
                    <a:pt x="80401" y="64629"/>
                  </a:lnTo>
                  <a:lnTo>
                    <a:pt x="88993" y="59657"/>
                  </a:lnTo>
                  <a:lnTo>
                    <a:pt x="96566" y="53528"/>
                  </a:lnTo>
                  <a:lnTo>
                    <a:pt x="102630" y="46292"/>
                  </a:lnTo>
                  <a:lnTo>
                    <a:pt x="106422" y="38138"/>
                  </a:lnTo>
                  <a:lnTo>
                    <a:pt x="107735" y="29296"/>
                  </a:lnTo>
                  <a:lnTo>
                    <a:pt x="106515" y="20445"/>
                  </a:lnTo>
                  <a:lnTo>
                    <a:pt x="102588" y="12656"/>
                  </a:lnTo>
                  <a:lnTo>
                    <a:pt x="96138" y="6437"/>
                  </a:lnTo>
                  <a:lnTo>
                    <a:pt x="87760" y="2096"/>
                  </a:lnTo>
                  <a:lnTo>
                    <a:pt x="78245" y="0"/>
                  </a:lnTo>
                  <a:lnTo>
                    <a:pt x="68154" y="112"/>
                  </a:lnTo>
                  <a:lnTo>
                    <a:pt x="57961" y="2100"/>
                  </a:lnTo>
                  <a:lnTo>
                    <a:pt x="48124" y="5553"/>
                  </a:lnTo>
                  <a:lnTo>
                    <a:pt x="38851" y="10093"/>
                  </a:lnTo>
                  <a:lnTo>
                    <a:pt x="30303" y="15577"/>
                  </a:lnTo>
                  <a:lnTo>
                    <a:pt x="22699" y="22080"/>
                  </a:lnTo>
                  <a:lnTo>
                    <a:pt x="16068" y="29568"/>
                  </a:lnTo>
                  <a:lnTo>
                    <a:pt x="10443" y="38053"/>
                  </a:lnTo>
                  <a:lnTo>
                    <a:pt x="5954" y="47659"/>
                  </a:lnTo>
                  <a:lnTo>
                    <a:pt x="2571" y="58342"/>
                  </a:lnTo>
                  <a:lnTo>
                    <a:pt x="450" y="69772"/>
                  </a:lnTo>
                  <a:lnTo>
                    <a:pt x="0" y="81436"/>
                  </a:lnTo>
                  <a:lnTo>
                    <a:pt x="1296" y="93011"/>
                  </a:lnTo>
                  <a:lnTo>
                    <a:pt x="4284" y="104052"/>
                  </a:lnTo>
                  <a:lnTo>
                    <a:pt x="8956" y="113934"/>
                  </a:lnTo>
                  <a:lnTo>
                    <a:pt x="15136" y="122429"/>
                  </a:lnTo>
                  <a:lnTo>
                    <a:pt x="22538" y="129641"/>
                  </a:lnTo>
                  <a:lnTo>
                    <a:pt x="30868" y="135808"/>
                  </a:lnTo>
                  <a:lnTo>
                    <a:pt x="39875" y="141175"/>
                  </a:lnTo>
                  <a:lnTo>
                    <a:pt x="49362" y="145630"/>
                  </a:lnTo>
                  <a:lnTo>
                    <a:pt x="59182" y="148726"/>
                  </a:lnTo>
                  <a:lnTo>
                    <a:pt x="69231" y="150325"/>
                  </a:lnTo>
                  <a:lnTo>
                    <a:pt x="79437" y="150416"/>
                  </a:lnTo>
                  <a:lnTo>
                    <a:pt x="89748" y="148958"/>
                  </a:lnTo>
                  <a:lnTo>
                    <a:pt x="100123" y="146095"/>
                  </a:lnTo>
                  <a:lnTo>
                    <a:pt x="110273" y="142392"/>
                  </a:lnTo>
                  <a:lnTo>
                    <a:pt x="120774" y="138377"/>
                  </a:lnTo>
                  <a:lnTo>
                    <a:pt x="133664" y="133699"/>
                  </a:lnTo>
                  <a:lnTo>
                    <a:pt x="152481" y="127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58176" y="135817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88"/>
                  </a:lnTo>
                  <a:lnTo>
                    <a:pt x="177" y="93145"/>
                  </a:lnTo>
                  <a:lnTo>
                    <a:pt x="825" y="110007"/>
                  </a:lnTo>
                  <a:lnTo>
                    <a:pt x="2074" y="126528"/>
                  </a:lnTo>
                  <a:lnTo>
                    <a:pt x="3727" y="142532"/>
                  </a:lnTo>
                  <a:lnTo>
                    <a:pt x="5375" y="158038"/>
                  </a:lnTo>
                  <a:lnTo>
                    <a:pt x="6778" y="173133"/>
                  </a:lnTo>
                  <a:lnTo>
                    <a:pt x="7870" y="187914"/>
                  </a:lnTo>
                  <a:lnTo>
                    <a:pt x="8678" y="202467"/>
                  </a:lnTo>
                  <a:lnTo>
                    <a:pt x="9261" y="216848"/>
                  </a:lnTo>
                  <a:lnTo>
                    <a:pt x="9869" y="230887"/>
                  </a:lnTo>
                  <a:lnTo>
                    <a:pt x="11094" y="245777"/>
                  </a:lnTo>
                  <a:lnTo>
                    <a:pt x="14165" y="26506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7606" y="1332506"/>
              <a:ext cx="410612" cy="15142"/>
            </a:xfrm>
            <a:custGeom>
              <a:avLst/>
              <a:gdLst/>
              <a:ahLst/>
              <a:cxnLst/>
              <a:rect l="0" t="0" r="0" b="0"/>
              <a:pathLst>
                <a:path w="410612" h="15142">
                  <a:moveTo>
                    <a:pt x="410611" y="4613"/>
                  </a:moveTo>
                  <a:lnTo>
                    <a:pt x="398943" y="1813"/>
                  </a:lnTo>
                  <a:lnTo>
                    <a:pt x="388454" y="311"/>
                  </a:lnTo>
                  <a:lnTo>
                    <a:pt x="378148" y="0"/>
                  </a:lnTo>
                  <a:lnTo>
                    <a:pt x="367674" y="507"/>
                  </a:lnTo>
                  <a:lnTo>
                    <a:pt x="356682" y="1326"/>
                  </a:lnTo>
                  <a:lnTo>
                    <a:pt x="345034" y="2142"/>
                  </a:lnTo>
                  <a:lnTo>
                    <a:pt x="332608" y="2826"/>
                  </a:lnTo>
                  <a:lnTo>
                    <a:pt x="319205" y="3352"/>
                  </a:lnTo>
                  <a:lnTo>
                    <a:pt x="304816" y="3738"/>
                  </a:lnTo>
                  <a:lnTo>
                    <a:pt x="289577" y="4013"/>
                  </a:lnTo>
                  <a:lnTo>
                    <a:pt x="273670" y="4204"/>
                  </a:lnTo>
                  <a:lnTo>
                    <a:pt x="257267" y="4336"/>
                  </a:lnTo>
                  <a:lnTo>
                    <a:pt x="240507" y="4427"/>
                  </a:lnTo>
                  <a:lnTo>
                    <a:pt x="223497" y="4488"/>
                  </a:lnTo>
                  <a:lnTo>
                    <a:pt x="206319" y="4529"/>
                  </a:lnTo>
                  <a:lnTo>
                    <a:pt x="189190" y="4556"/>
                  </a:lnTo>
                  <a:lnTo>
                    <a:pt x="172456" y="4575"/>
                  </a:lnTo>
                  <a:lnTo>
                    <a:pt x="156273" y="4588"/>
                  </a:lnTo>
                  <a:lnTo>
                    <a:pt x="140625" y="4596"/>
                  </a:lnTo>
                  <a:lnTo>
                    <a:pt x="125424" y="4602"/>
                  </a:lnTo>
                  <a:lnTo>
                    <a:pt x="110570" y="4610"/>
                  </a:lnTo>
                  <a:lnTo>
                    <a:pt x="96136" y="4785"/>
                  </a:lnTo>
                  <a:lnTo>
                    <a:pt x="82356" y="5435"/>
                  </a:lnTo>
                  <a:lnTo>
                    <a:pt x="69310" y="6685"/>
                  </a:lnTo>
                  <a:lnTo>
                    <a:pt x="56993" y="8347"/>
                  </a:lnTo>
                  <a:lnTo>
                    <a:pt x="43976" y="10174"/>
                  </a:lnTo>
                  <a:lnTo>
                    <a:pt x="26881" y="12329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36254" y="1497439"/>
              <a:ext cx="174607" cy="150814"/>
            </a:xfrm>
            <a:custGeom>
              <a:avLst/>
              <a:gdLst/>
              <a:ahLst/>
              <a:cxnLst/>
              <a:rect l="0" t="0" r="0" b="0"/>
              <a:pathLst>
                <a:path w="174607" h="150814">
                  <a:moveTo>
                    <a:pt x="79849" y="60778"/>
                  </a:moveTo>
                  <a:lnTo>
                    <a:pt x="82649" y="51977"/>
                  </a:lnTo>
                  <a:lnTo>
                    <a:pt x="84151" y="43630"/>
                  </a:lnTo>
                  <a:lnTo>
                    <a:pt x="84448" y="34941"/>
                  </a:lnTo>
                  <a:lnTo>
                    <a:pt x="83423" y="26165"/>
                  </a:lnTo>
                  <a:lnTo>
                    <a:pt x="80659" y="17967"/>
                  </a:lnTo>
                  <a:lnTo>
                    <a:pt x="76088" y="10695"/>
                  </a:lnTo>
                  <a:lnTo>
                    <a:pt x="70100" y="4851"/>
                  </a:lnTo>
                  <a:lnTo>
                    <a:pt x="63333" y="1215"/>
                  </a:lnTo>
                  <a:lnTo>
                    <a:pt x="56232" y="0"/>
                  </a:lnTo>
                  <a:lnTo>
                    <a:pt x="49028" y="949"/>
                  </a:lnTo>
                  <a:lnTo>
                    <a:pt x="41819" y="3630"/>
                  </a:lnTo>
                  <a:lnTo>
                    <a:pt x="34645" y="7617"/>
                  </a:lnTo>
                  <a:lnTo>
                    <a:pt x="27677" y="12713"/>
                  </a:lnTo>
                  <a:lnTo>
                    <a:pt x="21216" y="18948"/>
                  </a:lnTo>
                  <a:lnTo>
                    <a:pt x="15391" y="26252"/>
                  </a:lnTo>
                  <a:lnTo>
                    <a:pt x="10326" y="34613"/>
                  </a:lnTo>
                  <a:lnTo>
                    <a:pt x="6222" y="44135"/>
                  </a:lnTo>
                  <a:lnTo>
                    <a:pt x="3095" y="54761"/>
                  </a:lnTo>
                  <a:lnTo>
                    <a:pt x="979" y="66153"/>
                  </a:lnTo>
                  <a:lnTo>
                    <a:pt x="0" y="77791"/>
                  </a:lnTo>
                  <a:lnTo>
                    <a:pt x="118" y="89358"/>
                  </a:lnTo>
                  <a:lnTo>
                    <a:pt x="1161" y="100734"/>
                  </a:lnTo>
                  <a:lnTo>
                    <a:pt x="2924" y="111905"/>
                  </a:lnTo>
                  <a:lnTo>
                    <a:pt x="5228" y="122883"/>
                  </a:lnTo>
                  <a:lnTo>
                    <a:pt x="8248" y="133051"/>
                  </a:lnTo>
                  <a:lnTo>
                    <a:pt x="12485" y="141216"/>
                  </a:lnTo>
                  <a:lnTo>
                    <a:pt x="18111" y="146885"/>
                  </a:lnTo>
                  <a:lnTo>
                    <a:pt x="24839" y="150046"/>
                  </a:lnTo>
                  <a:lnTo>
                    <a:pt x="32118" y="150813"/>
                  </a:lnTo>
                  <a:lnTo>
                    <a:pt x="39564" y="149504"/>
                  </a:lnTo>
                  <a:lnTo>
                    <a:pt x="46834" y="146221"/>
                  </a:lnTo>
                  <a:lnTo>
                    <a:pt x="53555" y="140761"/>
                  </a:lnTo>
                  <a:lnTo>
                    <a:pt x="59583" y="133205"/>
                  </a:lnTo>
                  <a:lnTo>
                    <a:pt x="64799" y="123881"/>
                  </a:lnTo>
                  <a:lnTo>
                    <a:pt x="69012" y="113183"/>
                  </a:lnTo>
                  <a:lnTo>
                    <a:pt x="72233" y="101500"/>
                  </a:lnTo>
                  <a:lnTo>
                    <a:pt x="75122" y="90303"/>
                  </a:lnTo>
                  <a:lnTo>
                    <a:pt x="78712" y="83220"/>
                  </a:lnTo>
                  <a:lnTo>
                    <a:pt x="82864" y="82154"/>
                  </a:lnTo>
                  <a:lnTo>
                    <a:pt x="86842" y="85275"/>
                  </a:lnTo>
                  <a:lnTo>
                    <a:pt x="90725" y="90845"/>
                  </a:lnTo>
                  <a:lnTo>
                    <a:pt x="94930" y="97602"/>
                  </a:lnTo>
                  <a:lnTo>
                    <a:pt x="99678" y="104822"/>
                  </a:lnTo>
                  <a:lnTo>
                    <a:pt x="105147" y="112000"/>
                  </a:lnTo>
                  <a:lnTo>
                    <a:pt x="111561" y="118690"/>
                  </a:lnTo>
                  <a:lnTo>
                    <a:pt x="118943" y="124707"/>
                  </a:lnTo>
                  <a:lnTo>
                    <a:pt x="127087" y="129740"/>
                  </a:lnTo>
                  <a:lnTo>
                    <a:pt x="136675" y="133627"/>
                  </a:lnTo>
                  <a:lnTo>
                    <a:pt x="150784" y="135590"/>
                  </a:lnTo>
                  <a:lnTo>
                    <a:pt x="174606" y="1344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27304" y="1368704"/>
              <a:ext cx="141484" cy="294799"/>
            </a:xfrm>
            <a:custGeom>
              <a:avLst/>
              <a:gdLst/>
              <a:ahLst/>
              <a:cxnLst/>
              <a:rect l="0" t="0" r="0" b="0"/>
              <a:pathLst>
                <a:path w="141484" h="294799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6" y="56334"/>
                  </a:lnTo>
                  <a:lnTo>
                    <a:pt x="3003" y="68173"/>
                  </a:lnTo>
                  <a:lnTo>
                    <a:pt x="4178" y="80644"/>
                  </a:lnTo>
                  <a:lnTo>
                    <a:pt x="5817" y="93586"/>
                  </a:lnTo>
                  <a:lnTo>
                    <a:pt x="7917" y="106869"/>
                  </a:lnTo>
                  <a:lnTo>
                    <a:pt x="10405" y="120391"/>
                  </a:lnTo>
                  <a:lnTo>
                    <a:pt x="13189" y="134079"/>
                  </a:lnTo>
                  <a:lnTo>
                    <a:pt x="16024" y="147881"/>
                  </a:lnTo>
                  <a:lnTo>
                    <a:pt x="18542" y="161759"/>
                  </a:lnTo>
                  <a:lnTo>
                    <a:pt x="20568" y="175686"/>
                  </a:lnTo>
                  <a:lnTo>
                    <a:pt x="22266" y="189480"/>
                  </a:lnTo>
                  <a:lnTo>
                    <a:pt x="24021" y="202822"/>
                  </a:lnTo>
                  <a:lnTo>
                    <a:pt x="26033" y="215500"/>
                  </a:lnTo>
                  <a:lnTo>
                    <a:pt x="27564" y="224921"/>
                  </a:lnTo>
                  <a:lnTo>
                    <a:pt x="27859" y="227742"/>
                  </a:lnTo>
                  <a:lnTo>
                    <a:pt x="27579" y="224865"/>
                  </a:lnTo>
                  <a:lnTo>
                    <a:pt x="27332" y="218232"/>
                  </a:lnTo>
                  <a:lnTo>
                    <a:pt x="27589" y="209523"/>
                  </a:lnTo>
                  <a:lnTo>
                    <a:pt x="28529" y="199782"/>
                  </a:lnTo>
                  <a:lnTo>
                    <a:pt x="30120" y="189559"/>
                  </a:lnTo>
                  <a:lnTo>
                    <a:pt x="32247" y="179123"/>
                  </a:lnTo>
                  <a:lnTo>
                    <a:pt x="34792" y="168620"/>
                  </a:lnTo>
                  <a:lnTo>
                    <a:pt x="37974" y="158761"/>
                  </a:lnTo>
                  <a:lnTo>
                    <a:pt x="42319" y="150798"/>
                  </a:lnTo>
                  <a:lnTo>
                    <a:pt x="48016" y="145261"/>
                  </a:lnTo>
                  <a:lnTo>
                    <a:pt x="54791" y="142187"/>
                  </a:lnTo>
                  <a:lnTo>
                    <a:pt x="62103" y="141478"/>
                  </a:lnTo>
                  <a:lnTo>
                    <a:pt x="69575" y="142821"/>
                  </a:lnTo>
                  <a:lnTo>
                    <a:pt x="77031" y="145956"/>
                  </a:lnTo>
                  <a:lnTo>
                    <a:pt x="84410" y="150785"/>
                  </a:lnTo>
                  <a:lnTo>
                    <a:pt x="91694" y="157103"/>
                  </a:lnTo>
                  <a:lnTo>
                    <a:pt x="98567" y="164782"/>
                  </a:lnTo>
                  <a:lnTo>
                    <a:pt x="104430" y="173837"/>
                  </a:lnTo>
                  <a:lnTo>
                    <a:pt x="109046" y="184147"/>
                  </a:lnTo>
                  <a:lnTo>
                    <a:pt x="112654" y="195324"/>
                  </a:lnTo>
                  <a:lnTo>
                    <a:pt x="115774" y="206819"/>
                  </a:lnTo>
                  <a:lnTo>
                    <a:pt x="118765" y="218289"/>
                  </a:lnTo>
                  <a:lnTo>
                    <a:pt x="121794" y="229600"/>
                  </a:lnTo>
                  <a:lnTo>
                    <a:pt x="124915" y="240728"/>
                  </a:lnTo>
                  <a:lnTo>
                    <a:pt x="128127" y="251681"/>
                  </a:lnTo>
                  <a:lnTo>
                    <a:pt x="131263" y="262039"/>
                  </a:lnTo>
                  <a:lnTo>
                    <a:pt x="134314" y="271965"/>
                  </a:lnTo>
                  <a:lnTo>
                    <a:pt x="137550" y="282331"/>
                  </a:lnTo>
                  <a:lnTo>
                    <a:pt x="14148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18228" y="1470817"/>
              <a:ext cx="287472" cy="192706"/>
            </a:xfrm>
            <a:custGeom>
              <a:avLst/>
              <a:gdLst/>
              <a:ahLst/>
              <a:cxnLst/>
              <a:rect l="0" t="0" r="0" b="0"/>
              <a:pathLst>
                <a:path w="287472" h="192706">
                  <a:moveTo>
                    <a:pt x="76901" y="76872"/>
                  </a:moveTo>
                  <a:lnTo>
                    <a:pt x="70966" y="71205"/>
                  </a:lnTo>
                  <a:lnTo>
                    <a:pt x="64762" y="67561"/>
                  </a:lnTo>
                  <a:lnTo>
                    <a:pt x="57666" y="65656"/>
                  </a:lnTo>
                  <a:lnTo>
                    <a:pt x="49726" y="65328"/>
                  </a:lnTo>
                  <a:lnTo>
                    <a:pt x="41080" y="66596"/>
                  </a:lnTo>
                  <a:lnTo>
                    <a:pt x="31899" y="69329"/>
                  </a:lnTo>
                  <a:lnTo>
                    <a:pt x="22817" y="73596"/>
                  </a:lnTo>
                  <a:lnTo>
                    <a:pt x="14873" y="79727"/>
                  </a:lnTo>
                  <a:lnTo>
                    <a:pt x="8544" y="87734"/>
                  </a:lnTo>
                  <a:lnTo>
                    <a:pt x="3960" y="97193"/>
                  </a:lnTo>
                  <a:lnTo>
                    <a:pt x="1169" y="107450"/>
                  </a:lnTo>
                  <a:lnTo>
                    <a:pt x="0" y="118050"/>
                  </a:lnTo>
                  <a:lnTo>
                    <a:pt x="314" y="128758"/>
                  </a:lnTo>
                  <a:lnTo>
                    <a:pt x="2104" y="139473"/>
                  </a:lnTo>
                  <a:lnTo>
                    <a:pt x="5232" y="150150"/>
                  </a:lnTo>
                  <a:lnTo>
                    <a:pt x="9617" y="160454"/>
                  </a:lnTo>
                  <a:lnTo>
                    <a:pt x="15308" y="169775"/>
                  </a:lnTo>
                  <a:lnTo>
                    <a:pt x="22215" y="177851"/>
                  </a:lnTo>
                  <a:lnTo>
                    <a:pt x="30293" y="184427"/>
                  </a:lnTo>
                  <a:lnTo>
                    <a:pt x="39619" y="189097"/>
                  </a:lnTo>
                  <a:lnTo>
                    <a:pt x="50105" y="191823"/>
                  </a:lnTo>
                  <a:lnTo>
                    <a:pt x="61232" y="192705"/>
                  </a:lnTo>
                  <a:lnTo>
                    <a:pt x="72160" y="191792"/>
                  </a:lnTo>
                  <a:lnTo>
                    <a:pt x="82426" y="189289"/>
                  </a:lnTo>
                  <a:lnTo>
                    <a:pt x="91775" y="185341"/>
                  </a:lnTo>
                  <a:lnTo>
                    <a:pt x="99983" y="179950"/>
                  </a:lnTo>
                  <a:lnTo>
                    <a:pt x="107057" y="173253"/>
                  </a:lnTo>
                  <a:lnTo>
                    <a:pt x="113163" y="165486"/>
                  </a:lnTo>
                  <a:lnTo>
                    <a:pt x="118515" y="156903"/>
                  </a:lnTo>
                  <a:lnTo>
                    <a:pt x="123298" y="147723"/>
                  </a:lnTo>
                  <a:lnTo>
                    <a:pt x="127345" y="138119"/>
                  </a:lnTo>
                  <a:lnTo>
                    <a:pt x="130160" y="128220"/>
                  </a:lnTo>
                  <a:lnTo>
                    <a:pt x="131566" y="118121"/>
                  </a:lnTo>
                  <a:lnTo>
                    <a:pt x="131527" y="108052"/>
                  </a:lnTo>
                  <a:lnTo>
                    <a:pt x="129980" y="98365"/>
                  </a:lnTo>
                  <a:lnTo>
                    <a:pt x="127043" y="89223"/>
                  </a:lnTo>
                  <a:lnTo>
                    <a:pt x="122801" y="80780"/>
                  </a:lnTo>
                  <a:lnTo>
                    <a:pt x="117212" y="73254"/>
                  </a:lnTo>
                  <a:lnTo>
                    <a:pt x="110432" y="66721"/>
                  </a:lnTo>
                  <a:lnTo>
                    <a:pt x="104486" y="62724"/>
                  </a:lnTo>
                  <a:lnTo>
                    <a:pt x="102328" y="62527"/>
                  </a:lnTo>
                  <a:lnTo>
                    <a:pt x="104153" y="64357"/>
                  </a:lnTo>
                  <a:lnTo>
                    <a:pt x="109110" y="67082"/>
                  </a:lnTo>
                  <a:lnTo>
                    <a:pt x="116531" y="70214"/>
                  </a:lnTo>
                  <a:lnTo>
                    <a:pt x="125855" y="73536"/>
                  </a:lnTo>
                  <a:lnTo>
                    <a:pt x="136596" y="76782"/>
                  </a:lnTo>
                  <a:lnTo>
                    <a:pt x="148359" y="79599"/>
                  </a:lnTo>
                  <a:lnTo>
                    <a:pt x="160837" y="81829"/>
                  </a:lnTo>
                  <a:lnTo>
                    <a:pt x="173647" y="83329"/>
                  </a:lnTo>
                  <a:lnTo>
                    <a:pt x="186323" y="83888"/>
                  </a:lnTo>
                  <a:lnTo>
                    <a:pt x="198628" y="83481"/>
                  </a:lnTo>
                  <a:lnTo>
                    <a:pt x="210518" y="82073"/>
                  </a:lnTo>
                  <a:lnTo>
                    <a:pt x="222044" y="79532"/>
                  </a:lnTo>
                  <a:lnTo>
                    <a:pt x="233272" y="75894"/>
                  </a:lnTo>
                  <a:lnTo>
                    <a:pt x="243950" y="71163"/>
                  </a:lnTo>
                  <a:lnTo>
                    <a:pt x="253522" y="65239"/>
                  </a:lnTo>
                  <a:lnTo>
                    <a:pt x="261763" y="58180"/>
                  </a:lnTo>
                  <a:lnTo>
                    <a:pt x="268279" y="50169"/>
                  </a:lnTo>
                  <a:lnTo>
                    <a:pt x="272376" y="41422"/>
                  </a:lnTo>
                  <a:lnTo>
                    <a:pt x="273895" y="32146"/>
                  </a:lnTo>
                  <a:lnTo>
                    <a:pt x="272812" y="22986"/>
                  </a:lnTo>
                  <a:lnTo>
                    <a:pt x="268978" y="14983"/>
                  </a:lnTo>
                  <a:lnTo>
                    <a:pt x="262590" y="8611"/>
                  </a:lnTo>
                  <a:lnTo>
                    <a:pt x="254253" y="3996"/>
                  </a:lnTo>
                  <a:lnTo>
                    <a:pt x="244765" y="1184"/>
                  </a:lnTo>
                  <a:lnTo>
                    <a:pt x="234693" y="0"/>
                  </a:lnTo>
                  <a:lnTo>
                    <a:pt x="224511" y="305"/>
                  </a:lnTo>
                  <a:lnTo>
                    <a:pt x="214683" y="2088"/>
                  </a:lnTo>
                  <a:lnTo>
                    <a:pt x="205411" y="5212"/>
                  </a:lnTo>
                  <a:lnTo>
                    <a:pt x="196693" y="9593"/>
                  </a:lnTo>
                  <a:lnTo>
                    <a:pt x="188444" y="15282"/>
                  </a:lnTo>
                  <a:lnTo>
                    <a:pt x="180561" y="22184"/>
                  </a:lnTo>
                  <a:lnTo>
                    <a:pt x="173111" y="30088"/>
                  </a:lnTo>
                  <a:lnTo>
                    <a:pt x="166327" y="38765"/>
                  </a:lnTo>
                  <a:lnTo>
                    <a:pt x="160283" y="48012"/>
                  </a:lnTo>
                  <a:lnTo>
                    <a:pt x="155072" y="57831"/>
                  </a:lnTo>
                  <a:lnTo>
                    <a:pt x="150870" y="68407"/>
                  </a:lnTo>
                  <a:lnTo>
                    <a:pt x="147678" y="79777"/>
                  </a:lnTo>
                  <a:lnTo>
                    <a:pt x="145518" y="91684"/>
                  </a:lnTo>
                  <a:lnTo>
                    <a:pt x="144509" y="103677"/>
                  </a:lnTo>
                  <a:lnTo>
                    <a:pt x="144612" y="115480"/>
                  </a:lnTo>
                  <a:lnTo>
                    <a:pt x="145816" y="126846"/>
                  </a:lnTo>
                  <a:lnTo>
                    <a:pt x="148219" y="137478"/>
                  </a:lnTo>
                  <a:lnTo>
                    <a:pt x="151769" y="147286"/>
                  </a:lnTo>
                  <a:lnTo>
                    <a:pt x="156611" y="156023"/>
                  </a:lnTo>
                  <a:lnTo>
                    <a:pt x="163142" y="163222"/>
                  </a:lnTo>
                  <a:lnTo>
                    <a:pt x="171422" y="168763"/>
                  </a:lnTo>
                  <a:lnTo>
                    <a:pt x="181067" y="172672"/>
                  </a:lnTo>
                  <a:lnTo>
                    <a:pt x="191450" y="174937"/>
                  </a:lnTo>
                  <a:lnTo>
                    <a:pt x="202135" y="175722"/>
                  </a:lnTo>
                  <a:lnTo>
                    <a:pt x="212900" y="175303"/>
                  </a:lnTo>
                  <a:lnTo>
                    <a:pt x="223653" y="173967"/>
                  </a:lnTo>
                  <a:lnTo>
                    <a:pt x="234356" y="171967"/>
                  </a:lnTo>
                  <a:lnTo>
                    <a:pt x="244743" y="169651"/>
                  </a:lnTo>
                  <a:lnTo>
                    <a:pt x="255435" y="167241"/>
                  </a:lnTo>
                  <a:lnTo>
                    <a:pt x="268489" y="164530"/>
                  </a:lnTo>
                  <a:lnTo>
                    <a:pt x="287471" y="161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63626" y="150557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2032" y="134"/>
                  </a:lnTo>
                  <a:lnTo>
                    <a:pt x="51543" y="1414"/>
                  </a:lnTo>
                  <a:lnTo>
                    <a:pt x="41255" y="3998"/>
                  </a:lnTo>
                  <a:lnTo>
                    <a:pt x="31436" y="7389"/>
                  </a:lnTo>
                  <a:lnTo>
                    <a:pt x="21971" y="11090"/>
                  </a:lnTo>
                  <a:lnTo>
                    <a:pt x="12024" y="154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33548" y="1284476"/>
            <a:ext cx="1925292" cy="505369"/>
            <a:chOff x="2633548" y="1284476"/>
            <a:chExt cx="1925292" cy="505369"/>
          </a:xfrm>
        </p:grpSpPr>
        <p:sp>
          <p:nvSpPr>
            <p:cNvPr id="22" name="Freeform 21"/>
            <p:cNvSpPr/>
            <p:nvPr/>
          </p:nvSpPr>
          <p:spPr>
            <a:xfrm>
              <a:off x="2633548" y="1305533"/>
              <a:ext cx="240732" cy="462985"/>
            </a:xfrm>
            <a:custGeom>
              <a:avLst/>
              <a:gdLst/>
              <a:ahLst/>
              <a:cxnLst/>
              <a:rect l="0" t="0" r="0" b="0"/>
              <a:pathLst>
                <a:path w="240732" h="462985">
                  <a:moveTo>
                    <a:pt x="72275" y="0"/>
                  </a:moveTo>
                  <a:lnTo>
                    <a:pt x="69342" y="8868"/>
                  </a:lnTo>
                  <a:lnTo>
                    <a:pt x="66559" y="17855"/>
                  </a:lnTo>
                  <a:lnTo>
                    <a:pt x="63660" y="27851"/>
                  </a:lnTo>
                  <a:lnTo>
                    <a:pt x="60620" y="38831"/>
                  </a:lnTo>
                  <a:lnTo>
                    <a:pt x="57454" y="50643"/>
                  </a:lnTo>
                  <a:lnTo>
                    <a:pt x="54191" y="63106"/>
                  </a:lnTo>
                  <a:lnTo>
                    <a:pt x="50853" y="76216"/>
                  </a:lnTo>
                  <a:lnTo>
                    <a:pt x="47461" y="90146"/>
                  </a:lnTo>
                  <a:lnTo>
                    <a:pt x="44032" y="104925"/>
                  </a:lnTo>
                  <a:lnTo>
                    <a:pt x="40577" y="120612"/>
                  </a:lnTo>
                  <a:lnTo>
                    <a:pt x="37105" y="137359"/>
                  </a:lnTo>
                  <a:lnTo>
                    <a:pt x="33620" y="155143"/>
                  </a:lnTo>
                  <a:lnTo>
                    <a:pt x="30128" y="173645"/>
                  </a:lnTo>
                  <a:lnTo>
                    <a:pt x="26629" y="192364"/>
                  </a:lnTo>
                  <a:lnTo>
                    <a:pt x="23128" y="210992"/>
                  </a:lnTo>
                  <a:lnTo>
                    <a:pt x="19623" y="229414"/>
                  </a:lnTo>
                  <a:lnTo>
                    <a:pt x="16117" y="247622"/>
                  </a:lnTo>
                  <a:lnTo>
                    <a:pt x="12614" y="265650"/>
                  </a:lnTo>
                  <a:lnTo>
                    <a:pt x="9279" y="283536"/>
                  </a:lnTo>
                  <a:lnTo>
                    <a:pt x="6419" y="301319"/>
                  </a:lnTo>
                  <a:lnTo>
                    <a:pt x="4163" y="319023"/>
                  </a:lnTo>
                  <a:lnTo>
                    <a:pt x="2480" y="336508"/>
                  </a:lnTo>
                  <a:lnTo>
                    <a:pt x="1267" y="353482"/>
                  </a:lnTo>
                  <a:lnTo>
                    <a:pt x="418" y="369822"/>
                  </a:lnTo>
                  <a:lnTo>
                    <a:pt x="0" y="385405"/>
                  </a:lnTo>
                  <a:lnTo>
                    <a:pt x="243" y="400030"/>
                  </a:lnTo>
                  <a:lnTo>
                    <a:pt x="1230" y="413674"/>
                  </a:lnTo>
                  <a:lnTo>
                    <a:pt x="3215" y="426142"/>
                  </a:lnTo>
                  <a:lnTo>
                    <a:pt x="6683" y="436999"/>
                  </a:lnTo>
                  <a:lnTo>
                    <a:pt x="11762" y="446145"/>
                  </a:lnTo>
                  <a:lnTo>
                    <a:pt x="18274" y="453457"/>
                  </a:lnTo>
                  <a:lnTo>
                    <a:pt x="25934" y="458629"/>
                  </a:lnTo>
                  <a:lnTo>
                    <a:pt x="34455" y="461700"/>
                  </a:lnTo>
                  <a:lnTo>
                    <a:pt x="43598" y="462984"/>
                  </a:lnTo>
                  <a:lnTo>
                    <a:pt x="53179" y="462874"/>
                  </a:lnTo>
                  <a:lnTo>
                    <a:pt x="63070" y="461732"/>
                  </a:lnTo>
                  <a:lnTo>
                    <a:pt x="73337" y="459852"/>
                  </a:lnTo>
                  <a:lnTo>
                    <a:pt x="84222" y="457452"/>
                  </a:lnTo>
                  <a:lnTo>
                    <a:pt x="95803" y="454695"/>
                  </a:lnTo>
                  <a:lnTo>
                    <a:pt x="107853" y="451693"/>
                  </a:lnTo>
                  <a:lnTo>
                    <a:pt x="119942" y="448525"/>
                  </a:lnTo>
                  <a:lnTo>
                    <a:pt x="131823" y="445245"/>
                  </a:lnTo>
                  <a:lnTo>
                    <a:pt x="143751" y="441889"/>
                  </a:lnTo>
                  <a:lnTo>
                    <a:pt x="156358" y="438482"/>
                  </a:lnTo>
                  <a:lnTo>
                    <a:pt x="169935" y="435045"/>
                  </a:lnTo>
                  <a:lnTo>
                    <a:pt x="183900" y="431742"/>
                  </a:lnTo>
                  <a:lnTo>
                    <a:pt x="198445" y="428553"/>
                  </a:lnTo>
                  <a:lnTo>
                    <a:pt x="215969" y="425197"/>
                  </a:lnTo>
                  <a:lnTo>
                    <a:pt x="240731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74238" y="150557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5733"/>
                  </a:lnTo>
                  <a:lnTo>
                    <a:pt x="129544" y="10017"/>
                  </a:lnTo>
                  <a:lnTo>
                    <a:pt x="119553" y="13228"/>
                  </a:lnTo>
                  <a:lnTo>
                    <a:pt x="108745" y="15762"/>
                  </a:lnTo>
                  <a:lnTo>
                    <a:pt x="97582" y="18107"/>
                  </a:lnTo>
                  <a:lnTo>
                    <a:pt x="86377" y="20556"/>
                  </a:lnTo>
                  <a:lnTo>
                    <a:pt x="75265" y="23210"/>
                  </a:lnTo>
                  <a:lnTo>
                    <a:pt x="64280" y="26075"/>
                  </a:lnTo>
                  <a:lnTo>
                    <a:pt x="53423" y="29113"/>
                  </a:lnTo>
                  <a:lnTo>
                    <a:pt x="42933" y="32132"/>
                  </a:lnTo>
                  <a:lnTo>
                    <a:pt x="32162" y="35092"/>
                  </a:lnTo>
                  <a:lnTo>
                    <a:pt x="19044" y="382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05823" y="1284476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4450" y="67"/>
                  </a:lnTo>
                  <a:lnTo>
                    <a:pt x="151819" y="707"/>
                  </a:lnTo>
                  <a:lnTo>
                    <a:pt x="139914" y="2004"/>
                  </a:lnTo>
                  <a:lnTo>
                    <a:pt x="128433" y="3864"/>
                  </a:lnTo>
                  <a:lnTo>
                    <a:pt x="117241" y="6180"/>
                  </a:lnTo>
                  <a:lnTo>
                    <a:pt x="106249" y="8847"/>
                  </a:lnTo>
                  <a:lnTo>
                    <a:pt x="95233" y="11770"/>
                  </a:lnTo>
                  <a:lnTo>
                    <a:pt x="83843" y="14877"/>
                  </a:lnTo>
                  <a:lnTo>
                    <a:pt x="71926" y="18108"/>
                  </a:lnTo>
                  <a:lnTo>
                    <a:pt x="59717" y="21271"/>
                  </a:lnTo>
                  <a:lnTo>
                    <a:pt x="46336" y="24350"/>
                  </a:lnTo>
                  <a:lnTo>
                    <a:pt x="28370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98254" y="1572004"/>
              <a:ext cx="186596" cy="154670"/>
            </a:xfrm>
            <a:custGeom>
              <a:avLst/>
              <a:gdLst/>
              <a:ahLst/>
              <a:cxnLst/>
              <a:rect l="0" t="0" r="0" b="0"/>
              <a:pathLst>
                <a:path w="186596" h="154670">
                  <a:moveTo>
                    <a:pt x="112896" y="112555"/>
                  </a:moveTo>
                  <a:lnTo>
                    <a:pt x="109962" y="100820"/>
                  </a:lnTo>
                  <a:lnTo>
                    <a:pt x="107180" y="89691"/>
                  </a:lnTo>
                  <a:lnTo>
                    <a:pt x="104276" y="78097"/>
                  </a:lnTo>
                  <a:lnTo>
                    <a:pt x="101063" y="66109"/>
                  </a:lnTo>
                  <a:lnTo>
                    <a:pt x="97249" y="54097"/>
                  </a:lnTo>
                  <a:lnTo>
                    <a:pt x="92728" y="42304"/>
                  </a:lnTo>
                  <a:lnTo>
                    <a:pt x="87391" y="31123"/>
                  </a:lnTo>
                  <a:lnTo>
                    <a:pt x="81055" y="21151"/>
                  </a:lnTo>
                  <a:lnTo>
                    <a:pt x="73721" y="12612"/>
                  </a:lnTo>
                  <a:lnTo>
                    <a:pt x="65696" y="5881"/>
                  </a:lnTo>
                  <a:lnTo>
                    <a:pt x="57471" y="1633"/>
                  </a:lnTo>
                  <a:lnTo>
                    <a:pt x="49349" y="0"/>
                  </a:lnTo>
                  <a:lnTo>
                    <a:pt x="41440" y="666"/>
                  </a:lnTo>
                  <a:lnTo>
                    <a:pt x="33750" y="3155"/>
                  </a:lnTo>
                  <a:lnTo>
                    <a:pt x="26254" y="7017"/>
                  </a:lnTo>
                  <a:lnTo>
                    <a:pt x="19237" y="12200"/>
                  </a:lnTo>
                  <a:lnTo>
                    <a:pt x="13276" y="19025"/>
                  </a:lnTo>
                  <a:lnTo>
                    <a:pt x="8600" y="27544"/>
                  </a:lnTo>
                  <a:lnTo>
                    <a:pt x="5121" y="37704"/>
                  </a:lnTo>
                  <a:lnTo>
                    <a:pt x="2619" y="49505"/>
                  </a:lnTo>
                  <a:lnTo>
                    <a:pt x="870" y="62772"/>
                  </a:lnTo>
                  <a:lnTo>
                    <a:pt x="0" y="76900"/>
                  </a:lnTo>
                  <a:lnTo>
                    <a:pt x="464" y="90990"/>
                  </a:lnTo>
                  <a:lnTo>
                    <a:pt x="2409" y="104525"/>
                  </a:lnTo>
                  <a:lnTo>
                    <a:pt x="5850" y="117051"/>
                  </a:lnTo>
                  <a:lnTo>
                    <a:pt x="10833" y="128012"/>
                  </a:lnTo>
                  <a:lnTo>
                    <a:pt x="17221" y="137255"/>
                  </a:lnTo>
                  <a:lnTo>
                    <a:pt x="24594" y="144479"/>
                  </a:lnTo>
                  <a:lnTo>
                    <a:pt x="32373" y="149066"/>
                  </a:lnTo>
                  <a:lnTo>
                    <a:pt x="40192" y="150931"/>
                  </a:lnTo>
                  <a:lnTo>
                    <a:pt x="47897" y="150423"/>
                  </a:lnTo>
                  <a:lnTo>
                    <a:pt x="55450" y="148040"/>
                  </a:lnTo>
                  <a:lnTo>
                    <a:pt x="62858" y="144253"/>
                  </a:lnTo>
                  <a:lnTo>
                    <a:pt x="69986" y="139292"/>
                  </a:lnTo>
                  <a:lnTo>
                    <a:pt x="76554" y="133147"/>
                  </a:lnTo>
                  <a:lnTo>
                    <a:pt x="82456" y="125907"/>
                  </a:lnTo>
                  <a:lnTo>
                    <a:pt x="87742" y="117760"/>
                  </a:lnTo>
                  <a:lnTo>
                    <a:pt x="92527" y="108913"/>
                  </a:lnTo>
                  <a:lnTo>
                    <a:pt x="96947" y="99586"/>
                  </a:lnTo>
                  <a:lnTo>
                    <a:pt x="101606" y="91124"/>
                  </a:lnTo>
                  <a:lnTo>
                    <a:pt x="107172" y="86808"/>
                  </a:lnTo>
                  <a:lnTo>
                    <a:pt x="112956" y="87943"/>
                  </a:lnTo>
                  <a:lnTo>
                    <a:pt x="118039" y="92530"/>
                  </a:lnTo>
                  <a:lnTo>
                    <a:pt x="122614" y="99009"/>
                  </a:lnTo>
                  <a:lnTo>
                    <a:pt x="127246" y="106324"/>
                  </a:lnTo>
                  <a:lnTo>
                    <a:pt x="132259" y="113887"/>
                  </a:lnTo>
                  <a:lnTo>
                    <a:pt x="137893" y="121279"/>
                  </a:lnTo>
                  <a:lnTo>
                    <a:pt x="144413" y="128104"/>
                  </a:lnTo>
                  <a:lnTo>
                    <a:pt x="151853" y="134213"/>
                  </a:lnTo>
                  <a:lnTo>
                    <a:pt x="159638" y="139503"/>
                  </a:lnTo>
                  <a:lnTo>
                    <a:pt x="167456" y="144334"/>
                  </a:lnTo>
                  <a:lnTo>
                    <a:pt x="175994" y="149129"/>
                  </a:lnTo>
                  <a:lnTo>
                    <a:pt x="186595" y="154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29569" y="1536145"/>
              <a:ext cx="132473" cy="187713"/>
            </a:xfrm>
            <a:custGeom>
              <a:avLst/>
              <a:gdLst/>
              <a:ahLst/>
              <a:cxnLst/>
              <a:rect l="0" t="0" r="0" b="0"/>
              <a:pathLst>
                <a:path w="132473" h="187713">
                  <a:moveTo>
                    <a:pt x="92151" y="11544"/>
                  </a:moveTo>
                  <a:lnTo>
                    <a:pt x="86216" y="5877"/>
                  </a:lnTo>
                  <a:lnTo>
                    <a:pt x="80012" y="2233"/>
                  </a:lnTo>
                  <a:lnTo>
                    <a:pt x="72916" y="328"/>
                  </a:lnTo>
                  <a:lnTo>
                    <a:pt x="64975" y="0"/>
                  </a:lnTo>
                  <a:lnTo>
                    <a:pt x="56329" y="1268"/>
                  </a:lnTo>
                  <a:lnTo>
                    <a:pt x="47139" y="3992"/>
                  </a:lnTo>
                  <a:lnTo>
                    <a:pt x="37712" y="7913"/>
                  </a:lnTo>
                  <a:lnTo>
                    <a:pt x="28471" y="12748"/>
                  </a:lnTo>
                  <a:lnTo>
                    <a:pt x="19645" y="18257"/>
                  </a:lnTo>
                  <a:lnTo>
                    <a:pt x="11756" y="24411"/>
                  </a:lnTo>
                  <a:lnTo>
                    <a:pt x="5668" y="31371"/>
                  </a:lnTo>
                  <a:lnTo>
                    <a:pt x="1698" y="39156"/>
                  </a:lnTo>
                  <a:lnTo>
                    <a:pt x="0" y="47333"/>
                  </a:lnTo>
                  <a:lnTo>
                    <a:pt x="822" y="55136"/>
                  </a:lnTo>
                  <a:lnTo>
                    <a:pt x="4047" y="62154"/>
                  </a:lnTo>
                  <a:lnTo>
                    <a:pt x="9447" y="68171"/>
                  </a:lnTo>
                  <a:lnTo>
                    <a:pt x="16876" y="72988"/>
                  </a:lnTo>
                  <a:lnTo>
                    <a:pt x="26047" y="76637"/>
                  </a:lnTo>
                  <a:lnTo>
                    <a:pt x="36439" y="79461"/>
                  </a:lnTo>
                  <a:lnTo>
                    <a:pt x="47396" y="81987"/>
                  </a:lnTo>
                  <a:lnTo>
                    <a:pt x="58498" y="84552"/>
                  </a:lnTo>
                  <a:lnTo>
                    <a:pt x="69390" y="87449"/>
                  </a:lnTo>
                  <a:lnTo>
                    <a:pt x="79704" y="91006"/>
                  </a:lnTo>
                  <a:lnTo>
                    <a:pt x="89307" y="95330"/>
                  </a:lnTo>
                  <a:lnTo>
                    <a:pt x="98246" y="100354"/>
                  </a:lnTo>
                  <a:lnTo>
                    <a:pt x="106646" y="105943"/>
                  </a:lnTo>
                  <a:lnTo>
                    <a:pt x="114620" y="111964"/>
                  </a:lnTo>
                  <a:lnTo>
                    <a:pt x="121792" y="118463"/>
                  </a:lnTo>
                  <a:lnTo>
                    <a:pt x="127325" y="125656"/>
                  </a:lnTo>
                  <a:lnTo>
                    <a:pt x="130892" y="133602"/>
                  </a:lnTo>
                  <a:lnTo>
                    <a:pt x="132472" y="142056"/>
                  </a:lnTo>
                  <a:lnTo>
                    <a:pt x="132095" y="150577"/>
                  </a:lnTo>
                  <a:lnTo>
                    <a:pt x="129979" y="158891"/>
                  </a:lnTo>
                  <a:lnTo>
                    <a:pt x="126136" y="166592"/>
                  </a:lnTo>
                  <a:lnTo>
                    <a:pt x="120291" y="173078"/>
                  </a:lnTo>
                  <a:lnTo>
                    <a:pt x="112474" y="178139"/>
                  </a:lnTo>
                  <a:lnTo>
                    <a:pt x="102973" y="181892"/>
                  </a:lnTo>
                  <a:lnTo>
                    <a:pt x="92155" y="184584"/>
                  </a:lnTo>
                  <a:lnTo>
                    <a:pt x="80370" y="186469"/>
                  </a:lnTo>
                  <a:lnTo>
                    <a:pt x="68118" y="187576"/>
                  </a:lnTo>
                  <a:lnTo>
                    <a:pt x="54638" y="187712"/>
                  </a:lnTo>
                  <a:lnTo>
                    <a:pt x="36517" y="185777"/>
                  </a:lnTo>
                  <a:lnTo>
                    <a:pt x="7923" y="1800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85563" y="1431875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3" y="0"/>
                  </a:moveTo>
                  <a:lnTo>
                    <a:pt x="1813" y="11802"/>
                  </a:lnTo>
                  <a:lnTo>
                    <a:pt x="312" y="23571"/>
                  </a:lnTo>
                  <a:lnTo>
                    <a:pt x="0" y="36466"/>
                  </a:lnTo>
                  <a:lnTo>
                    <a:pt x="507" y="50487"/>
                  </a:lnTo>
                  <a:lnTo>
                    <a:pt x="1326" y="65464"/>
                  </a:lnTo>
                  <a:lnTo>
                    <a:pt x="2142" y="81186"/>
                  </a:lnTo>
                  <a:lnTo>
                    <a:pt x="2826" y="97462"/>
                  </a:lnTo>
                  <a:lnTo>
                    <a:pt x="3353" y="114134"/>
                  </a:lnTo>
                  <a:lnTo>
                    <a:pt x="3743" y="131080"/>
                  </a:lnTo>
                  <a:lnTo>
                    <a:pt x="4190" y="148050"/>
                  </a:lnTo>
                  <a:lnTo>
                    <a:pt x="5031" y="164676"/>
                  </a:lnTo>
                  <a:lnTo>
                    <a:pt x="6411" y="180787"/>
                  </a:lnTo>
                  <a:lnTo>
                    <a:pt x="8154" y="196386"/>
                  </a:lnTo>
                  <a:lnTo>
                    <a:pt x="9863" y="211555"/>
                  </a:lnTo>
                  <a:lnTo>
                    <a:pt x="11307" y="226377"/>
                  </a:lnTo>
                  <a:lnTo>
                    <a:pt x="12430" y="240529"/>
                  </a:lnTo>
                  <a:lnTo>
                    <a:pt x="13380" y="254772"/>
                  </a:lnTo>
                  <a:lnTo>
                    <a:pt x="14236" y="271476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84891" y="154768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3" y="0"/>
                  </a:lnTo>
                  <a:lnTo>
                    <a:pt x="144884" y="0"/>
                  </a:lnTo>
                  <a:lnTo>
                    <a:pt x="131990" y="0"/>
                  </a:lnTo>
                  <a:lnTo>
                    <a:pt x="117969" y="0"/>
                  </a:lnTo>
                  <a:lnTo>
                    <a:pt x="102992" y="0"/>
                  </a:lnTo>
                  <a:lnTo>
                    <a:pt x="87284" y="9"/>
                  </a:lnTo>
                  <a:lnTo>
                    <a:pt x="71526" y="354"/>
                  </a:lnTo>
                  <a:lnTo>
                    <a:pt x="56799" y="1651"/>
                  </a:lnTo>
                  <a:lnTo>
                    <a:pt x="43617" y="4148"/>
                  </a:lnTo>
                  <a:lnTo>
                    <a:pt x="32262" y="7471"/>
                  </a:lnTo>
                  <a:lnTo>
                    <a:pt x="21935" y="11124"/>
                  </a:lnTo>
                  <a:lnTo>
                    <a:pt x="11736" y="154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32290" y="1565427"/>
              <a:ext cx="126343" cy="151786"/>
            </a:xfrm>
            <a:custGeom>
              <a:avLst/>
              <a:gdLst/>
              <a:ahLst/>
              <a:cxnLst/>
              <a:rect l="0" t="0" r="0" b="0"/>
              <a:pathLst>
                <a:path w="126343" h="151786">
                  <a:moveTo>
                    <a:pt x="0" y="66490"/>
                  </a:moveTo>
                  <a:lnTo>
                    <a:pt x="11735" y="66490"/>
                  </a:lnTo>
                  <a:lnTo>
                    <a:pt x="22864" y="66490"/>
                  </a:lnTo>
                  <a:lnTo>
                    <a:pt x="34457" y="66485"/>
                  </a:lnTo>
                  <a:lnTo>
                    <a:pt x="46446" y="66312"/>
                  </a:lnTo>
                  <a:lnTo>
                    <a:pt x="58458" y="65664"/>
                  </a:lnTo>
                  <a:lnTo>
                    <a:pt x="70256" y="64402"/>
                  </a:lnTo>
                  <a:lnTo>
                    <a:pt x="81609" y="62231"/>
                  </a:lnTo>
                  <a:lnTo>
                    <a:pt x="92230" y="58637"/>
                  </a:lnTo>
                  <a:lnTo>
                    <a:pt x="102017" y="53475"/>
                  </a:lnTo>
                  <a:lnTo>
                    <a:pt x="110401" y="46905"/>
                  </a:lnTo>
                  <a:lnTo>
                    <a:pt x="116297" y="39208"/>
                  </a:lnTo>
                  <a:lnTo>
                    <a:pt x="119323" y="30675"/>
                  </a:lnTo>
                  <a:lnTo>
                    <a:pt x="119405" y="22034"/>
                  </a:lnTo>
                  <a:lnTo>
                    <a:pt x="116427" y="14386"/>
                  </a:lnTo>
                  <a:lnTo>
                    <a:pt x="110650" y="8257"/>
                  </a:lnTo>
                  <a:lnTo>
                    <a:pt x="102740" y="3807"/>
                  </a:lnTo>
                  <a:lnTo>
                    <a:pt x="93547" y="1105"/>
                  </a:lnTo>
                  <a:lnTo>
                    <a:pt x="83676" y="0"/>
                  </a:lnTo>
                  <a:lnTo>
                    <a:pt x="73631" y="528"/>
                  </a:lnTo>
                  <a:lnTo>
                    <a:pt x="63895" y="2993"/>
                  </a:lnTo>
                  <a:lnTo>
                    <a:pt x="54689" y="7388"/>
                  </a:lnTo>
                  <a:lnTo>
                    <a:pt x="46186" y="13437"/>
                  </a:lnTo>
                  <a:lnTo>
                    <a:pt x="38613" y="20784"/>
                  </a:lnTo>
                  <a:lnTo>
                    <a:pt x="32006" y="29095"/>
                  </a:lnTo>
                  <a:lnTo>
                    <a:pt x="26567" y="38097"/>
                  </a:lnTo>
                  <a:lnTo>
                    <a:pt x="22736" y="47584"/>
                  </a:lnTo>
                  <a:lnTo>
                    <a:pt x="20603" y="57407"/>
                  </a:lnTo>
                  <a:lnTo>
                    <a:pt x="19967" y="67459"/>
                  </a:lnTo>
                  <a:lnTo>
                    <a:pt x="20519" y="77667"/>
                  </a:lnTo>
                  <a:lnTo>
                    <a:pt x="21966" y="87976"/>
                  </a:lnTo>
                  <a:lnTo>
                    <a:pt x="24223" y="98188"/>
                  </a:lnTo>
                  <a:lnTo>
                    <a:pt x="27407" y="107972"/>
                  </a:lnTo>
                  <a:lnTo>
                    <a:pt x="31514" y="117178"/>
                  </a:lnTo>
                  <a:lnTo>
                    <a:pt x="36575" y="125665"/>
                  </a:lnTo>
                  <a:lnTo>
                    <a:pt x="42729" y="133220"/>
                  </a:lnTo>
                  <a:lnTo>
                    <a:pt x="49947" y="139811"/>
                  </a:lnTo>
                  <a:lnTo>
                    <a:pt x="58065" y="145237"/>
                  </a:lnTo>
                  <a:lnTo>
                    <a:pt x="66886" y="149060"/>
                  </a:lnTo>
                  <a:lnTo>
                    <a:pt x="76215" y="151186"/>
                  </a:lnTo>
                  <a:lnTo>
                    <a:pt x="85645" y="151785"/>
                  </a:lnTo>
                  <a:lnTo>
                    <a:pt x="95573" y="151068"/>
                  </a:lnTo>
                  <a:lnTo>
                    <a:pt x="107989" y="147854"/>
                  </a:lnTo>
                  <a:lnTo>
                    <a:pt x="126342" y="1401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00746" y="1568746"/>
              <a:ext cx="105286" cy="125941"/>
            </a:xfrm>
            <a:custGeom>
              <a:avLst/>
              <a:gdLst/>
              <a:ahLst/>
              <a:cxnLst/>
              <a:rect l="0" t="0" r="0" b="0"/>
              <a:pathLst>
                <a:path w="105286" h="125941">
                  <a:moveTo>
                    <a:pt x="0" y="84228"/>
                  </a:moveTo>
                  <a:lnTo>
                    <a:pt x="134" y="95896"/>
                  </a:lnTo>
                  <a:lnTo>
                    <a:pt x="1414" y="106385"/>
                  </a:lnTo>
                  <a:lnTo>
                    <a:pt x="3983" y="116612"/>
                  </a:lnTo>
                  <a:lnTo>
                    <a:pt x="6807" y="124155"/>
                  </a:lnTo>
                  <a:lnTo>
                    <a:pt x="8306" y="125940"/>
                  </a:lnTo>
                  <a:lnTo>
                    <a:pt x="8170" y="123198"/>
                  </a:lnTo>
                  <a:lnTo>
                    <a:pt x="6971" y="117391"/>
                  </a:lnTo>
                  <a:lnTo>
                    <a:pt x="5453" y="109311"/>
                  </a:lnTo>
                  <a:lnTo>
                    <a:pt x="4048" y="99512"/>
                  </a:lnTo>
                  <a:lnTo>
                    <a:pt x="3077" y="88606"/>
                  </a:lnTo>
                  <a:lnTo>
                    <a:pt x="2860" y="77258"/>
                  </a:lnTo>
                  <a:lnTo>
                    <a:pt x="3494" y="65878"/>
                  </a:lnTo>
                  <a:lnTo>
                    <a:pt x="5221" y="54958"/>
                  </a:lnTo>
                  <a:lnTo>
                    <a:pt x="8506" y="45153"/>
                  </a:lnTo>
                  <a:lnTo>
                    <a:pt x="13457" y="36708"/>
                  </a:lnTo>
                  <a:lnTo>
                    <a:pt x="19881" y="29528"/>
                  </a:lnTo>
                  <a:lnTo>
                    <a:pt x="27481" y="23382"/>
                  </a:lnTo>
                  <a:lnTo>
                    <a:pt x="35961" y="18024"/>
                  </a:lnTo>
                  <a:lnTo>
                    <a:pt x="45198" y="13391"/>
                  </a:lnTo>
                  <a:lnTo>
                    <a:pt x="56457" y="9147"/>
                  </a:lnTo>
                  <a:lnTo>
                    <a:pt x="74074" y="49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37616" y="1581901"/>
              <a:ext cx="136872" cy="144773"/>
            </a:xfrm>
            <a:custGeom>
              <a:avLst/>
              <a:gdLst/>
              <a:ahLst/>
              <a:cxnLst/>
              <a:rect l="0" t="0" r="0" b="0"/>
              <a:pathLst>
                <a:path w="136872" h="144773">
                  <a:moveTo>
                    <a:pt x="0" y="28959"/>
                  </a:moveTo>
                  <a:lnTo>
                    <a:pt x="0" y="40694"/>
                  </a:lnTo>
                  <a:lnTo>
                    <a:pt x="0" y="51823"/>
                  </a:lnTo>
                  <a:lnTo>
                    <a:pt x="5" y="63416"/>
                  </a:lnTo>
                  <a:lnTo>
                    <a:pt x="177" y="75405"/>
                  </a:lnTo>
                  <a:lnTo>
                    <a:pt x="826" y="87416"/>
                  </a:lnTo>
                  <a:lnTo>
                    <a:pt x="2056" y="99143"/>
                  </a:lnTo>
                  <a:lnTo>
                    <a:pt x="3006" y="107853"/>
                  </a:lnTo>
                  <a:lnTo>
                    <a:pt x="2858" y="110128"/>
                  </a:lnTo>
                  <a:lnTo>
                    <a:pt x="2295" y="106901"/>
                  </a:lnTo>
                  <a:lnTo>
                    <a:pt x="1883" y="100064"/>
                  </a:lnTo>
                  <a:lnTo>
                    <a:pt x="2048" y="91241"/>
                  </a:lnTo>
                  <a:lnTo>
                    <a:pt x="2935" y="81435"/>
                  </a:lnTo>
                  <a:lnTo>
                    <a:pt x="4496" y="71175"/>
                  </a:lnTo>
                  <a:lnTo>
                    <a:pt x="6605" y="60718"/>
                  </a:lnTo>
                  <a:lnTo>
                    <a:pt x="9136" y="50188"/>
                  </a:lnTo>
                  <a:lnTo>
                    <a:pt x="12138" y="39802"/>
                  </a:lnTo>
                  <a:lnTo>
                    <a:pt x="15831" y="29889"/>
                  </a:lnTo>
                  <a:lnTo>
                    <a:pt x="20281" y="20598"/>
                  </a:lnTo>
                  <a:lnTo>
                    <a:pt x="25576" y="12392"/>
                  </a:lnTo>
                  <a:lnTo>
                    <a:pt x="31886" y="6089"/>
                  </a:lnTo>
                  <a:lnTo>
                    <a:pt x="39203" y="1969"/>
                  </a:lnTo>
                  <a:lnTo>
                    <a:pt x="47219" y="0"/>
                  </a:lnTo>
                  <a:lnTo>
                    <a:pt x="55437" y="108"/>
                  </a:lnTo>
                  <a:lnTo>
                    <a:pt x="63555" y="2031"/>
                  </a:lnTo>
                  <a:lnTo>
                    <a:pt x="71461" y="5404"/>
                  </a:lnTo>
                  <a:lnTo>
                    <a:pt x="79149" y="9867"/>
                  </a:lnTo>
                  <a:lnTo>
                    <a:pt x="86649" y="15126"/>
                  </a:lnTo>
                  <a:lnTo>
                    <a:pt x="93838" y="21110"/>
                  </a:lnTo>
                  <a:lnTo>
                    <a:pt x="100447" y="27958"/>
                  </a:lnTo>
                  <a:lnTo>
                    <a:pt x="106371" y="35681"/>
                  </a:lnTo>
                  <a:lnTo>
                    <a:pt x="111503" y="44325"/>
                  </a:lnTo>
                  <a:lnTo>
                    <a:pt x="115652" y="54039"/>
                  </a:lnTo>
                  <a:lnTo>
                    <a:pt x="118817" y="64795"/>
                  </a:lnTo>
                  <a:lnTo>
                    <a:pt x="121300" y="76273"/>
                  </a:lnTo>
                  <a:lnTo>
                    <a:pt x="123589" y="87969"/>
                  </a:lnTo>
                  <a:lnTo>
                    <a:pt x="125981" y="99561"/>
                  </a:lnTo>
                  <a:lnTo>
                    <a:pt x="128432" y="110483"/>
                  </a:lnTo>
                  <a:lnTo>
                    <a:pt x="130883" y="120914"/>
                  </a:lnTo>
                  <a:lnTo>
                    <a:pt x="133554" y="131765"/>
                  </a:lnTo>
                  <a:lnTo>
                    <a:pt x="136871" y="144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28723" y="1392034"/>
              <a:ext cx="166904" cy="357613"/>
            </a:xfrm>
            <a:custGeom>
              <a:avLst/>
              <a:gdLst/>
              <a:ahLst/>
              <a:cxnLst/>
              <a:rect l="0" t="0" r="0" b="0"/>
              <a:pathLst>
                <a:path w="166904" h="357613">
                  <a:moveTo>
                    <a:pt x="166903" y="71427"/>
                  </a:moveTo>
                  <a:lnTo>
                    <a:pt x="161036" y="62625"/>
                  </a:lnTo>
                  <a:lnTo>
                    <a:pt x="155472" y="54279"/>
                  </a:lnTo>
                  <a:lnTo>
                    <a:pt x="149673" y="45584"/>
                  </a:lnTo>
                  <a:lnTo>
                    <a:pt x="143592" y="36636"/>
                  </a:lnTo>
                  <a:lnTo>
                    <a:pt x="137262" y="27790"/>
                  </a:lnTo>
                  <a:lnTo>
                    <a:pt x="130725" y="19265"/>
                  </a:lnTo>
                  <a:lnTo>
                    <a:pt x="123703" y="11594"/>
                  </a:lnTo>
                  <a:lnTo>
                    <a:pt x="115624" y="5662"/>
                  </a:lnTo>
                  <a:lnTo>
                    <a:pt x="106269" y="1796"/>
                  </a:lnTo>
                  <a:lnTo>
                    <a:pt x="96054" y="0"/>
                  </a:lnTo>
                  <a:lnTo>
                    <a:pt x="85813" y="225"/>
                  </a:lnTo>
                  <a:lnTo>
                    <a:pt x="76038" y="2230"/>
                  </a:lnTo>
                  <a:lnTo>
                    <a:pt x="66867" y="5829"/>
                  </a:lnTo>
                  <a:lnTo>
                    <a:pt x="58254" y="10976"/>
                  </a:lnTo>
                  <a:lnTo>
                    <a:pt x="50099" y="17507"/>
                  </a:lnTo>
                  <a:lnTo>
                    <a:pt x="42453" y="25160"/>
                  </a:lnTo>
                  <a:lnTo>
                    <a:pt x="35529" y="33666"/>
                  </a:lnTo>
                  <a:lnTo>
                    <a:pt x="29386" y="42799"/>
                  </a:lnTo>
                  <a:lnTo>
                    <a:pt x="23935" y="52541"/>
                  </a:lnTo>
                  <a:lnTo>
                    <a:pt x="19040" y="63065"/>
                  </a:lnTo>
                  <a:lnTo>
                    <a:pt x="14565" y="74406"/>
                  </a:lnTo>
                  <a:lnTo>
                    <a:pt x="10559" y="86463"/>
                  </a:lnTo>
                  <a:lnTo>
                    <a:pt x="7241" y="99088"/>
                  </a:lnTo>
                  <a:lnTo>
                    <a:pt x="4673" y="112139"/>
                  </a:lnTo>
                  <a:lnTo>
                    <a:pt x="2780" y="125496"/>
                  </a:lnTo>
                  <a:lnTo>
                    <a:pt x="1426" y="139069"/>
                  </a:lnTo>
                  <a:lnTo>
                    <a:pt x="482" y="152792"/>
                  </a:lnTo>
                  <a:lnTo>
                    <a:pt x="0" y="166617"/>
                  </a:lnTo>
                  <a:lnTo>
                    <a:pt x="201" y="180512"/>
                  </a:lnTo>
                  <a:lnTo>
                    <a:pt x="1150" y="194449"/>
                  </a:lnTo>
                  <a:lnTo>
                    <a:pt x="2770" y="208250"/>
                  </a:lnTo>
                  <a:lnTo>
                    <a:pt x="4929" y="221596"/>
                  </a:lnTo>
                  <a:lnTo>
                    <a:pt x="7497" y="234352"/>
                  </a:lnTo>
                  <a:lnTo>
                    <a:pt x="10525" y="246545"/>
                  </a:lnTo>
                  <a:lnTo>
                    <a:pt x="14237" y="258274"/>
                  </a:lnTo>
                  <a:lnTo>
                    <a:pt x="18692" y="269647"/>
                  </a:lnTo>
                  <a:lnTo>
                    <a:pt x="23649" y="280761"/>
                  </a:lnTo>
                  <a:lnTo>
                    <a:pt x="28669" y="291691"/>
                  </a:lnTo>
                  <a:lnTo>
                    <a:pt x="33498" y="302483"/>
                  </a:lnTo>
                  <a:lnTo>
                    <a:pt x="38384" y="312851"/>
                  </a:lnTo>
                  <a:lnTo>
                    <a:pt x="43956" y="322207"/>
                  </a:lnTo>
                  <a:lnTo>
                    <a:pt x="50523" y="330312"/>
                  </a:lnTo>
                  <a:lnTo>
                    <a:pt x="58069" y="337246"/>
                  </a:lnTo>
                  <a:lnTo>
                    <a:pt x="66439" y="343219"/>
                  </a:lnTo>
                  <a:lnTo>
                    <a:pt x="75444" y="348451"/>
                  </a:lnTo>
                  <a:lnTo>
                    <a:pt x="84914" y="352814"/>
                  </a:lnTo>
                  <a:lnTo>
                    <a:pt x="94716" y="355848"/>
                  </a:lnTo>
                  <a:lnTo>
                    <a:pt x="104746" y="357409"/>
                  </a:lnTo>
                  <a:lnTo>
                    <a:pt x="114862" y="357612"/>
                  </a:lnTo>
                  <a:lnTo>
                    <a:pt x="126076" y="356578"/>
                  </a:lnTo>
                  <a:lnTo>
                    <a:pt x="141612" y="353097"/>
                  </a:lnTo>
                  <a:lnTo>
                    <a:pt x="166903" y="3451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64713" y="1363837"/>
              <a:ext cx="194127" cy="426008"/>
            </a:xfrm>
            <a:custGeom>
              <a:avLst/>
              <a:gdLst/>
              <a:ahLst/>
              <a:cxnLst/>
              <a:rect l="0" t="0" r="0" b="0"/>
              <a:pathLst>
                <a:path w="194127" h="426008">
                  <a:moveTo>
                    <a:pt x="4613" y="362836"/>
                  </a:moveTo>
                  <a:lnTo>
                    <a:pt x="1813" y="354035"/>
                  </a:lnTo>
                  <a:lnTo>
                    <a:pt x="311" y="345688"/>
                  </a:lnTo>
                  <a:lnTo>
                    <a:pt x="0" y="336985"/>
                  </a:lnTo>
                  <a:lnTo>
                    <a:pt x="507" y="327691"/>
                  </a:lnTo>
                  <a:lnTo>
                    <a:pt x="1327" y="317548"/>
                  </a:lnTo>
                  <a:lnTo>
                    <a:pt x="2142" y="306502"/>
                  </a:lnTo>
                  <a:lnTo>
                    <a:pt x="2826" y="294663"/>
                  </a:lnTo>
                  <a:lnTo>
                    <a:pt x="3352" y="282192"/>
                  </a:lnTo>
                  <a:lnTo>
                    <a:pt x="3743" y="269246"/>
                  </a:lnTo>
                  <a:lnTo>
                    <a:pt x="4191" y="255790"/>
                  </a:lnTo>
                  <a:lnTo>
                    <a:pt x="5031" y="241620"/>
                  </a:lnTo>
                  <a:lnTo>
                    <a:pt x="6412" y="226679"/>
                  </a:lnTo>
                  <a:lnTo>
                    <a:pt x="8154" y="211051"/>
                  </a:lnTo>
                  <a:lnTo>
                    <a:pt x="9864" y="194876"/>
                  </a:lnTo>
                  <a:lnTo>
                    <a:pt x="11307" y="178289"/>
                  </a:lnTo>
                  <a:lnTo>
                    <a:pt x="12428" y="161404"/>
                  </a:lnTo>
                  <a:lnTo>
                    <a:pt x="13255" y="144309"/>
                  </a:lnTo>
                  <a:lnTo>
                    <a:pt x="13845" y="127074"/>
                  </a:lnTo>
                  <a:lnTo>
                    <a:pt x="14258" y="109907"/>
                  </a:lnTo>
                  <a:lnTo>
                    <a:pt x="14543" y="93147"/>
                  </a:lnTo>
                  <a:lnTo>
                    <a:pt x="14742" y="76951"/>
                  </a:lnTo>
                  <a:lnTo>
                    <a:pt x="15048" y="61465"/>
                  </a:lnTo>
                  <a:lnTo>
                    <a:pt x="15785" y="46904"/>
                  </a:lnTo>
                  <a:lnTo>
                    <a:pt x="17107" y="33312"/>
                  </a:lnTo>
                  <a:lnTo>
                    <a:pt x="19319" y="21219"/>
                  </a:lnTo>
                  <a:lnTo>
                    <a:pt x="22940" y="11678"/>
                  </a:lnTo>
                  <a:lnTo>
                    <a:pt x="28116" y="5047"/>
                  </a:lnTo>
                  <a:lnTo>
                    <a:pt x="34525" y="1221"/>
                  </a:lnTo>
                  <a:lnTo>
                    <a:pt x="41581" y="0"/>
                  </a:lnTo>
                  <a:lnTo>
                    <a:pt x="48875" y="1001"/>
                  </a:lnTo>
                  <a:lnTo>
                    <a:pt x="56041" y="4076"/>
                  </a:lnTo>
                  <a:lnTo>
                    <a:pt x="62691" y="9397"/>
                  </a:lnTo>
                  <a:lnTo>
                    <a:pt x="68677" y="16853"/>
                  </a:lnTo>
                  <a:lnTo>
                    <a:pt x="74034" y="25942"/>
                  </a:lnTo>
                  <a:lnTo>
                    <a:pt x="78873" y="35950"/>
                  </a:lnTo>
                  <a:lnTo>
                    <a:pt x="83318" y="46391"/>
                  </a:lnTo>
                  <a:lnTo>
                    <a:pt x="87475" y="57333"/>
                  </a:lnTo>
                  <a:lnTo>
                    <a:pt x="91428" y="69270"/>
                  </a:lnTo>
                  <a:lnTo>
                    <a:pt x="95239" y="82403"/>
                  </a:lnTo>
                  <a:lnTo>
                    <a:pt x="98953" y="96325"/>
                  </a:lnTo>
                  <a:lnTo>
                    <a:pt x="102600" y="110217"/>
                  </a:lnTo>
                  <a:lnTo>
                    <a:pt x="106207" y="123609"/>
                  </a:lnTo>
                  <a:lnTo>
                    <a:pt x="109951" y="136703"/>
                  </a:lnTo>
                  <a:lnTo>
                    <a:pt x="114150" y="150168"/>
                  </a:lnTo>
                  <a:lnTo>
                    <a:pt x="118936" y="164375"/>
                  </a:lnTo>
                  <a:lnTo>
                    <a:pt x="124116" y="179376"/>
                  </a:lnTo>
                  <a:lnTo>
                    <a:pt x="129286" y="195064"/>
                  </a:lnTo>
                  <a:lnTo>
                    <a:pt x="134207" y="211287"/>
                  </a:lnTo>
                  <a:lnTo>
                    <a:pt x="138815" y="227743"/>
                  </a:lnTo>
                  <a:lnTo>
                    <a:pt x="143136" y="244009"/>
                  </a:lnTo>
                  <a:lnTo>
                    <a:pt x="147226" y="259868"/>
                  </a:lnTo>
                  <a:lnTo>
                    <a:pt x="151142" y="275125"/>
                  </a:lnTo>
                  <a:lnTo>
                    <a:pt x="154932" y="289530"/>
                  </a:lnTo>
                  <a:lnTo>
                    <a:pt x="158633" y="303036"/>
                  </a:lnTo>
                  <a:lnTo>
                    <a:pt x="162273" y="315750"/>
                  </a:lnTo>
                  <a:lnTo>
                    <a:pt x="165871" y="327837"/>
                  </a:lnTo>
                  <a:lnTo>
                    <a:pt x="169440" y="339455"/>
                  </a:lnTo>
                  <a:lnTo>
                    <a:pt x="172989" y="350734"/>
                  </a:lnTo>
                  <a:lnTo>
                    <a:pt x="176525" y="361775"/>
                  </a:lnTo>
                  <a:lnTo>
                    <a:pt x="180048" y="372642"/>
                  </a:lnTo>
                  <a:lnTo>
                    <a:pt x="183409" y="383126"/>
                  </a:lnTo>
                  <a:lnTo>
                    <a:pt x="186643" y="393886"/>
                  </a:lnTo>
                  <a:lnTo>
                    <a:pt x="190034" y="406987"/>
                  </a:lnTo>
                  <a:lnTo>
                    <a:pt x="194126" y="426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48269" y="1634630"/>
              <a:ext cx="168457" cy="18345"/>
            </a:xfrm>
            <a:custGeom>
              <a:avLst/>
              <a:gdLst/>
              <a:ahLst/>
              <a:cxnLst/>
              <a:rect l="0" t="0" r="0" b="0"/>
              <a:pathLst>
                <a:path w="168457" h="18345">
                  <a:moveTo>
                    <a:pt x="168456" y="7815"/>
                  </a:moveTo>
                  <a:lnTo>
                    <a:pt x="159588" y="4948"/>
                  </a:lnTo>
                  <a:lnTo>
                    <a:pt x="150600" y="2806"/>
                  </a:lnTo>
                  <a:lnTo>
                    <a:pt x="140605" y="1208"/>
                  </a:lnTo>
                  <a:lnTo>
                    <a:pt x="129625" y="200"/>
                  </a:lnTo>
                  <a:lnTo>
                    <a:pt x="117813" y="0"/>
                  </a:lnTo>
                  <a:lnTo>
                    <a:pt x="105355" y="651"/>
                  </a:lnTo>
                  <a:lnTo>
                    <a:pt x="92417" y="1889"/>
                  </a:lnTo>
                  <a:lnTo>
                    <a:pt x="79136" y="3253"/>
                  </a:lnTo>
                  <a:lnTo>
                    <a:pt x="65628" y="4467"/>
                  </a:lnTo>
                  <a:lnTo>
                    <a:pt x="52381" y="5634"/>
                  </a:lnTo>
                  <a:lnTo>
                    <a:pt x="38855" y="7361"/>
                  </a:lnTo>
                  <a:lnTo>
                    <a:pt x="22744" y="1091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136870" y="1747730"/>
            <a:ext cx="1958302" cy="105286"/>
          </a:xfrm>
          <a:custGeom>
            <a:avLst/>
            <a:gdLst/>
            <a:ahLst/>
            <a:cxnLst/>
            <a:rect l="0" t="0" r="0" b="0"/>
            <a:pathLst>
              <a:path w="1958302" h="105286">
                <a:moveTo>
                  <a:pt x="1958301" y="0"/>
                </a:moveTo>
                <a:lnTo>
                  <a:pt x="1946566" y="0"/>
                </a:lnTo>
                <a:lnTo>
                  <a:pt x="1935437" y="0"/>
                </a:lnTo>
                <a:lnTo>
                  <a:pt x="1923838" y="0"/>
                </a:lnTo>
                <a:lnTo>
                  <a:pt x="1911677" y="0"/>
                </a:lnTo>
                <a:lnTo>
                  <a:pt x="1899017" y="0"/>
                </a:lnTo>
                <a:lnTo>
                  <a:pt x="1885961" y="0"/>
                </a:lnTo>
                <a:lnTo>
                  <a:pt x="1872609" y="0"/>
                </a:lnTo>
                <a:lnTo>
                  <a:pt x="1859044" y="0"/>
                </a:lnTo>
                <a:lnTo>
                  <a:pt x="1845324" y="5"/>
                </a:lnTo>
                <a:lnTo>
                  <a:pt x="1831332" y="178"/>
                </a:lnTo>
                <a:lnTo>
                  <a:pt x="1816794" y="826"/>
                </a:lnTo>
                <a:lnTo>
                  <a:pt x="1801602" y="2075"/>
                </a:lnTo>
                <a:lnTo>
                  <a:pt x="1785805" y="3727"/>
                </a:lnTo>
                <a:lnTo>
                  <a:pt x="1769515" y="5376"/>
                </a:lnTo>
                <a:lnTo>
                  <a:pt x="1752847" y="6778"/>
                </a:lnTo>
                <a:lnTo>
                  <a:pt x="1735738" y="7871"/>
                </a:lnTo>
                <a:lnTo>
                  <a:pt x="1717960" y="8679"/>
                </a:lnTo>
                <a:lnTo>
                  <a:pt x="1699444" y="9257"/>
                </a:lnTo>
                <a:lnTo>
                  <a:pt x="1680263" y="9662"/>
                </a:lnTo>
                <a:lnTo>
                  <a:pt x="1660548" y="9941"/>
                </a:lnTo>
                <a:lnTo>
                  <a:pt x="1640441" y="10133"/>
                </a:lnTo>
                <a:lnTo>
                  <a:pt x="1620379" y="10262"/>
                </a:lnTo>
                <a:lnTo>
                  <a:pt x="1601063" y="10350"/>
                </a:lnTo>
                <a:lnTo>
                  <a:pt x="1582805" y="10409"/>
                </a:lnTo>
                <a:lnTo>
                  <a:pt x="1565257" y="10449"/>
                </a:lnTo>
                <a:lnTo>
                  <a:pt x="1547633" y="10475"/>
                </a:lnTo>
                <a:lnTo>
                  <a:pt x="1529483" y="10498"/>
                </a:lnTo>
                <a:lnTo>
                  <a:pt x="1511019" y="10682"/>
                </a:lnTo>
                <a:lnTo>
                  <a:pt x="1492916" y="11338"/>
                </a:lnTo>
                <a:lnTo>
                  <a:pt x="1475535" y="12592"/>
                </a:lnTo>
                <a:lnTo>
                  <a:pt x="1458439" y="14249"/>
                </a:lnTo>
                <a:lnTo>
                  <a:pt x="1440602" y="15899"/>
                </a:lnTo>
                <a:lnTo>
                  <a:pt x="1421487" y="17303"/>
                </a:lnTo>
                <a:lnTo>
                  <a:pt x="1401056" y="18397"/>
                </a:lnTo>
                <a:lnTo>
                  <a:pt x="1379497" y="19206"/>
                </a:lnTo>
                <a:lnTo>
                  <a:pt x="1357074" y="19785"/>
                </a:lnTo>
                <a:lnTo>
                  <a:pt x="1334508" y="20190"/>
                </a:lnTo>
                <a:lnTo>
                  <a:pt x="1312905" y="20470"/>
                </a:lnTo>
                <a:lnTo>
                  <a:pt x="1292774" y="20665"/>
                </a:lnTo>
                <a:lnTo>
                  <a:pt x="1273462" y="20968"/>
                </a:lnTo>
                <a:lnTo>
                  <a:pt x="1253509" y="21704"/>
                </a:lnTo>
                <a:lnTo>
                  <a:pt x="1232129" y="23012"/>
                </a:lnTo>
                <a:lnTo>
                  <a:pt x="1209849" y="24704"/>
                </a:lnTo>
                <a:lnTo>
                  <a:pt x="1188099" y="26379"/>
                </a:lnTo>
                <a:lnTo>
                  <a:pt x="1167688" y="27799"/>
                </a:lnTo>
                <a:lnTo>
                  <a:pt x="1148763" y="28904"/>
                </a:lnTo>
                <a:lnTo>
                  <a:pt x="1131145" y="29720"/>
                </a:lnTo>
                <a:lnTo>
                  <a:pt x="1114561" y="30304"/>
                </a:lnTo>
                <a:lnTo>
                  <a:pt x="1098747" y="30712"/>
                </a:lnTo>
                <a:lnTo>
                  <a:pt x="1083485" y="30994"/>
                </a:lnTo>
                <a:lnTo>
                  <a:pt x="1068608" y="31191"/>
                </a:lnTo>
                <a:lnTo>
                  <a:pt x="1053832" y="31495"/>
                </a:lnTo>
                <a:lnTo>
                  <a:pt x="1038763" y="32231"/>
                </a:lnTo>
                <a:lnTo>
                  <a:pt x="1023220" y="33539"/>
                </a:lnTo>
                <a:lnTo>
                  <a:pt x="1007357" y="35232"/>
                </a:lnTo>
                <a:lnTo>
                  <a:pt x="991555" y="36907"/>
                </a:lnTo>
                <a:lnTo>
                  <a:pt x="976032" y="38328"/>
                </a:lnTo>
                <a:lnTo>
                  <a:pt x="960677" y="39432"/>
                </a:lnTo>
                <a:lnTo>
                  <a:pt x="945148" y="40249"/>
                </a:lnTo>
                <a:lnTo>
                  <a:pt x="929261" y="40832"/>
                </a:lnTo>
                <a:lnTo>
                  <a:pt x="913150" y="41241"/>
                </a:lnTo>
                <a:lnTo>
                  <a:pt x="897174" y="41522"/>
                </a:lnTo>
                <a:lnTo>
                  <a:pt x="881531" y="41720"/>
                </a:lnTo>
                <a:lnTo>
                  <a:pt x="866093" y="42023"/>
                </a:lnTo>
                <a:lnTo>
                  <a:pt x="850507" y="42760"/>
                </a:lnTo>
                <a:lnTo>
                  <a:pt x="834582" y="44068"/>
                </a:lnTo>
                <a:lnTo>
                  <a:pt x="818445" y="45761"/>
                </a:lnTo>
                <a:lnTo>
                  <a:pt x="802452" y="47436"/>
                </a:lnTo>
                <a:lnTo>
                  <a:pt x="786797" y="48856"/>
                </a:lnTo>
                <a:lnTo>
                  <a:pt x="771351" y="49961"/>
                </a:lnTo>
                <a:lnTo>
                  <a:pt x="755761" y="50777"/>
                </a:lnTo>
                <a:lnTo>
                  <a:pt x="739832" y="51360"/>
                </a:lnTo>
                <a:lnTo>
                  <a:pt x="723693" y="51769"/>
                </a:lnTo>
                <a:lnTo>
                  <a:pt x="707698" y="52051"/>
                </a:lnTo>
                <a:lnTo>
                  <a:pt x="692047" y="52244"/>
                </a:lnTo>
                <a:lnTo>
                  <a:pt x="676774" y="52374"/>
                </a:lnTo>
                <a:lnTo>
                  <a:pt x="661832" y="52463"/>
                </a:lnTo>
                <a:lnTo>
                  <a:pt x="647151" y="52527"/>
                </a:lnTo>
                <a:lnTo>
                  <a:pt x="632664" y="52740"/>
                </a:lnTo>
                <a:lnTo>
                  <a:pt x="618318" y="53414"/>
                </a:lnTo>
                <a:lnTo>
                  <a:pt x="604064" y="54681"/>
                </a:lnTo>
                <a:lnTo>
                  <a:pt x="589711" y="56346"/>
                </a:lnTo>
                <a:lnTo>
                  <a:pt x="574928" y="58002"/>
                </a:lnTo>
                <a:lnTo>
                  <a:pt x="559577" y="59410"/>
                </a:lnTo>
                <a:lnTo>
                  <a:pt x="543843" y="60506"/>
                </a:lnTo>
                <a:lnTo>
                  <a:pt x="528127" y="61317"/>
                </a:lnTo>
                <a:lnTo>
                  <a:pt x="512662" y="61896"/>
                </a:lnTo>
                <a:lnTo>
                  <a:pt x="497346" y="62302"/>
                </a:lnTo>
                <a:lnTo>
                  <a:pt x="481843" y="62583"/>
                </a:lnTo>
                <a:lnTo>
                  <a:pt x="465972" y="62774"/>
                </a:lnTo>
                <a:lnTo>
                  <a:pt x="449873" y="62904"/>
                </a:lnTo>
                <a:lnTo>
                  <a:pt x="433904" y="62992"/>
                </a:lnTo>
                <a:lnTo>
                  <a:pt x="418266" y="63056"/>
                </a:lnTo>
                <a:lnTo>
                  <a:pt x="402832" y="63268"/>
                </a:lnTo>
                <a:lnTo>
                  <a:pt x="387249" y="63943"/>
                </a:lnTo>
                <a:lnTo>
                  <a:pt x="371320" y="65210"/>
                </a:lnTo>
                <a:lnTo>
                  <a:pt x="355012" y="66874"/>
                </a:lnTo>
                <a:lnTo>
                  <a:pt x="338371" y="68531"/>
                </a:lnTo>
                <a:lnTo>
                  <a:pt x="321473" y="69938"/>
                </a:lnTo>
                <a:lnTo>
                  <a:pt x="304547" y="71035"/>
                </a:lnTo>
                <a:lnTo>
                  <a:pt x="287957" y="71845"/>
                </a:lnTo>
                <a:lnTo>
                  <a:pt x="271870" y="72429"/>
                </a:lnTo>
                <a:lnTo>
                  <a:pt x="256118" y="73008"/>
                </a:lnTo>
                <a:lnTo>
                  <a:pt x="240315" y="73937"/>
                </a:lnTo>
                <a:lnTo>
                  <a:pt x="224235" y="75377"/>
                </a:lnTo>
                <a:lnTo>
                  <a:pt x="207824" y="77160"/>
                </a:lnTo>
                <a:lnTo>
                  <a:pt x="191114" y="78896"/>
                </a:lnTo>
                <a:lnTo>
                  <a:pt x="174169" y="80362"/>
                </a:lnTo>
                <a:lnTo>
                  <a:pt x="157212" y="81668"/>
                </a:lnTo>
                <a:lnTo>
                  <a:pt x="140601" y="83150"/>
                </a:lnTo>
                <a:lnTo>
                  <a:pt x="124495" y="84999"/>
                </a:lnTo>
                <a:lnTo>
                  <a:pt x="108561" y="87242"/>
                </a:lnTo>
                <a:lnTo>
                  <a:pt x="92103" y="89826"/>
                </a:lnTo>
                <a:lnTo>
                  <a:pt x="74793" y="92674"/>
                </a:lnTo>
                <a:lnTo>
                  <a:pt x="57524" y="95564"/>
                </a:lnTo>
                <a:lnTo>
                  <a:pt x="40533" y="98423"/>
                </a:lnTo>
                <a:lnTo>
                  <a:pt x="22321" y="101502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84227" y="2708332"/>
            <a:ext cx="2274157" cy="534446"/>
            <a:chOff x="84227" y="2708332"/>
            <a:chExt cx="2274157" cy="534446"/>
          </a:xfrm>
        </p:grpSpPr>
        <p:sp>
          <p:nvSpPr>
            <p:cNvPr id="37" name="Freeform 36"/>
            <p:cNvSpPr/>
            <p:nvPr/>
          </p:nvSpPr>
          <p:spPr>
            <a:xfrm>
              <a:off x="185831" y="2708332"/>
              <a:ext cx="224781" cy="508053"/>
            </a:xfrm>
            <a:custGeom>
              <a:avLst/>
              <a:gdLst/>
              <a:ahLst/>
              <a:cxnLst/>
              <a:rect l="0" t="0" r="0" b="0"/>
              <a:pathLst>
                <a:path w="224781" h="508053">
                  <a:moveTo>
                    <a:pt x="182666" y="102776"/>
                  </a:moveTo>
                  <a:lnTo>
                    <a:pt x="179732" y="93975"/>
                  </a:lnTo>
                  <a:lnTo>
                    <a:pt x="176950" y="85629"/>
                  </a:lnTo>
                  <a:lnTo>
                    <a:pt x="174046" y="76930"/>
                  </a:lnTo>
                  <a:lnTo>
                    <a:pt x="170833" y="67809"/>
                  </a:lnTo>
                  <a:lnTo>
                    <a:pt x="167019" y="58314"/>
                  </a:lnTo>
                  <a:lnTo>
                    <a:pt x="162498" y="48526"/>
                  </a:lnTo>
                  <a:lnTo>
                    <a:pt x="157161" y="38685"/>
                  </a:lnTo>
                  <a:lnTo>
                    <a:pt x="150825" y="29160"/>
                  </a:lnTo>
                  <a:lnTo>
                    <a:pt x="143487" y="20140"/>
                  </a:lnTo>
                  <a:lnTo>
                    <a:pt x="135288" y="12120"/>
                  </a:lnTo>
                  <a:lnTo>
                    <a:pt x="126415" y="5944"/>
                  </a:lnTo>
                  <a:lnTo>
                    <a:pt x="117045" y="1910"/>
                  </a:lnTo>
                  <a:lnTo>
                    <a:pt x="107483" y="0"/>
                  </a:lnTo>
                  <a:lnTo>
                    <a:pt x="98145" y="147"/>
                  </a:lnTo>
                  <a:lnTo>
                    <a:pt x="89236" y="2105"/>
                  </a:lnTo>
                  <a:lnTo>
                    <a:pt x="80781" y="5841"/>
                  </a:lnTo>
                  <a:lnTo>
                    <a:pt x="72716" y="11613"/>
                  </a:lnTo>
                  <a:lnTo>
                    <a:pt x="64960" y="19377"/>
                  </a:lnTo>
                  <a:lnTo>
                    <a:pt x="57597" y="28672"/>
                  </a:lnTo>
                  <a:lnTo>
                    <a:pt x="50872" y="38820"/>
                  </a:lnTo>
                  <a:lnTo>
                    <a:pt x="44860" y="49351"/>
                  </a:lnTo>
                  <a:lnTo>
                    <a:pt x="39329" y="60182"/>
                  </a:lnTo>
                  <a:lnTo>
                    <a:pt x="33848" y="71513"/>
                  </a:lnTo>
                  <a:lnTo>
                    <a:pt x="28167" y="83430"/>
                  </a:lnTo>
                  <a:lnTo>
                    <a:pt x="22536" y="95891"/>
                  </a:lnTo>
                  <a:lnTo>
                    <a:pt x="17588" y="108795"/>
                  </a:lnTo>
                  <a:lnTo>
                    <a:pt x="13627" y="122041"/>
                  </a:lnTo>
                  <a:lnTo>
                    <a:pt x="10476" y="135700"/>
                  </a:lnTo>
                  <a:lnTo>
                    <a:pt x="7672" y="150010"/>
                  </a:lnTo>
                  <a:lnTo>
                    <a:pt x="4905" y="165040"/>
                  </a:lnTo>
                  <a:lnTo>
                    <a:pt x="2368" y="180557"/>
                  </a:lnTo>
                  <a:lnTo>
                    <a:pt x="643" y="196126"/>
                  </a:lnTo>
                  <a:lnTo>
                    <a:pt x="0" y="211493"/>
                  </a:lnTo>
                  <a:lnTo>
                    <a:pt x="398" y="226744"/>
                  </a:lnTo>
                  <a:lnTo>
                    <a:pt x="1661" y="242203"/>
                  </a:lnTo>
                  <a:lnTo>
                    <a:pt x="3583" y="258049"/>
                  </a:lnTo>
                  <a:lnTo>
                    <a:pt x="5822" y="274302"/>
                  </a:lnTo>
                  <a:lnTo>
                    <a:pt x="7931" y="290905"/>
                  </a:lnTo>
                  <a:lnTo>
                    <a:pt x="9680" y="307779"/>
                  </a:lnTo>
                  <a:lnTo>
                    <a:pt x="11190" y="324687"/>
                  </a:lnTo>
                  <a:lnTo>
                    <a:pt x="12818" y="341266"/>
                  </a:lnTo>
                  <a:lnTo>
                    <a:pt x="14773" y="357337"/>
                  </a:lnTo>
                  <a:lnTo>
                    <a:pt x="17257" y="372738"/>
                  </a:lnTo>
                  <a:lnTo>
                    <a:pt x="20536" y="387241"/>
                  </a:lnTo>
                  <a:lnTo>
                    <a:pt x="24670" y="400812"/>
                  </a:lnTo>
                  <a:lnTo>
                    <a:pt x="29395" y="413571"/>
                  </a:lnTo>
                  <a:lnTo>
                    <a:pt x="34252" y="425687"/>
                  </a:lnTo>
                  <a:lnTo>
                    <a:pt x="38969" y="437320"/>
                  </a:lnTo>
                  <a:lnTo>
                    <a:pt x="43778" y="448440"/>
                  </a:lnTo>
                  <a:lnTo>
                    <a:pt x="49298" y="458841"/>
                  </a:lnTo>
                  <a:lnTo>
                    <a:pt x="55829" y="468470"/>
                  </a:lnTo>
                  <a:lnTo>
                    <a:pt x="63352" y="477412"/>
                  </a:lnTo>
                  <a:lnTo>
                    <a:pt x="71706" y="485804"/>
                  </a:lnTo>
                  <a:lnTo>
                    <a:pt x="80695" y="493767"/>
                  </a:lnTo>
                  <a:lnTo>
                    <a:pt x="89985" y="500758"/>
                  </a:lnTo>
                  <a:lnTo>
                    <a:pt x="99134" y="505637"/>
                  </a:lnTo>
                  <a:lnTo>
                    <a:pt x="107917" y="507955"/>
                  </a:lnTo>
                  <a:lnTo>
                    <a:pt x="116456" y="508052"/>
                  </a:lnTo>
                  <a:lnTo>
                    <a:pt x="125109" y="506674"/>
                  </a:lnTo>
                  <a:lnTo>
                    <a:pt x="134078" y="504411"/>
                  </a:lnTo>
                  <a:lnTo>
                    <a:pt x="143238" y="501472"/>
                  </a:lnTo>
                  <a:lnTo>
                    <a:pt x="152242" y="497763"/>
                  </a:lnTo>
                  <a:lnTo>
                    <a:pt x="160894" y="493277"/>
                  </a:lnTo>
                  <a:lnTo>
                    <a:pt x="169161" y="488115"/>
                  </a:lnTo>
                  <a:lnTo>
                    <a:pt x="177093" y="482418"/>
                  </a:lnTo>
                  <a:lnTo>
                    <a:pt x="184756" y="476328"/>
                  </a:lnTo>
                  <a:lnTo>
                    <a:pt x="192109" y="470066"/>
                  </a:lnTo>
                  <a:lnTo>
                    <a:pt x="199821" y="463219"/>
                  </a:lnTo>
                  <a:lnTo>
                    <a:pt x="209691" y="454071"/>
                  </a:lnTo>
                  <a:lnTo>
                    <a:pt x="224780" y="439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3782" y="2979564"/>
              <a:ext cx="115814" cy="152703"/>
            </a:xfrm>
            <a:custGeom>
              <a:avLst/>
              <a:gdLst/>
              <a:ahLst/>
              <a:cxnLst/>
              <a:rect l="0" t="0" r="0" b="0"/>
              <a:pathLst>
                <a:path w="115814" h="152703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577" y="137717"/>
                  </a:lnTo>
                  <a:lnTo>
                    <a:pt x="10184" y="146956"/>
                  </a:lnTo>
                  <a:lnTo>
                    <a:pt x="9378" y="152557"/>
                  </a:lnTo>
                  <a:lnTo>
                    <a:pt x="7562" y="152702"/>
                  </a:lnTo>
                  <a:lnTo>
                    <a:pt x="5691" y="147861"/>
                  </a:lnTo>
                  <a:lnTo>
                    <a:pt x="4114" y="139346"/>
                  </a:lnTo>
                  <a:lnTo>
                    <a:pt x="2900" y="128533"/>
                  </a:lnTo>
                  <a:lnTo>
                    <a:pt x="2016" y="116386"/>
                  </a:lnTo>
                  <a:lnTo>
                    <a:pt x="1556" y="103641"/>
                  </a:lnTo>
                  <a:lnTo>
                    <a:pt x="1764" y="90927"/>
                  </a:lnTo>
                  <a:lnTo>
                    <a:pt x="2718" y="78563"/>
                  </a:lnTo>
                  <a:lnTo>
                    <a:pt x="4509" y="66783"/>
                  </a:lnTo>
                  <a:lnTo>
                    <a:pt x="7314" y="55855"/>
                  </a:lnTo>
                  <a:lnTo>
                    <a:pt x="11133" y="45836"/>
                  </a:lnTo>
                  <a:lnTo>
                    <a:pt x="15986" y="36784"/>
                  </a:lnTo>
                  <a:lnTo>
                    <a:pt x="21993" y="28840"/>
                  </a:lnTo>
                  <a:lnTo>
                    <a:pt x="29112" y="21979"/>
                  </a:lnTo>
                  <a:lnTo>
                    <a:pt x="37333" y="16200"/>
                  </a:lnTo>
                  <a:lnTo>
                    <a:pt x="46753" y="11608"/>
                  </a:lnTo>
                  <a:lnTo>
                    <a:pt x="57300" y="8147"/>
                  </a:lnTo>
                  <a:lnTo>
                    <a:pt x="68368" y="5630"/>
                  </a:lnTo>
                  <a:lnTo>
                    <a:pt x="80107" y="3576"/>
                  </a:lnTo>
                  <a:lnTo>
                    <a:pt x="94662" y="180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4885" y="3023763"/>
              <a:ext cx="174224" cy="125616"/>
            </a:xfrm>
            <a:custGeom>
              <a:avLst/>
              <a:gdLst/>
              <a:ahLst/>
              <a:cxnLst/>
              <a:rect l="0" t="0" r="0" b="0"/>
              <a:pathLst>
                <a:path w="174224" h="125616">
                  <a:moveTo>
                    <a:pt x="79467" y="103200"/>
                  </a:moveTo>
                  <a:lnTo>
                    <a:pt x="82334" y="94332"/>
                  </a:lnTo>
                  <a:lnTo>
                    <a:pt x="84476" y="85345"/>
                  </a:lnTo>
                  <a:lnTo>
                    <a:pt x="86069" y="75359"/>
                  </a:lnTo>
                  <a:lnTo>
                    <a:pt x="86904" y="64724"/>
                  </a:lnTo>
                  <a:lnTo>
                    <a:pt x="86456" y="54209"/>
                  </a:lnTo>
                  <a:lnTo>
                    <a:pt x="84547" y="44257"/>
                  </a:lnTo>
                  <a:lnTo>
                    <a:pt x="81311" y="34970"/>
                  </a:lnTo>
                  <a:lnTo>
                    <a:pt x="77002" y="26282"/>
                  </a:lnTo>
                  <a:lnTo>
                    <a:pt x="71878" y="18086"/>
                  </a:lnTo>
                  <a:lnTo>
                    <a:pt x="66000" y="10753"/>
                  </a:lnTo>
                  <a:lnTo>
                    <a:pt x="59231" y="5105"/>
                  </a:lnTo>
                  <a:lnTo>
                    <a:pt x="51578" y="1463"/>
                  </a:lnTo>
                  <a:lnTo>
                    <a:pt x="43491" y="0"/>
                  </a:lnTo>
                  <a:lnTo>
                    <a:pt x="35750" y="988"/>
                  </a:lnTo>
                  <a:lnTo>
                    <a:pt x="28768" y="4322"/>
                  </a:lnTo>
                  <a:lnTo>
                    <a:pt x="22606" y="9628"/>
                  </a:lnTo>
                  <a:lnTo>
                    <a:pt x="17159" y="16462"/>
                  </a:lnTo>
                  <a:lnTo>
                    <a:pt x="12279" y="24425"/>
                  </a:lnTo>
                  <a:lnTo>
                    <a:pt x="7983" y="33361"/>
                  </a:lnTo>
                  <a:lnTo>
                    <a:pt x="4462" y="43335"/>
                  </a:lnTo>
                  <a:lnTo>
                    <a:pt x="1766" y="54298"/>
                  </a:lnTo>
                  <a:lnTo>
                    <a:pt x="122" y="65930"/>
                  </a:lnTo>
                  <a:lnTo>
                    <a:pt x="0" y="77737"/>
                  </a:lnTo>
                  <a:lnTo>
                    <a:pt x="1524" y="89407"/>
                  </a:lnTo>
                  <a:lnTo>
                    <a:pt x="4837" y="100344"/>
                  </a:lnTo>
                  <a:lnTo>
                    <a:pt x="10259" y="109625"/>
                  </a:lnTo>
                  <a:lnTo>
                    <a:pt x="17752" y="116884"/>
                  </a:lnTo>
                  <a:lnTo>
                    <a:pt x="26680" y="121773"/>
                  </a:lnTo>
                  <a:lnTo>
                    <a:pt x="36041" y="123713"/>
                  </a:lnTo>
                  <a:lnTo>
                    <a:pt x="45209" y="122679"/>
                  </a:lnTo>
                  <a:lnTo>
                    <a:pt x="53631" y="118918"/>
                  </a:lnTo>
                  <a:lnTo>
                    <a:pt x="60675" y="112673"/>
                  </a:lnTo>
                  <a:lnTo>
                    <a:pt x="66162" y="104365"/>
                  </a:lnTo>
                  <a:lnTo>
                    <a:pt x="70823" y="95711"/>
                  </a:lnTo>
                  <a:lnTo>
                    <a:pt x="75801" y="90575"/>
                  </a:lnTo>
                  <a:lnTo>
                    <a:pt x="80931" y="90865"/>
                  </a:lnTo>
                  <a:lnTo>
                    <a:pt x="85528" y="94828"/>
                  </a:lnTo>
                  <a:lnTo>
                    <a:pt x="89951" y="100730"/>
                  </a:lnTo>
                  <a:lnTo>
                    <a:pt x="95023" y="107137"/>
                  </a:lnTo>
                  <a:lnTo>
                    <a:pt x="101151" y="113279"/>
                  </a:lnTo>
                  <a:lnTo>
                    <a:pt x="108353" y="118567"/>
                  </a:lnTo>
                  <a:lnTo>
                    <a:pt x="116466" y="122380"/>
                  </a:lnTo>
                  <a:lnTo>
                    <a:pt x="125276" y="124544"/>
                  </a:lnTo>
                  <a:lnTo>
                    <a:pt x="134335" y="125388"/>
                  </a:lnTo>
                  <a:lnTo>
                    <a:pt x="143964" y="125615"/>
                  </a:lnTo>
                  <a:lnTo>
                    <a:pt x="156125" y="125245"/>
                  </a:lnTo>
                  <a:lnTo>
                    <a:pt x="174223" y="124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165" y="280058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8"/>
                  </a:lnTo>
                  <a:lnTo>
                    <a:pt x="0" y="111196"/>
                  </a:lnTo>
                  <a:lnTo>
                    <a:pt x="0" y="131098"/>
                  </a:lnTo>
                  <a:lnTo>
                    <a:pt x="5" y="152141"/>
                  </a:lnTo>
                  <a:lnTo>
                    <a:pt x="178" y="173814"/>
                  </a:lnTo>
                  <a:lnTo>
                    <a:pt x="826" y="195280"/>
                  </a:lnTo>
                  <a:lnTo>
                    <a:pt x="2075" y="216083"/>
                  </a:lnTo>
                  <a:lnTo>
                    <a:pt x="3727" y="235965"/>
                  </a:lnTo>
                  <a:lnTo>
                    <a:pt x="5376" y="254703"/>
                  </a:lnTo>
                  <a:lnTo>
                    <a:pt x="6778" y="272298"/>
                  </a:lnTo>
                  <a:lnTo>
                    <a:pt x="7874" y="288701"/>
                  </a:lnTo>
                  <a:lnTo>
                    <a:pt x="8802" y="305532"/>
                  </a:lnTo>
                  <a:lnTo>
                    <a:pt x="9640" y="326509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" y="296903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0487" y="2934"/>
                  </a:lnTo>
                  <a:lnTo>
                    <a:pt x="219998" y="5716"/>
                  </a:lnTo>
                  <a:lnTo>
                    <a:pt x="209692" y="8611"/>
                  </a:lnTo>
                  <a:lnTo>
                    <a:pt x="199218" y="11478"/>
                  </a:lnTo>
                  <a:lnTo>
                    <a:pt x="188226" y="13995"/>
                  </a:lnTo>
                  <a:lnTo>
                    <a:pt x="176588" y="16010"/>
                  </a:lnTo>
                  <a:lnTo>
                    <a:pt x="164507" y="17696"/>
                  </a:lnTo>
                  <a:lnTo>
                    <a:pt x="152401" y="19439"/>
                  </a:lnTo>
                  <a:lnTo>
                    <a:pt x="140513" y="21460"/>
                  </a:lnTo>
                  <a:lnTo>
                    <a:pt x="128753" y="23650"/>
                  </a:lnTo>
                  <a:lnTo>
                    <a:pt x="116791" y="25666"/>
                  </a:lnTo>
                  <a:lnTo>
                    <a:pt x="104451" y="27324"/>
                  </a:lnTo>
                  <a:lnTo>
                    <a:pt x="91875" y="28759"/>
                  </a:lnTo>
                  <a:lnTo>
                    <a:pt x="79426" y="30329"/>
                  </a:lnTo>
                  <a:lnTo>
                    <a:pt x="67312" y="32233"/>
                  </a:lnTo>
                  <a:lnTo>
                    <a:pt x="55640" y="34351"/>
                  </a:lnTo>
                  <a:lnTo>
                    <a:pt x="43135" y="36542"/>
                  </a:lnTo>
                  <a:lnTo>
                    <a:pt x="26465" y="390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8957" y="2988744"/>
              <a:ext cx="132308" cy="162473"/>
            </a:xfrm>
            <a:custGeom>
              <a:avLst/>
              <a:gdLst/>
              <a:ahLst/>
              <a:cxnLst/>
              <a:rect l="0" t="0" r="0" b="0"/>
              <a:pathLst>
                <a:path w="132308" h="162473">
                  <a:moveTo>
                    <a:pt x="5965" y="85577"/>
                  </a:moveTo>
                  <a:lnTo>
                    <a:pt x="11966" y="79843"/>
                  </a:lnTo>
                  <a:lnTo>
                    <a:pt x="18811" y="75559"/>
                  </a:lnTo>
                  <a:lnTo>
                    <a:pt x="27194" y="72344"/>
                  </a:lnTo>
                  <a:lnTo>
                    <a:pt x="36649" y="69637"/>
                  </a:lnTo>
                  <a:lnTo>
                    <a:pt x="46315" y="66644"/>
                  </a:lnTo>
                  <a:lnTo>
                    <a:pt x="55670" y="62942"/>
                  </a:lnTo>
                  <a:lnTo>
                    <a:pt x="64542" y="58462"/>
                  </a:lnTo>
                  <a:lnTo>
                    <a:pt x="72946" y="53301"/>
                  </a:lnTo>
                  <a:lnTo>
                    <a:pt x="80944" y="47602"/>
                  </a:lnTo>
                  <a:lnTo>
                    <a:pt x="87973" y="41504"/>
                  </a:lnTo>
                  <a:lnTo>
                    <a:pt x="92885" y="35119"/>
                  </a:lnTo>
                  <a:lnTo>
                    <a:pt x="95219" y="28536"/>
                  </a:lnTo>
                  <a:lnTo>
                    <a:pt x="94989" y="21983"/>
                  </a:lnTo>
                  <a:lnTo>
                    <a:pt x="92327" y="15810"/>
                  </a:lnTo>
                  <a:lnTo>
                    <a:pt x="87572" y="10186"/>
                  </a:lnTo>
                  <a:lnTo>
                    <a:pt x="81161" y="5428"/>
                  </a:lnTo>
                  <a:lnTo>
                    <a:pt x="73512" y="2062"/>
                  </a:lnTo>
                  <a:lnTo>
                    <a:pt x="64974" y="250"/>
                  </a:lnTo>
                  <a:lnTo>
                    <a:pt x="55975" y="0"/>
                  </a:lnTo>
                  <a:lnTo>
                    <a:pt x="47016" y="1345"/>
                  </a:lnTo>
                  <a:lnTo>
                    <a:pt x="38367" y="4141"/>
                  </a:lnTo>
                  <a:lnTo>
                    <a:pt x="30255" y="8289"/>
                  </a:lnTo>
                  <a:lnTo>
                    <a:pt x="22953" y="13813"/>
                  </a:lnTo>
                  <a:lnTo>
                    <a:pt x="16526" y="20605"/>
                  </a:lnTo>
                  <a:lnTo>
                    <a:pt x="11040" y="28604"/>
                  </a:lnTo>
                  <a:lnTo>
                    <a:pt x="6645" y="37876"/>
                  </a:lnTo>
                  <a:lnTo>
                    <a:pt x="3321" y="48331"/>
                  </a:lnTo>
                  <a:lnTo>
                    <a:pt x="1070" y="59606"/>
                  </a:lnTo>
                  <a:lnTo>
                    <a:pt x="0" y="71166"/>
                  </a:lnTo>
                  <a:lnTo>
                    <a:pt x="61" y="82675"/>
                  </a:lnTo>
                  <a:lnTo>
                    <a:pt x="1237" y="93842"/>
                  </a:lnTo>
                  <a:lnTo>
                    <a:pt x="3621" y="104341"/>
                  </a:lnTo>
                  <a:lnTo>
                    <a:pt x="7150" y="114067"/>
                  </a:lnTo>
                  <a:lnTo>
                    <a:pt x="11637" y="123090"/>
                  </a:lnTo>
                  <a:lnTo>
                    <a:pt x="16866" y="131545"/>
                  </a:lnTo>
                  <a:lnTo>
                    <a:pt x="22650" y="139562"/>
                  </a:lnTo>
                  <a:lnTo>
                    <a:pt x="29160" y="146931"/>
                  </a:lnTo>
                  <a:lnTo>
                    <a:pt x="36893" y="153129"/>
                  </a:lnTo>
                  <a:lnTo>
                    <a:pt x="46015" y="157955"/>
                  </a:lnTo>
                  <a:lnTo>
                    <a:pt x="56074" y="161196"/>
                  </a:lnTo>
                  <a:lnTo>
                    <a:pt x="66210" y="162472"/>
                  </a:lnTo>
                  <a:lnTo>
                    <a:pt x="75915" y="161771"/>
                  </a:lnTo>
                  <a:lnTo>
                    <a:pt x="85039" y="159369"/>
                  </a:lnTo>
                  <a:lnTo>
                    <a:pt x="93620" y="155630"/>
                  </a:lnTo>
                  <a:lnTo>
                    <a:pt x="101751" y="150908"/>
                  </a:lnTo>
                  <a:lnTo>
                    <a:pt x="109236" y="145787"/>
                  </a:lnTo>
                  <a:lnTo>
                    <a:pt x="116315" y="140585"/>
                  </a:lnTo>
                  <a:lnTo>
                    <a:pt x="123613" y="134851"/>
                  </a:lnTo>
                  <a:lnTo>
                    <a:pt x="132307" y="127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52849" y="2958507"/>
              <a:ext cx="105286" cy="138079"/>
            </a:xfrm>
            <a:custGeom>
              <a:avLst/>
              <a:gdLst/>
              <a:ahLst/>
              <a:cxnLst/>
              <a:rect l="0" t="0" r="0" b="0"/>
              <a:pathLst>
                <a:path w="105286" h="138079">
                  <a:moveTo>
                    <a:pt x="0" y="105285"/>
                  </a:moveTo>
                  <a:lnTo>
                    <a:pt x="2934" y="114087"/>
                  </a:lnTo>
                  <a:lnTo>
                    <a:pt x="5716" y="122434"/>
                  </a:lnTo>
                  <a:lnTo>
                    <a:pt x="8590" y="131055"/>
                  </a:lnTo>
                  <a:lnTo>
                    <a:pt x="10679" y="137322"/>
                  </a:lnTo>
                  <a:lnTo>
                    <a:pt x="10931" y="138078"/>
                  </a:lnTo>
                  <a:lnTo>
                    <a:pt x="9799" y="134662"/>
                  </a:lnTo>
                  <a:lnTo>
                    <a:pt x="7962" y="128460"/>
                  </a:lnTo>
                  <a:lnTo>
                    <a:pt x="6058" y="120155"/>
                  </a:lnTo>
                  <a:lnTo>
                    <a:pt x="4427" y="110233"/>
                  </a:lnTo>
                  <a:lnTo>
                    <a:pt x="3489" y="99426"/>
                  </a:lnTo>
                  <a:lnTo>
                    <a:pt x="3835" y="88683"/>
                  </a:lnTo>
                  <a:lnTo>
                    <a:pt x="5664" y="78520"/>
                  </a:lnTo>
                  <a:lnTo>
                    <a:pt x="9010" y="69065"/>
                  </a:lnTo>
                  <a:lnTo>
                    <a:pt x="13922" y="60250"/>
                  </a:lnTo>
                  <a:lnTo>
                    <a:pt x="20266" y="51953"/>
                  </a:lnTo>
                  <a:lnTo>
                    <a:pt x="27948" y="44209"/>
                  </a:lnTo>
                  <a:lnTo>
                    <a:pt x="36998" y="37219"/>
                  </a:lnTo>
                  <a:lnTo>
                    <a:pt x="47292" y="31031"/>
                  </a:lnTo>
                  <a:lnTo>
                    <a:pt x="58189" y="25505"/>
                  </a:lnTo>
                  <a:lnTo>
                    <a:pt x="69794" y="19755"/>
                  </a:lnTo>
                  <a:lnTo>
                    <a:pt x="84239" y="121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50016" y="2737409"/>
              <a:ext cx="224016" cy="353653"/>
            </a:xfrm>
            <a:custGeom>
              <a:avLst/>
              <a:gdLst/>
              <a:ahLst/>
              <a:cxnLst/>
              <a:rect l="0" t="0" r="0" b="0"/>
              <a:pathLst>
                <a:path w="224016" h="353653">
                  <a:moveTo>
                    <a:pt x="13445" y="0"/>
                  </a:moveTo>
                  <a:lnTo>
                    <a:pt x="13445" y="14669"/>
                  </a:lnTo>
                  <a:lnTo>
                    <a:pt x="13445" y="28580"/>
                  </a:lnTo>
                  <a:lnTo>
                    <a:pt x="13440" y="43069"/>
                  </a:lnTo>
                  <a:lnTo>
                    <a:pt x="13267" y="57925"/>
                  </a:lnTo>
                  <a:lnTo>
                    <a:pt x="12619" y="72453"/>
                  </a:lnTo>
                  <a:lnTo>
                    <a:pt x="11370" y="86280"/>
                  </a:lnTo>
                  <a:lnTo>
                    <a:pt x="9718" y="99838"/>
                  </a:lnTo>
                  <a:lnTo>
                    <a:pt x="8069" y="114146"/>
                  </a:lnTo>
                  <a:lnTo>
                    <a:pt x="6667" y="129738"/>
                  </a:lnTo>
                  <a:lnTo>
                    <a:pt x="5574" y="146651"/>
                  </a:lnTo>
                  <a:lnTo>
                    <a:pt x="4766" y="164695"/>
                  </a:lnTo>
                  <a:lnTo>
                    <a:pt x="4188" y="183609"/>
                  </a:lnTo>
                  <a:lnTo>
                    <a:pt x="3783" y="202836"/>
                  </a:lnTo>
                  <a:lnTo>
                    <a:pt x="3503" y="221576"/>
                  </a:lnTo>
                  <a:lnTo>
                    <a:pt x="3312" y="239431"/>
                  </a:lnTo>
                  <a:lnTo>
                    <a:pt x="3183" y="256366"/>
                  </a:lnTo>
                  <a:lnTo>
                    <a:pt x="3095" y="272513"/>
                  </a:lnTo>
                  <a:lnTo>
                    <a:pt x="3031" y="288040"/>
                  </a:lnTo>
                  <a:lnTo>
                    <a:pt x="2819" y="302944"/>
                  </a:lnTo>
                  <a:lnTo>
                    <a:pt x="2144" y="317048"/>
                  </a:lnTo>
                  <a:lnTo>
                    <a:pt x="898" y="330302"/>
                  </a:lnTo>
                  <a:lnTo>
                    <a:pt x="0" y="342141"/>
                  </a:lnTo>
                  <a:lnTo>
                    <a:pt x="1441" y="350399"/>
                  </a:lnTo>
                  <a:lnTo>
                    <a:pt x="5487" y="353652"/>
                  </a:lnTo>
                  <a:lnTo>
                    <a:pt x="10698" y="353180"/>
                  </a:lnTo>
                  <a:lnTo>
                    <a:pt x="16622" y="350322"/>
                  </a:lnTo>
                  <a:lnTo>
                    <a:pt x="23377" y="345966"/>
                  </a:lnTo>
                  <a:lnTo>
                    <a:pt x="31004" y="340674"/>
                  </a:lnTo>
                  <a:lnTo>
                    <a:pt x="39565" y="335117"/>
                  </a:lnTo>
                  <a:lnTo>
                    <a:pt x="49213" y="330126"/>
                  </a:lnTo>
                  <a:lnTo>
                    <a:pt x="59930" y="326093"/>
                  </a:lnTo>
                  <a:lnTo>
                    <a:pt x="71719" y="323041"/>
                  </a:lnTo>
                  <a:lnTo>
                    <a:pt x="84687" y="320825"/>
                  </a:lnTo>
                  <a:lnTo>
                    <a:pt x="98783" y="319256"/>
                  </a:lnTo>
                  <a:lnTo>
                    <a:pt x="113824" y="318166"/>
                  </a:lnTo>
                  <a:lnTo>
                    <a:pt x="129598" y="317417"/>
                  </a:lnTo>
                  <a:lnTo>
                    <a:pt x="145893" y="316907"/>
                  </a:lnTo>
                  <a:lnTo>
                    <a:pt x="161991" y="316561"/>
                  </a:lnTo>
                  <a:lnTo>
                    <a:pt x="178346" y="316290"/>
                  </a:lnTo>
                  <a:lnTo>
                    <a:pt x="197511" y="316068"/>
                  </a:lnTo>
                  <a:lnTo>
                    <a:pt x="22401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36419" y="2908373"/>
              <a:ext cx="142898" cy="158408"/>
            </a:xfrm>
            <a:custGeom>
              <a:avLst/>
              <a:gdLst/>
              <a:ahLst/>
              <a:cxnLst/>
              <a:rect l="0" t="0" r="0" b="0"/>
              <a:pathLst>
                <a:path w="142898" h="158408">
                  <a:moveTo>
                    <a:pt x="69197" y="102777"/>
                  </a:moveTo>
                  <a:lnTo>
                    <a:pt x="72131" y="93975"/>
                  </a:lnTo>
                  <a:lnTo>
                    <a:pt x="74913" y="85629"/>
                  </a:lnTo>
                  <a:lnTo>
                    <a:pt x="77804" y="76930"/>
                  </a:lnTo>
                  <a:lnTo>
                    <a:pt x="80498" y="67809"/>
                  </a:lnTo>
                  <a:lnTo>
                    <a:pt x="82366" y="58314"/>
                  </a:lnTo>
                  <a:lnTo>
                    <a:pt x="83120" y="48527"/>
                  </a:lnTo>
                  <a:lnTo>
                    <a:pt x="82634" y="38685"/>
                  </a:lnTo>
                  <a:lnTo>
                    <a:pt x="80784" y="29160"/>
                  </a:lnTo>
                  <a:lnTo>
                    <a:pt x="77643" y="20141"/>
                  </a:lnTo>
                  <a:lnTo>
                    <a:pt x="73262" y="12120"/>
                  </a:lnTo>
                  <a:lnTo>
                    <a:pt x="67581" y="5944"/>
                  </a:lnTo>
                  <a:lnTo>
                    <a:pt x="60693" y="1911"/>
                  </a:lnTo>
                  <a:lnTo>
                    <a:pt x="52968" y="0"/>
                  </a:lnTo>
                  <a:lnTo>
                    <a:pt x="44946" y="147"/>
                  </a:lnTo>
                  <a:lnTo>
                    <a:pt x="36965" y="2101"/>
                  </a:lnTo>
                  <a:lnTo>
                    <a:pt x="29320" y="5664"/>
                  </a:lnTo>
                  <a:lnTo>
                    <a:pt x="22340" y="10788"/>
                  </a:lnTo>
                  <a:lnTo>
                    <a:pt x="16133" y="17308"/>
                  </a:lnTo>
                  <a:lnTo>
                    <a:pt x="10796" y="25123"/>
                  </a:lnTo>
                  <a:lnTo>
                    <a:pt x="6502" y="34271"/>
                  </a:lnTo>
                  <a:lnTo>
                    <a:pt x="3245" y="44652"/>
                  </a:lnTo>
                  <a:lnTo>
                    <a:pt x="1039" y="56216"/>
                  </a:lnTo>
                  <a:lnTo>
                    <a:pt x="0" y="69036"/>
                  </a:lnTo>
                  <a:lnTo>
                    <a:pt x="82" y="83021"/>
                  </a:lnTo>
                  <a:lnTo>
                    <a:pt x="1271" y="97650"/>
                  </a:lnTo>
                  <a:lnTo>
                    <a:pt x="3664" y="112083"/>
                  </a:lnTo>
                  <a:lnTo>
                    <a:pt x="7204" y="125842"/>
                  </a:lnTo>
                  <a:lnTo>
                    <a:pt x="11868" y="138180"/>
                  </a:lnTo>
                  <a:lnTo>
                    <a:pt x="17748" y="147951"/>
                  </a:lnTo>
                  <a:lnTo>
                    <a:pt x="24773" y="154760"/>
                  </a:lnTo>
                  <a:lnTo>
                    <a:pt x="32591" y="158381"/>
                  </a:lnTo>
                  <a:lnTo>
                    <a:pt x="40677" y="158407"/>
                  </a:lnTo>
                  <a:lnTo>
                    <a:pt x="48695" y="154981"/>
                  </a:lnTo>
                  <a:lnTo>
                    <a:pt x="56196" y="148651"/>
                  </a:lnTo>
                  <a:lnTo>
                    <a:pt x="62548" y="140068"/>
                  </a:lnTo>
                  <a:lnTo>
                    <a:pt x="67535" y="129857"/>
                  </a:lnTo>
                  <a:lnTo>
                    <a:pt x="71835" y="119697"/>
                  </a:lnTo>
                  <a:lnTo>
                    <a:pt x="76713" y="113203"/>
                  </a:lnTo>
                  <a:lnTo>
                    <a:pt x="82304" y="112006"/>
                  </a:lnTo>
                  <a:lnTo>
                    <a:pt x="88035" y="114193"/>
                  </a:lnTo>
                  <a:lnTo>
                    <a:pt x="94042" y="118126"/>
                  </a:lnTo>
                  <a:lnTo>
                    <a:pt x="100721" y="122697"/>
                  </a:lnTo>
                  <a:lnTo>
                    <a:pt x="108262" y="127309"/>
                  </a:lnTo>
                  <a:lnTo>
                    <a:pt x="116827" y="131493"/>
                  </a:lnTo>
                  <a:lnTo>
                    <a:pt x="127679" y="134338"/>
                  </a:lnTo>
                  <a:lnTo>
                    <a:pt x="142897" y="134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08548" y="2758466"/>
              <a:ext cx="23411" cy="336913"/>
            </a:xfrm>
            <a:custGeom>
              <a:avLst/>
              <a:gdLst/>
              <a:ahLst/>
              <a:cxnLst/>
              <a:rect l="0" t="0" r="0" b="0"/>
              <a:pathLst>
                <a:path w="23411" h="336913">
                  <a:moveTo>
                    <a:pt x="2353" y="0"/>
                  </a:moveTo>
                  <a:lnTo>
                    <a:pt x="2420" y="11735"/>
                  </a:lnTo>
                  <a:lnTo>
                    <a:pt x="3060" y="22864"/>
                  </a:lnTo>
                  <a:lnTo>
                    <a:pt x="4343" y="34458"/>
                  </a:lnTo>
                  <a:lnTo>
                    <a:pt x="5684" y="46446"/>
                  </a:lnTo>
                  <a:lnTo>
                    <a:pt x="6056" y="58458"/>
                  </a:lnTo>
                  <a:lnTo>
                    <a:pt x="4976" y="70261"/>
                  </a:lnTo>
                  <a:lnTo>
                    <a:pt x="2942" y="81787"/>
                  </a:lnTo>
                  <a:lnTo>
                    <a:pt x="1105" y="93056"/>
                  </a:lnTo>
                  <a:lnTo>
                    <a:pt x="127" y="104129"/>
                  </a:lnTo>
                  <a:lnTo>
                    <a:pt x="0" y="115548"/>
                  </a:lnTo>
                  <a:lnTo>
                    <a:pt x="312" y="128278"/>
                  </a:lnTo>
                  <a:lnTo>
                    <a:pt x="754" y="142733"/>
                  </a:lnTo>
                  <a:lnTo>
                    <a:pt x="1340" y="158512"/>
                  </a:lnTo>
                  <a:lnTo>
                    <a:pt x="2325" y="174714"/>
                  </a:lnTo>
                  <a:lnTo>
                    <a:pt x="3828" y="190759"/>
                  </a:lnTo>
                  <a:lnTo>
                    <a:pt x="5666" y="206428"/>
                  </a:lnTo>
                  <a:lnTo>
                    <a:pt x="7445" y="221701"/>
                  </a:lnTo>
                  <a:lnTo>
                    <a:pt x="8943" y="236636"/>
                  </a:lnTo>
                  <a:lnTo>
                    <a:pt x="10271" y="251309"/>
                  </a:lnTo>
                  <a:lnTo>
                    <a:pt x="11770" y="265787"/>
                  </a:lnTo>
                  <a:lnTo>
                    <a:pt x="13626" y="280110"/>
                  </a:lnTo>
                  <a:lnTo>
                    <a:pt x="15712" y="293712"/>
                  </a:lnTo>
                  <a:lnTo>
                    <a:pt x="17878" y="306774"/>
                  </a:lnTo>
                  <a:lnTo>
                    <a:pt x="20317" y="320445"/>
                  </a:lnTo>
                  <a:lnTo>
                    <a:pt x="2341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46676" y="2853222"/>
              <a:ext cx="153739" cy="250862"/>
            </a:xfrm>
            <a:custGeom>
              <a:avLst/>
              <a:gdLst/>
              <a:ahLst/>
              <a:cxnLst/>
              <a:rect l="0" t="0" r="0" b="0"/>
              <a:pathLst>
                <a:path w="153739" h="250862">
                  <a:moveTo>
                    <a:pt x="48453" y="0"/>
                  </a:moveTo>
                  <a:lnTo>
                    <a:pt x="45519" y="11668"/>
                  </a:lnTo>
                  <a:lnTo>
                    <a:pt x="42737" y="22157"/>
                  </a:lnTo>
                  <a:lnTo>
                    <a:pt x="39833" y="32454"/>
                  </a:lnTo>
                  <a:lnTo>
                    <a:pt x="36620" y="42583"/>
                  </a:lnTo>
                  <a:lnTo>
                    <a:pt x="32806" y="52278"/>
                  </a:lnTo>
                  <a:lnTo>
                    <a:pt x="28289" y="61415"/>
                  </a:lnTo>
                  <a:lnTo>
                    <a:pt x="23126" y="70017"/>
                  </a:lnTo>
                  <a:lnTo>
                    <a:pt x="17438" y="78179"/>
                  </a:lnTo>
                  <a:lnTo>
                    <a:pt x="11372" y="86003"/>
                  </a:lnTo>
                  <a:lnTo>
                    <a:pt x="5690" y="93579"/>
                  </a:lnTo>
                  <a:lnTo>
                    <a:pt x="1706" y="100981"/>
                  </a:lnTo>
                  <a:lnTo>
                    <a:pt x="0" y="108260"/>
                  </a:lnTo>
                  <a:lnTo>
                    <a:pt x="486" y="115455"/>
                  </a:lnTo>
                  <a:lnTo>
                    <a:pt x="2790" y="122592"/>
                  </a:lnTo>
                  <a:lnTo>
                    <a:pt x="6486" y="129691"/>
                  </a:lnTo>
                  <a:lnTo>
                    <a:pt x="11202" y="136763"/>
                  </a:lnTo>
                  <a:lnTo>
                    <a:pt x="16643" y="143818"/>
                  </a:lnTo>
                  <a:lnTo>
                    <a:pt x="22587" y="150865"/>
                  </a:lnTo>
                  <a:lnTo>
                    <a:pt x="28880" y="158073"/>
                  </a:lnTo>
                  <a:lnTo>
                    <a:pt x="35409" y="165751"/>
                  </a:lnTo>
                  <a:lnTo>
                    <a:pt x="42099" y="174026"/>
                  </a:lnTo>
                  <a:lnTo>
                    <a:pt x="48898" y="182702"/>
                  </a:lnTo>
                  <a:lnTo>
                    <a:pt x="55769" y="191373"/>
                  </a:lnTo>
                  <a:lnTo>
                    <a:pt x="62690" y="199797"/>
                  </a:lnTo>
                  <a:lnTo>
                    <a:pt x="69643" y="207910"/>
                  </a:lnTo>
                  <a:lnTo>
                    <a:pt x="76618" y="215738"/>
                  </a:lnTo>
                  <a:lnTo>
                    <a:pt x="83612" y="223331"/>
                  </a:lnTo>
                  <a:lnTo>
                    <a:pt x="90784" y="230582"/>
                  </a:lnTo>
                  <a:lnTo>
                    <a:pt x="98438" y="237233"/>
                  </a:lnTo>
                  <a:lnTo>
                    <a:pt x="106692" y="243176"/>
                  </a:lnTo>
                  <a:lnTo>
                    <a:pt x="115247" y="247939"/>
                  </a:lnTo>
                  <a:lnTo>
                    <a:pt x="124421" y="250861"/>
                  </a:lnTo>
                  <a:lnTo>
                    <a:pt x="136139" y="249962"/>
                  </a:lnTo>
                  <a:lnTo>
                    <a:pt x="15373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42728" y="2895804"/>
              <a:ext cx="120858" cy="182693"/>
            </a:xfrm>
            <a:custGeom>
              <a:avLst/>
              <a:gdLst/>
              <a:ahLst/>
              <a:cxnLst/>
              <a:rect l="0" t="0" r="0" b="0"/>
              <a:pathLst>
                <a:path w="120858" h="182693">
                  <a:moveTo>
                    <a:pt x="5044" y="73232"/>
                  </a:moveTo>
                  <a:lnTo>
                    <a:pt x="16712" y="73165"/>
                  </a:lnTo>
                  <a:lnTo>
                    <a:pt x="27200" y="72525"/>
                  </a:lnTo>
                  <a:lnTo>
                    <a:pt x="37498" y="71224"/>
                  </a:lnTo>
                  <a:lnTo>
                    <a:pt x="47626" y="69191"/>
                  </a:lnTo>
                  <a:lnTo>
                    <a:pt x="57322" y="66226"/>
                  </a:lnTo>
                  <a:lnTo>
                    <a:pt x="66444" y="62298"/>
                  </a:lnTo>
                  <a:lnTo>
                    <a:pt x="74528" y="57203"/>
                  </a:lnTo>
                  <a:lnTo>
                    <a:pt x="80745" y="50502"/>
                  </a:lnTo>
                  <a:lnTo>
                    <a:pt x="84800" y="42118"/>
                  </a:lnTo>
                  <a:lnTo>
                    <a:pt x="86554" y="32743"/>
                  </a:lnTo>
                  <a:lnTo>
                    <a:pt x="85769" y="23606"/>
                  </a:lnTo>
                  <a:lnTo>
                    <a:pt x="82574" y="15404"/>
                  </a:lnTo>
                  <a:lnTo>
                    <a:pt x="77363" y="8613"/>
                  </a:lnTo>
                  <a:lnTo>
                    <a:pt x="70594" y="3735"/>
                  </a:lnTo>
                  <a:lnTo>
                    <a:pt x="62687" y="841"/>
                  </a:lnTo>
                  <a:lnTo>
                    <a:pt x="54299" y="0"/>
                  </a:lnTo>
                  <a:lnTo>
                    <a:pt x="46289" y="1465"/>
                  </a:lnTo>
                  <a:lnTo>
                    <a:pt x="39090" y="5149"/>
                  </a:lnTo>
                  <a:lnTo>
                    <a:pt x="32598" y="10704"/>
                  </a:lnTo>
                  <a:lnTo>
                    <a:pt x="26389" y="17710"/>
                  </a:lnTo>
                  <a:lnTo>
                    <a:pt x="20180" y="25793"/>
                  </a:lnTo>
                  <a:lnTo>
                    <a:pt x="14177" y="34810"/>
                  </a:lnTo>
                  <a:lnTo>
                    <a:pt x="8970" y="44840"/>
                  </a:lnTo>
                  <a:lnTo>
                    <a:pt x="4840" y="55840"/>
                  </a:lnTo>
                  <a:lnTo>
                    <a:pt x="1914" y="67496"/>
                  </a:lnTo>
                  <a:lnTo>
                    <a:pt x="324" y="79321"/>
                  </a:lnTo>
                  <a:lnTo>
                    <a:pt x="0" y="91016"/>
                  </a:lnTo>
                  <a:lnTo>
                    <a:pt x="731" y="102479"/>
                  </a:lnTo>
                  <a:lnTo>
                    <a:pt x="2277" y="113709"/>
                  </a:lnTo>
                  <a:lnTo>
                    <a:pt x="4427" y="124740"/>
                  </a:lnTo>
                  <a:lnTo>
                    <a:pt x="7173" y="135453"/>
                  </a:lnTo>
                  <a:lnTo>
                    <a:pt x="10693" y="145582"/>
                  </a:lnTo>
                  <a:lnTo>
                    <a:pt x="15033" y="155018"/>
                  </a:lnTo>
                  <a:lnTo>
                    <a:pt x="20423" y="163491"/>
                  </a:lnTo>
                  <a:lnTo>
                    <a:pt x="27330" y="170504"/>
                  </a:lnTo>
                  <a:lnTo>
                    <a:pt x="35866" y="175919"/>
                  </a:lnTo>
                  <a:lnTo>
                    <a:pt x="45684" y="179741"/>
                  </a:lnTo>
                  <a:lnTo>
                    <a:pt x="56184" y="181947"/>
                  </a:lnTo>
                  <a:lnTo>
                    <a:pt x="66938" y="182692"/>
                  </a:lnTo>
                  <a:lnTo>
                    <a:pt x="77477" y="182211"/>
                  </a:lnTo>
                  <a:lnTo>
                    <a:pt x="88345" y="180577"/>
                  </a:lnTo>
                  <a:lnTo>
                    <a:pt x="101607" y="176533"/>
                  </a:lnTo>
                  <a:lnTo>
                    <a:pt x="120857" y="167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27" y="3126963"/>
              <a:ext cx="2010945" cy="115815"/>
            </a:xfrm>
            <a:custGeom>
              <a:avLst/>
              <a:gdLst/>
              <a:ahLst/>
              <a:cxnLst/>
              <a:rect l="0" t="0" r="0" b="0"/>
              <a:pathLst>
                <a:path w="2010945" h="115815">
                  <a:moveTo>
                    <a:pt x="2010944" y="0"/>
                  </a:moveTo>
                  <a:lnTo>
                    <a:pt x="1999209" y="2867"/>
                  </a:lnTo>
                  <a:lnTo>
                    <a:pt x="1988080" y="5009"/>
                  </a:lnTo>
                  <a:lnTo>
                    <a:pt x="1976481" y="6612"/>
                  </a:lnTo>
                  <a:lnTo>
                    <a:pt x="1964320" y="7793"/>
                  </a:lnTo>
                  <a:lnTo>
                    <a:pt x="1951660" y="8641"/>
                  </a:lnTo>
                  <a:lnTo>
                    <a:pt x="1938609" y="9243"/>
                  </a:lnTo>
                  <a:lnTo>
                    <a:pt x="1925429" y="9830"/>
                  </a:lnTo>
                  <a:lnTo>
                    <a:pt x="1912513" y="10763"/>
                  </a:lnTo>
                  <a:lnTo>
                    <a:pt x="1900046" y="12205"/>
                  </a:lnTo>
                  <a:lnTo>
                    <a:pt x="1887880" y="13989"/>
                  </a:lnTo>
                  <a:lnTo>
                    <a:pt x="1875638" y="15725"/>
                  </a:lnTo>
                  <a:lnTo>
                    <a:pt x="1863102" y="17187"/>
                  </a:lnTo>
                  <a:lnTo>
                    <a:pt x="1850224" y="18320"/>
                  </a:lnTo>
                  <a:lnTo>
                    <a:pt x="1837038" y="19154"/>
                  </a:lnTo>
                  <a:lnTo>
                    <a:pt x="1823608" y="19750"/>
                  </a:lnTo>
                  <a:lnTo>
                    <a:pt x="1809995" y="20167"/>
                  </a:lnTo>
                  <a:lnTo>
                    <a:pt x="1796250" y="20454"/>
                  </a:lnTo>
                  <a:lnTo>
                    <a:pt x="1782408" y="20655"/>
                  </a:lnTo>
                  <a:lnTo>
                    <a:pt x="1768333" y="20961"/>
                  </a:lnTo>
                  <a:lnTo>
                    <a:pt x="1753738" y="21700"/>
                  </a:lnTo>
                  <a:lnTo>
                    <a:pt x="1738513" y="23009"/>
                  </a:lnTo>
                  <a:lnTo>
                    <a:pt x="1722864" y="24702"/>
                  </a:lnTo>
                  <a:lnTo>
                    <a:pt x="1707205" y="26378"/>
                  </a:lnTo>
                  <a:lnTo>
                    <a:pt x="1691783" y="27803"/>
                  </a:lnTo>
                  <a:lnTo>
                    <a:pt x="1676664" y="29081"/>
                  </a:lnTo>
                  <a:lnTo>
                    <a:pt x="1661827" y="30546"/>
                  </a:lnTo>
                  <a:lnTo>
                    <a:pt x="1647216" y="32382"/>
                  </a:lnTo>
                  <a:lnTo>
                    <a:pt x="1632777" y="34616"/>
                  </a:lnTo>
                  <a:lnTo>
                    <a:pt x="1618462" y="37195"/>
                  </a:lnTo>
                  <a:lnTo>
                    <a:pt x="1604230" y="40039"/>
                  </a:lnTo>
                  <a:lnTo>
                    <a:pt x="1589890" y="42915"/>
                  </a:lnTo>
                  <a:lnTo>
                    <a:pt x="1575117" y="45460"/>
                  </a:lnTo>
                  <a:lnTo>
                    <a:pt x="1559767" y="47505"/>
                  </a:lnTo>
                  <a:lnTo>
                    <a:pt x="1543865" y="49215"/>
                  </a:lnTo>
                  <a:lnTo>
                    <a:pt x="1527504" y="50978"/>
                  </a:lnTo>
                  <a:lnTo>
                    <a:pt x="1510797" y="53014"/>
                  </a:lnTo>
                  <a:lnTo>
                    <a:pt x="1494001" y="55213"/>
                  </a:lnTo>
                  <a:lnTo>
                    <a:pt x="1477499" y="57236"/>
                  </a:lnTo>
                  <a:lnTo>
                    <a:pt x="1461471" y="58895"/>
                  </a:lnTo>
                  <a:lnTo>
                    <a:pt x="1445759" y="60160"/>
                  </a:lnTo>
                  <a:lnTo>
                    <a:pt x="1429982" y="61085"/>
                  </a:lnTo>
                  <a:lnTo>
                    <a:pt x="1413920" y="61741"/>
                  </a:lnTo>
                  <a:lnTo>
                    <a:pt x="1397521" y="62199"/>
                  </a:lnTo>
                  <a:lnTo>
                    <a:pt x="1380819" y="62514"/>
                  </a:lnTo>
                  <a:lnTo>
                    <a:pt x="1363879" y="62733"/>
                  </a:lnTo>
                  <a:lnTo>
                    <a:pt x="1346926" y="63051"/>
                  </a:lnTo>
                  <a:lnTo>
                    <a:pt x="1330317" y="63798"/>
                  </a:lnTo>
                  <a:lnTo>
                    <a:pt x="1314212" y="65112"/>
                  </a:lnTo>
                  <a:lnTo>
                    <a:pt x="1298279" y="66809"/>
                  </a:lnTo>
                  <a:lnTo>
                    <a:pt x="1281823" y="68487"/>
                  </a:lnTo>
                  <a:lnTo>
                    <a:pt x="1264490" y="69909"/>
                  </a:lnTo>
                  <a:lnTo>
                    <a:pt x="1246424" y="71015"/>
                  </a:lnTo>
                  <a:lnTo>
                    <a:pt x="1228064" y="71832"/>
                  </a:lnTo>
                  <a:lnTo>
                    <a:pt x="1209715" y="72416"/>
                  </a:lnTo>
                  <a:lnTo>
                    <a:pt x="1191664" y="72825"/>
                  </a:lnTo>
                  <a:lnTo>
                    <a:pt x="1174245" y="73107"/>
                  </a:lnTo>
                  <a:lnTo>
                    <a:pt x="1157565" y="73300"/>
                  </a:lnTo>
                  <a:lnTo>
                    <a:pt x="1141398" y="73431"/>
                  </a:lnTo>
                  <a:lnTo>
                    <a:pt x="1125310" y="73520"/>
                  </a:lnTo>
                  <a:lnTo>
                    <a:pt x="1109034" y="73579"/>
                  </a:lnTo>
                  <a:lnTo>
                    <a:pt x="1092491" y="73619"/>
                  </a:lnTo>
                  <a:lnTo>
                    <a:pt x="1075691" y="73646"/>
                  </a:lnTo>
                  <a:lnTo>
                    <a:pt x="1058681" y="73664"/>
                  </a:lnTo>
                  <a:lnTo>
                    <a:pt x="1041511" y="73676"/>
                  </a:lnTo>
                  <a:lnTo>
                    <a:pt x="1024224" y="73684"/>
                  </a:lnTo>
                  <a:lnTo>
                    <a:pt x="1006856" y="73694"/>
                  </a:lnTo>
                  <a:lnTo>
                    <a:pt x="989430" y="73870"/>
                  </a:lnTo>
                  <a:lnTo>
                    <a:pt x="971964" y="74521"/>
                  </a:lnTo>
                  <a:lnTo>
                    <a:pt x="954477" y="75767"/>
                  </a:lnTo>
                  <a:lnTo>
                    <a:pt x="937139" y="77248"/>
                  </a:lnTo>
                  <a:lnTo>
                    <a:pt x="920265" y="78248"/>
                  </a:lnTo>
                  <a:lnTo>
                    <a:pt x="903983" y="78402"/>
                  </a:lnTo>
                  <a:lnTo>
                    <a:pt x="888099" y="77843"/>
                  </a:lnTo>
                  <a:lnTo>
                    <a:pt x="872207" y="77003"/>
                  </a:lnTo>
                  <a:lnTo>
                    <a:pt x="856076" y="76183"/>
                  </a:lnTo>
                  <a:lnTo>
                    <a:pt x="839971" y="75668"/>
                  </a:lnTo>
                  <a:lnTo>
                    <a:pt x="824530" y="75788"/>
                  </a:lnTo>
                  <a:lnTo>
                    <a:pt x="810064" y="76650"/>
                  </a:lnTo>
                  <a:lnTo>
                    <a:pt x="796401" y="78027"/>
                  </a:lnTo>
                  <a:lnTo>
                    <a:pt x="783078" y="79483"/>
                  </a:lnTo>
                  <a:lnTo>
                    <a:pt x="769776" y="80754"/>
                  </a:lnTo>
                  <a:lnTo>
                    <a:pt x="756197" y="81757"/>
                  </a:lnTo>
                  <a:lnTo>
                    <a:pt x="742002" y="82504"/>
                  </a:lnTo>
                  <a:lnTo>
                    <a:pt x="727072" y="83041"/>
                  </a:lnTo>
                  <a:lnTo>
                    <a:pt x="711467" y="83418"/>
                  </a:lnTo>
                  <a:lnTo>
                    <a:pt x="695313" y="83679"/>
                  </a:lnTo>
                  <a:lnTo>
                    <a:pt x="678744" y="83858"/>
                  </a:lnTo>
                  <a:lnTo>
                    <a:pt x="661873" y="83979"/>
                  </a:lnTo>
                  <a:lnTo>
                    <a:pt x="644788" y="84061"/>
                  </a:lnTo>
                  <a:lnTo>
                    <a:pt x="627555" y="84116"/>
                  </a:lnTo>
                  <a:lnTo>
                    <a:pt x="610220" y="84153"/>
                  </a:lnTo>
                  <a:lnTo>
                    <a:pt x="592816" y="84178"/>
                  </a:lnTo>
                  <a:lnTo>
                    <a:pt x="575364" y="84195"/>
                  </a:lnTo>
                  <a:lnTo>
                    <a:pt x="557881" y="84206"/>
                  </a:lnTo>
                  <a:lnTo>
                    <a:pt x="540377" y="84213"/>
                  </a:lnTo>
                  <a:lnTo>
                    <a:pt x="522863" y="84223"/>
                  </a:lnTo>
                  <a:lnTo>
                    <a:pt x="505507" y="84399"/>
                  </a:lnTo>
                  <a:lnTo>
                    <a:pt x="488621" y="85050"/>
                  </a:lnTo>
                  <a:lnTo>
                    <a:pt x="472331" y="86300"/>
                  </a:lnTo>
                  <a:lnTo>
                    <a:pt x="456442" y="87953"/>
                  </a:lnTo>
                  <a:lnTo>
                    <a:pt x="440546" y="89602"/>
                  </a:lnTo>
                  <a:lnTo>
                    <a:pt x="424404" y="91005"/>
                  </a:lnTo>
                  <a:lnTo>
                    <a:pt x="407951" y="92099"/>
                  </a:lnTo>
                  <a:lnTo>
                    <a:pt x="391212" y="92907"/>
                  </a:lnTo>
                  <a:lnTo>
                    <a:pt x="374244" y="93490"/>
                  </a:lnTo>
                  <a:lnTo>
                    <a:pt x="357102" y="94067"/>
                  </a:lnTo>
                  <a:lnTo>
                    <a:pt x="339834" y="94995"/>
                  </a:lnTo>
                  <a:lnTo>
                    <a:pt x="322478" y="96435"/>
                  </a:lnTo>
                  <a:lnTo>
                    <a:pt x="305060" y="98218"/>
                  </a:lnTo>
                  <a:lnTo>
                    <a:pt x="287601" y="99954"/>
                  </a:lnTo>
                  <a:lnTo>
                    <a:pt x="270112" y="101416"/>
                  </a:lnTo>
                  <a:lnTo>
                    <a:pt x="252604" y="102548"/>
                  </a:lnTo>
                  <a:lnTo>
                    <a:pt x="235083" y="103383"/>
                  </a:lnTo>
                  <a:lnTo>
                    <a:pt x="217558" y="103978"/>
                  </a:lnTo>
                  <a:lnTo>
                    <a:pt x="200195" y="104395"/>
                  </a:lnTo>
                  <a:lnTo>
                    <a:pt x="183304" y="104682"/>
                  </a:lnTo>
                  <a:lnTo>
                    <a:pt x="167020" y="104883"/>
                  </a:lnTo>
                  <a:lnTo>
                    <a:pt x="151474" y="105190"/>
                  </a:lnTo>
                  <a:lnTo>
                    <a:pt x="136874" y="105928"/>
                  </a:lnTo>
                  <a:lnTo>
                    <a:pt x="123233" y="107237"/>
                  </a:lnTo>
                  <a:lnTo>
                    <a:pt x="110257" y="108930"/>
                  </a:lnTo>
                  <a:lnTo>
                    <a:pt x="97463" y="110606"/>
                  </a:lnTo>
                  <a:lnTo>
                    <a:pt x="84558" y="112027"/>
                  </a:lnTo>
                  <a:lnTo>
                    <a:pt x="71466" y="113134"/>
                  </a:lnTo>
                  <a:lnTo>
                    <a:pt x="56644" y="114072"/>
                  </a:lnTo>
                  <a:lnTo>
                    <a:pt x="35431" y="1149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53098" y="2911785"/>
              <a:ext cx="105286" cy="15138"/>
            </a:xfrm>
            <a:custGeom>
              <a:avLst/>
              <a:gdLst/>
              <a:ahLst/>
              <a:cxnLst/>
              <a:rect l="0" t="0" r="0" b="0"/>
              <a:pathLst>
                <a:path w="105286" h="15138">
                  <a:moveTo>
                    <a:pt x="105285" y="4608"/>
                  </a:moveTo>
                  <a:lnTo>
                    <a:pt x="96483" y="1809"/>
                  </a:lnTo>
                  <a:lnTo>
                    <a:pt x="88137" y="307"/>
                  </a:lnTo>
                  <a:lnTo>
                    <a:pt x="79434" y="0"/>
                  </a:lnTo>
                  <a:lnTo>
                    <a:pt x="70140" y="679"/>
                  </a:lnTo>
                  <a:lnTo>
                    <a:pt x="59997" y="2147"/>
                  </a:lnTo>
                  <a:lnTo>
                    <a:pt x="48970" y="4212"/>
                  </a:lnTo>
                  <a:lnTo>
                    <a:pt x="37777" y="6559"/>
                  </a:lnTo>
                  <a:lnTo>
                    <a:pt x="26687" y="8987"/>
                  </a:lnTo>
                  <a:lnTo>
                    <a:pt x="14725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442611" y="2705823"/>
            <a:ext cx="1916188" cy="452727"/>
            <a:chOff x="2442611" y="2705823"/>
            <a:chExt cx="1916188" cy="452727"/>
          </a:xfrm>
        </p:grpSpPr>
        <p:sp>
          <p:nvSpPr>
            <p:cNvPr id="52" name="Freeform 51"/>
            <p:cNvSpPr/>
            <p:nvPr/>
          </p:nvSpPr>
          <p:spPr>
            <a:xfrm>
              <a:off x="2708678" y="2747937"/>
              <a:ext cx="18203" cy="410613"/>
            </a:xfrm>
            <a:custGeom>
              <a:avLst/>
              <a:gdLst/>
              <a:ahLst/>
              <a:cxnLst/>
              <a:rect l="0" t="0" r="0" b="0"/>
              <a:pathLst>
                <a:path w="18203" h="410613">
                  <a:moveTo>
                    <a:pt x="18202" y="0"/>
                  </a:moveTo>
                  <a:lnTo>
                    <a:pt x="15336" y="8936"/>
                  </a:lnTo>
                  <a:lnTo>
                    <a:pt x="13193" y="18563"/>
                  </a:lnTo>
                  <a:lnTo>
                    <a:pt x="11586" y="29845"/>
                  </a:lnTo>
                  <a:lnTo>
                    <a:pt x="10232" y="42340"/>
                  </a:lnTo>
                  <a:lnTo>
                    <a:pt x="8736" y="55172"/>
                  </a:lnTo>
                  <a:lnTo>
                    <a:pt x="6890" y="67795"/>
                  </a:lnTo>
                  <a:lnTo>
                    <a:pt x="4823" y="80178"/>
                  </a:lnTo>
                  <a:lnTo>
                    <a:pt x="2890" y="92621"/>
                  </a:lnTo>
                  <a:lnTo>
                    <a:pt x="1299" y="105319"/>
                  </a:lnTo>
                  <a:lnTo>
                    <a:pt x="248" y="118320"/>
                  </a:lnTo>
                  <a:lnTo>
                    <a:pt x="0" y="131594"/>
                  </a:lnTo>
                  <a:lnTo>
                    <a:pt x="611" y="145100"/>
                  </a:lnTo>
                  <a:lnTo>
                    <a:pt x="1819" y="159275"/>
                  </a:lnTo>
                  <a:lnTo>
                    <a:pt x="3161" y="174995"/>
                  </a:lnTo>
                  <a:lnTo>
                    <a:pt x="4355" y="192608"/>
                  </a:lnTo>
                  <a:lnTo>
                    <a:pt x="5306" y="211828"/>
                  </a:lnTo>
                  <a:lnTo>
                    <a:pt x="6019" y="232025"/>
                  </a:lnTo>
                  <a:lnTo>
                    <a:pt x="6533" y="252713"/>
                  </a:lnTo>
                  <a:lnTo>
                    <a:pt x="6895" y="273298"/>
                  </a:lnTo>
                  <a:lnTo>
                    <a:pt x="7145" y="293031"/>
                  </a:lnTo>
                  <a:lnTo>
                    <a:pt x="7317" y="311588"/>
                  </a:lnTo>
                  <a:lnTo>
                    <a:pt x="7434" y="328985"/>
                  </a:lnTo>
                  <a:lnTo>
                    <a:pt x="7526" y="347409"/>
                  </a:lnTo>
                  <a:lnTo>
                    <a:pt x="7601" y="371828"/>
                  </a:lnTo>
                  <a:lnTo>
                    <a:pt x="767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42611" y="2705823"/>
              <a:ext cx="421141" cy="84229"/>
            </a:xfrm>
            <a:custGeom>
              <a:avLst/>
              <a:gdLst/>
              <a:ahLst/>
              <a:cxnLst/>
              <a:rect l="0" t="0" r="0" b="0"/>
              <a:pathLst>
                <a:path w="421141" h="84229">
                  <a:moveTo>
                    <a:pt x="421140" y="0"/>
                  </a:moveTo>
                  <a:lnTo>
                    <a:pt x="406605" y="67"/>
                  </a:lnTo>
                  <a:lnTo>
                    <a:pt x="393974" y="708"/>
                  </a:lnTo>
                  <a:lnTo>
                    <a:pt x="382070" y="2004"/>
                  </a:lnTo>
                  <a:lnTo>
                    <a:pt x="370588" y="3864"/>
                  </a:lnTo>
                  <a:lnTo>
                    <a:pt x="359395" y="6180"/>
                  </a:lnTo>
                  <a:lnTo>
                    <a:pt x="348394" y="8847"/>
                  </a:lnTo>
                  <a:lnTo>
                    <a:pt x="337033" y="11771"/>
                  </a:lnTo>
                  <a:lnTo>
                    <a:pt x="324346" y="14877"/>
                  </a:lnTo>
                  <a:lnTo>
                    <a:pt x="309909" y="18113"/>
                  </a:lnTo>
                  <a:lnTo>
                    <a:pt x="293633" y="21437"/>
                  </a:lnTo>
                  <a:lnTo>
                    <a:pt x="275501" y="24821"/>
                  </a:lnTo>
                  <a:lnTo>
                    <a:pt x="255726" y="28247"/>
                  </a:lnTo>
                  <a:lnTo>
                    <a:pt x="235279" y="31700"/>
                  </a:lnTo>
                  <a:lnTo>
                    <a:pt x="215714" y="35171"/>
                  </a:lnTo>
                  <a:lnTo>
                    <a:pt x="197827" y="38655"/>
                  </a:lnTo>
                  <a:lnTo>
                    <a:pt x="181704" y="42148"/>
                  </a:lnTo>
                  <a:lnTo>
                    <a:pt x="167099" y="45647"/>
                  </a:lnTo>
                  <a:lnTo>
                    <a:pt x="153672" y="49149"/>
                  </a:lnTo>
                  <a:lnTo>
                    <a:pt x="140786" y="52653"/>
                  </a:lnTo>
                  <a:lnTo>
                    <a:pt x="127578" y="56159"/>
                  </a:lnTo>
                  <a:lnTo>
                    <a:pt x="113605" y="59666"/>
                  </a:lnTo>
                  <a:lnTo>
                    <a:pt x="98960" y="63174"/>
                  </a:lnTo>
                  <a:lnTo>
                    <a:pt x="84056" y="66683"/>
                  </a:lnTo>
                  <a:lnTo>
                    <a:pt x="69193" y="70187"/>
                  </a:lnTo>
                  <a:lnTo>
                    <a:pt x="54898" y="73536"/>
                  </a:lnTo>
                  <a:lnTo>
                    <a:pt x="40488" y="76760"/>
                  </a:lnTo>
                  <a:lnTo>
                    <a:pt x="23582" y="801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3634" y="3021678"/>
              <a:ext cx="91232" cy="133647"/>
            </a:xfrm>
            <a:custGeom>
              <a:avLst/>
              <a:gdLst/>
              <a:ahLst/>
              <a:cxnLst/>
              <a:rect l="0" t="0" r="0" b="0"/>
              <a:pathLst>
                <a:path w="91232" h="133647">
                  <a:moveTo>
                    <a:pt x="78531" y="0"/>
                  </a:moveTo>
                  <a:lnTo>
                    <a:pt x="69797" y="3001"/>
                  </a:lnTo>
                  <a:lnTo>
                    <a:pt x="62091" y="6423"/>
                  </a:lnTo>
                  <a:lnTo>
                    <a:pt x="54689" y="10620"/>
                  </a:lnTo>
                  <a:lnTo>
                    <a:pt x="47427" y="15520"/>
                  </a:lnTo>
                  <a:lnTo>
                    <a:pt x="40249" y="21001"/>
                  </a:lnTo>
                  <a:lnTo>
                    <a:pt x="33128" y="26936"/>
                  </a:lnTo>
                  <a:lnTo>
                    <a:pt x="26210" y="33371"/>
                  </a:lnTo>
                  <a:lnTo>
                    <a:pt x="19792" y="40518"/>
                  </a:lnTo>
                  <a:lnTo>
                    <a:pt x="13999" y="48440"/>
                  </a:lnTo>
                  <a:lnTo>
                    <a:pt x="8957" y="57217"/>
                  </a:lnTo>
                  <a:lnTo>
                    <a:pt x="4868" y="67018"/>
                  </a:lnTo>
                  <a:lnTo>
                    <a:pt x="1763" y="77828"/>
                  </a:lnTo>
                  <a:lnTo>
                    <a:pt x="0" y="89172"/>
                  </a:lnTo>
                  <a:lnTo>
                    <a:pt x="322" y="100247"/>
                  </a:lnTo>
                  <a:lnTo>
                    <a:pt x="2951" y="110603"/>
                  </a:lnTo>
                  <a:lnTo>
                    <a:pt x="7648" y="119672"/>
                  </a:lnTo>
                  <a:lnTo>
                    <a:pt x="14005" y="126627"/>
                  </a:lnTo>
                  <a:lnTo>
                    <a:pt x="21608" y="131219"/>
                  </a:lnTo>
                  <a:lnTo>
                    <a:pt x="29947" y="133522"/>
                  </a:lnTo>
                  <a:lnTo>
                    <a:pt x="38449" y="133646"/>
                  </a:lnTo>
                  <a:lnTo>
                    <a:pt x="46783" y="131877"/>
                  </a:lnTo>
                  <a:lnTo>
                    <a:pt x="54681" y="128440"/>
                  </a:lnTo>
                  <a:lnTo>
                    <a:pt x="61839" y="123401"/>
                  </a:lnTo>
                  <a:lnTo>
                    <a:pt x="68173" y="116944"/>
                  </a:lnTo>
                  <a:lnTo>
                    <a:pt x="73766" y="109339"/>
                  </a:lnTo>
                  <a:lnTo>
                    <a:pt x="78766" y="100866"/>
                  </a:lnTo>
                  <a:lnTo>
                    <a:pt x="83309" y="91760"/>
                  </a:lnTo>
                  <a:lnTo>
                    <a:pt x="87193" y="82206"/>
                  </a:lnTo>
                  <a:lnTo>
                    <a:pt x="89898" y="72339"/>
                  </a:lnTo>
                  <a:lnTo>
                    <a:pt x="91231" y="62263"/>
                  </a:lnTo>
                  <a:lnTo>
                    <a:pt x="91142" y="52208"/>
                  </a:lnTo>
                  <a:lnTo>
                    <a:pt x="89562" y="42531"/>
                  </a:lnTo>
                  <a:lnTo>
                    <a:pt x="86608" y="33400"/>
                  </a:lnTo>
                  <a:lnTo>
                    <a:pt x="82448" y="25106"/>
                  </a:lnTo>
                  <a:lnTo>
                    <a:pt x="76586" y="17329"/>
                  </a:lnTo>
                  <a:lnTo>
                    <a:pt x="66277" y="9387"/>
                  </a:lnTo>
                  <a:lnTo>
                    <a:pt x="46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84808" y="2947979"/>
              <a:ext cx="175130" cy="163105"/>
            </a:xfrm>
            <a:custGeom>
              <a:avLst/>
              <a:gdLst/>
              <a:ahLst/>
              <a:cxnLst/>
              <a:rect l="0" t="0" r="0" b="0"/>
              <a:pathLst>
                <a:path w="175130" h="163105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2008" y="106158"/>
                  </a:lnTo>
                  <a:lnTo>
                    <a:pt x="4041" y="116459"/>
                  </a:lnTo>
                  <a:lnTo>
                    <a:pt x="7005" y="126803"/>
                  </a:lnTo>
                  <a:lnTo>
                    <a:pt x="10930" y="137174"/>
                  </a:lnTo>
                  <a:lnTo>
                    <a:pt x="15852" y="146911"/>
                  </a:lnTo>
                  <a:lnTo>
                    <a:pt x="21904" y="154776"/>
                  </a:lnTo>
                  <a:lnTo>
                    <a:pt x="29039" y="160233"/>
                  </a:lnTo>
                  <a:lnTo>
                    <a:pt x="36762" y="163081"/>
                  </a:lnTo>
                  <a:lnTo>
                    <a:pt x="44250" y="163104"/>
                  </a:lnTo>
                  <a:lnTo>
                    <a:pt x="51055" y="160482"/>
                  </a:lnTo>
                  <a:lnTo>
                    <a:pt x="56926" y="155503"/>
                  </a:lnTo>
                  <a:lnTo>
                    <a:pt x="61644" y="148365"/>
                  </a:lnTo>
                  <a:lnTo>
                    <a:pt x="65249" y="139458"/>
                  </a:lnTo>
                  <a:lnTo>
                    <a:pt x="68814" y="131671"/>
                  </a:lnTo>
                  <a:lnTo>
                    <a:pt x="73106" y="128820"/>
                  </a:lnTo>
                  <a:lnTo>
                    <a:pt x="77212" y="130675"/>
                  </a:lnTo>
                  <a:lnTo>
                    <a:pt x="80991" y="135757"/>
                  </a:lnTo>
                  <a:lnTo>
                    <a:pt x="85073" y="142373"/>
                  </a:lnTo>
                  <a:lnTo>
                    <a:pt x="90496" y="148817"/>
                  </a:lnTo>
                  <a:lnTo>
                    <a:pt x="97699" y="154210"/>
                  </a:lnTo>
                  <a:lnTo>
                    <a:pt x="106282" y="157868"/>
                  </a:lnTo>
                  <a:lnTo>
                    <a:pt x="115338" y="158994"/>
                  </a:lnTo>
                  <a:lnTo>
                    <a:pt x="124268" y="157424"/>
                  </a:lnTo>
                  <a:lnTo>
                    <a:pt x="132683" y="153477"/>
                  </a:lnTo>
                  <a:lnTo>
                    <a:pt x="140246" y="147643"/>
                  </a:lnTo>
                  <a:lnTo>
                    <a:pt x="146880" y="140395"/>
                  </a:lnTo>
                  <a:lnTo>
                    <a:pt x="152688" y="132128"/>
                  </a:lnTo>
                  <a:lnTo>
                    <a:pt x="157838" y="123145"/>
                  </a:lnTo>
                  <a:lnTo>
                    <a:pt x="162491" y="113660"/>
                  </a:lnTo>
                  <a:lnTo>
                    <a:pt x="166619" y="103666"/>
                  </a:lnTo>
                  <a:lnTo>
                    <a:pt x="170021" y="92965"/>
                  </a:lnTo>
                  <a:lnTo>
                    <a:pt x="172639" y="81508"/>
                  </a:lnTo>
                  <a:lnTo>
                    <a:pt x="174398" y="69541"/>
                  </a:lnTo>
                  <a:lnTo>
                    <a:pt x="175129" y="57508"/>
                  </a:lnTo>
                  <a:lnTo>
                    <a:pt x="174846" y="45686"/>
                  </a:lnTo>
                  <a:lnTo>
                    <a:pt x="173852" y="34608"/>
                  </a:lnTo>
                  <a:lnTo>
                    <a:pt x="172554" y="24055"/>
                  </a:lnTo>
                  <a:lnTo>
                    <a:pt x="170839" y="1310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08337" y="2993763"/>
              <a:ext cx="144969" cy="121482"/>
            </a:xfrm>
            <a:custGeom>
              <a:avLst/>
              <a:gdLst/>
              <a:ahLst/>
              <a:cxnLst/>
              <a:rect l="0" t="0" r="0" b="0"/>
              <a:pathLst>
                <a:path w="144969" h="121482">
                  <a:moveTo>
                    <a:pt x="60740" y="70029"/>
                  </a:moveTo>
                  <a:lnTo>
                    <a:pt x="63607" y="61161"/>
                  </a:lnTo>
                  <a:lnTo>
                    <a:pt x="65749" y="52175"/>
                  </a:lnTo>
                  <a:lnTo>
                    <a:pt x="67338" y="42193"/>
                  </a:lnTo>
                  <a:lnTo>
                    <a:pt x="68000" y="31730"/>
                  </a:lnTo>
                  <a:lnTo>
                    <a:pt x="66904" y="21864"/>
                  </a:lnTo>
                  <a:lnTo>
                    <a:pt x="63742" y="13179"/>
                  </a:lnTo>
                  <a:lnTo>
                    <a:pt x="58680" y="6236"/>
                  </a:lnTo>
                  <a:lnTo>
                    <a:pt x="52074" y="1790"/>
                  </a:lnTo>
                  <a:lnTo>
                    <a:pt x="44309" y="0"/>
                  </a:lnTo>
                  <a:lnTo>
                    <a:pt x="36030" y="717"/>
                  </a:lnTo>
                  <a:lnTo>
                    <a:pt x="28102" y="3766"/>
                  </a:lnTo>
                  <a:lnTo>
                    <a:pt x="20970" y="8815"/>
                  </a:lnTo>
                  <a:lnTo>
                    <a:pt x="14864" y="15607"/>
                  </a:lnTo>
                  <a:lnTo>
                    <a:pt x="9979" y="24050"/>
                  </a:lnTo>
                  <a:lnTo>
                    <a:pt x="6287" y="33947"/>
                  </a:lnTo>
                  <a:lnTo>
                    <a:pt x="3602" y="45014"/>
                  </a:lnTo>
                  <a:lnTo>
                    <a:pt x="1700" y="56965"/>
                  </a:lnTo>
                  <a:lnTo>
                    <a:pt x="391" y="69546"/>
                  </a:lnTo>
                  <a:lnTo>
                    <a:pt x="0" y="82077"/>
                  </a:lnTo>
                  <a:lnTo>
                    <a:pt x="1325" y="93499"/>
                  </a:lnTo>
                  <a:lnTo>
                    <a:pt x="4665" y="103314"/>
                  </a:lnTo>
                  <a:lnTo>
                    <a:pt x="9858" y="111224"/>
                  </a:lnTo>
                  <a:lnTo>
                    <a:pt x="16558" y="116870"/>
                  </a:lnTo>
                  <a:lnTo>
                    <a:pt x="24389" y="120287"/>
                  </a:lnTo>
                  <a:lnTo>
                    <a:pt x="32713" y="121481"/>
                  </a:lnTo>
                  <a:lnTo>
                    <a:pt x="40672" y="120255"/>
                  </a:lnTo>
                  <a:lnTo>
                    <a:pt x="47825" y="116726"/>
                  </a:lnTo>
                  <a:lnTo>
                    <a:pt x="53946" y="111106"/>
                  </a:lnTo>
                  <a:lnTo>
                    <a:pt x="58840" y="103524"/>
                  </a:lnTo>
                  <a:lnTo>
                    <a:pt x="62548" y="94268"/>
                  </a:lnTo>
                  <a:lnTo>
                    <a:pt x="65603" y="84672"/>
                  </a:lnTo>
                  <a:lnTo>
                    <a:pt x="69570" y="77108"/>
                  </a:lnTo>
                  <a:lnTo>
                    <a:pt x="75158" y="73098"/>
                  </a:lnTo>
                  <a:lnTo>
                    <a:pt x="81268" y="72887"/>
                  </a:lnTo>
                  <a:lnTo>
                    <a:pt x="87546" y="75799"/>
                  </a:lnTo>
                  <a:lnTo>
                    <a:pt x="94127" y="80375"/>
                  </a:lnTo>
                  <a:lnTo>
                    <a:pt x="101323" y="84711"/>
                  </a:lnTo>
                  <a:lnTo>
                    <a:pt x="109280" y="87787"/>
                  </a:lnTo>
                  <a:lnTo>
                    <a:pt x="118205" y="89880"/>
                  </a:lnTo>
                  <a:lnTo>
                    <a:pt x="129391" y="90961"/>
                  </a:lnTo>
                  <a:lnTo>
                    <a:pt x="144968" y="91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69520" y="2989308"/>
              <a:ext cx="89071" cy="105412"/>
            </a:xfrm>
            <a:custGeom>
              <a:avLst/>
              <a:gdLst/>
              <a:ahLst/>
              <a:cxnLst/>
              <a:rect l="0" t="0" r="0" b="0"/>
              <a:pathLst>
                <a:path w="89071" h="105412">
                  <a:moveTo>
                    <a:pt x="4842" y="32370"/>
                  </a:moveTo>
                  <a:lnTo>
                    <a:pt x="4909" y="44038"/>
                  </a:lnTo>
                  <a:lnTo>
                    <a:pt x="5550" y="54527"/>
                  </a:lnTo>
                  <a:lnTo>
                    <a:pt x="6846" y="64829"/>
                  </a:lnTo>
                  <a:lnTo>
                    <a:pt x="8706" y="75130"/>
                  </a:lnTo>
                  <a:lnTo>
                    <a:pt x="11022" y="85474"/>
                  </a:lnTo>
                  <a:lnTo>
                    <a:pt x="13659" y="95790"/>
                  </a:lnTo>
                  <a:lnTo>
                    <a:pt x="15458" y="103477"/>
                  </a:lnTo>
                  <a:lnTo>
                    <a:pt x="15004" y="105411"/>
                  </a:lnTo>
                  <a:lnTo>
                    <a:pt x="12594" y="102772"/>
                  </a:lnTo>
                  <a:lnTo>
                    <a:pt x="9090" y="97029"/>
                  </a:lnTo>
                  <a:lnTo>
                    <a:pt x="5532" y="88985"/>
                  </a:lnTo>
                  <a:lnTo>
                    <a:pt x="2495" y="79207"/>
                  </a:lnTo>
                  <a:lnTo>
                    <a:pt x="463" y="68314"/>
                  </a:lnTo>
                  <a:lnTo>
                    <a:pt x="0" y="56973"/>
                  </a:lnTo>
                  <a:lnTo>
                    <a:pt x="1251" y="45598"/>
                  </a:lnTo>
                  <a:lnTo>
                    <a:pt x="4191" y="34681"/>
                  </a:lnTo>
                  <a:lnTo>
                    <a:pt x="8823" y="24878"/>
                  </a:lnTo>
                  <a:lnTo>
                    <a:pt x="14976" y="16443"/>
                  </a:lnTo>
                  <a:lnTo>
                    <a:pt x="22527" y="9610"/>
                  </a:lnTo>
                  <a:lnTo>
                    <a:pt x="31490" y="4760"/>
                  </a:lnTo>
                  <a:lnTo>
                    <a:pt x="41720" y="1900"/>
                  </a:lnTo>
                  <a:lnTo>
                    <a:pt x="52376" y="590"/>
                  </a:lnTo>
                  <a:lnTo>
                    <a:pt x="63048" y="0"/>
                  </a:lnTo>
                  <a:lnTo>
                    <a:pt x="74670" y="76"/>
                  </a:lnTo>
                  <a:lnTo>
                    <a:pt x="89070" y="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85978" y="2743099"/>
              <a:ext cx="88427" cy="359959"/>
            </a:xfrm>
            <a:custGeom>
              <a:avLst/>
              <a:gdLst/>
              <a:ahLst/>
              <a:cxnLst/>
              <a:rect l="0" t="0" r="0" b="0"/>
              <a:pathLst>
                <a:path w="88427" h="359959">
                  <a:moveTo>
                    <a:pt x="67369" y="289108"/>
                  </a:moveTo>
                  <a:lnTo>
                    <a:pt x="64235" y="280508"/>
                  </a:lnTo>
                  <a:lnTo>
                    <a:pt x="59532" y="274082"/>
                  </a:lnTo>
                  <a:lnTo>
                    <a:pt x="52751" y="269282"/>
                  </a:lnTo>
                  <a:lnTo>
                    <a:pt x="44477" y="266086"/>
                  </a:lnTo>
                  <a:lnTo>
                    <a:pt x="35660" y="264837"/>
                  </a:lnTo>
                  <a:lnTo>
                    <a:pt x="26911" y="265559"/>
                  </a:lnTo>
                  <a:lnTo>
                    <a:pt x="18799" y="268313"/>
                  </a:lnTo>
                  <a:lnTo>
                    <a:pt x="11976" y="273350"/>
                  </a:lnTo>
                  <a:lnTo>
                    <a:pt x="6664" y="280584"/>
                  </a:lnTo>
                  <a:lnTo>
                    <a:pt x="2898" y="289507"/>
                  </a:lnTo>
                  <a:lnTo>
                    <a:pt x="723" y="299396"/>
                  </a:lnTo>
                  <a:lnTo>
                    <a:pt x="0" y="309741"/>
                  </a:lnTo>
                  <a:lnTo>
                    <a:pt x="630" y="320106"/>
                  </a:lnTo>
                  <a:lnTo>
                    <a:pt x="2639" y="330058"/>
                  </a:lnTo>
                  <a:lnTo>
                    <a:pt x="5921" y="339401"/>
                  </a:lnTo>
                  <a:lnTo>
                    <a:pt x="10581" y="347655"/>
                  </a:lnTo>
                  <a:lnTo>
                    <a:pt x="16989" y="353997"/>
                  </a:lnTo>
                  <a:lnTo>
                    <a:pt x="25177" y="358141"/>
                  </a:lnTo>
                  <a:lnTo>
                    <a:pt x="34421" y="359958"/>
                  </a:lnTo>
                  <a:lnTo>
                    <a:pt x="43470" y="359215"/>
                  </a:lnTo>
                  <a:lnTo>
                    <a:pt x="51624" y="356049"/>
                  </a:lnTo>
                  <a:lnTo>
                    <a:pt x="58721" y="350858"/>
                  </a:lnTo>
                  <a:lnTo>
                    <a:pt x="64871" y="344102"/>
                  </a:lnTo>
                  <a:lnTo>
                    <a:pt x="70258" y="336191"/>
                  </a:lnTo>
                  <a:lnTo>
                    <a:pt x="74911" y="327291"/>
                  </a:lnTo>
                  <a:lnTo>
                    <a:pt x="78679" y="317340"/>
                  </a:lnTo>
                  <a:lnTo>
                    <a:pt x="81555" y="306384"/>
                  </a:lnTo>
                  <a:lnTo>
                    <a:pt x="83659" y="294417"/>
                  </a:lnTo>
                  <a:lnTo>
                    <a:pt x="85156" y="281320"/>
                  </a:lnTo>
                  <a:lnTo>
                    <a:pt x="86201" y="267130"/>
                  </a:lnTo>
                  <a:lnTo>
                    <a:pt x="86920" y="251853"/>
                  </a:lnTo>
                  <a:lnTo>
                    <a:pt x="87411" y="235388"/>
                  </a:lnTo>
                  <a:lnTo>
                    <a:pt x="87744" y="217797"/>
                  </a:lnTo>
                  <a:lnTo>
                    <a:pt x="87969" y="199424"/>
                  </a:lnTo>
                  <a:lnTo>
                    <a:pt x="88120" y="180793"/>
                  </a:lnTo>
                  <a:lnTo>
                    <a:pt x="88216" y="162225"/>
                  </a:lnTo>
                  <a:lnTo>
                    <a:pt x="88112" y="143842"/>
                  </a:lnTo>
                  <a:lnTo>
                    <a:pt x="87509" y="125660"/>
                  </a:lnTo>
                  <a:lnTo>
                    <a:pt x="86286" y="107660"/>
                  </a:lnTo>
                  <a:lnTo>
                    <a:pt x="84481" y="90131"/>
                  </a:lnTo>
                  <a:lnTo>
                    <a:pt x="82197" y="73653"/>
                  </a:lnTo>
                  <a:lnTo>
                    <a:pt x="79551" y="58455"/>
                  </a:lnTo>
                  <a:lnTo>
                    <a:pt x="76638" y="44452"/>
                  </a:lnTo>
                  <a:lnTo>
                    <a:pt x="73538" y="31426"/>
                  </a:lnTo>
                  <a:lnTo>
                    <a:pt x="70281" y="19173"/>
                  </a:lnTo>
                  <a:lnTo>
                    <a:pt x="66019" y="8604"/>
                  </a:lnTo>
                  <a:lnTo>
                    <a:pt x="60237" y="1876"/>
                  </a:lnTo>
                  <a:lnTo>
                    <a:pt x="54355" y="0"/>
                  </a:lnTo>
                  <a:lnTo>
                    <a:pt x="49315" y="2480"/>
                  </a:lnTo>
                  <a:lnTo>
                    <a:pt x="45383" y="8371"/>
                  </a:lnTo>
                  <a:lnTo>
                    <a:pt x="42641" y="16932"/>
                  </a:lnTo>
                  <a:lnTo>
                    <a:pt x="41203" y="27747"/>
                  </a:lnTo>
                  <a:lnTo>
                    <a:pt x="40984" y="40397"/>
                  </a:lnTo>
                  <a:lnTo>
                    <a:pt x="41454" y="54135"/>
                  </a:lnTo>
                  <a:lnTo>
                    <a:pt x="41763" y="67974"/>
                  </a:lnTo>
                  <a:lnTo>
                    <a:pt x="41453" y="81356"/>
                  </a:lnTo>
                  <a:lnTo>
                    <a:pt x="40749" y="94122"/>
                  </a:lnTo>
                  <a:lnTo>
                    <a:pt x="40345" y="106310"/>
                  </a:lnTo>
                  <a:lnTo>
                    <a:pt x="40626" y="118037"/>
                  </a:lnTo>
                  <a:lnTo>
                    <a:pt x="41494" y="129746"/>
                  </a:lnTo>
                  <a:lnTo>
                    <a:pt x="42550" y="142148"/>
                  </a:lnTo>
                  <a:lnTo>
                    <a:pt x="43527" y="155573"/>
                  </a:lnTo>
                  <a:lnTo>
                    <a:pt x="44489" y="169847"/>
                  </a:lnTo>
                  <a:lnTo>
                    <a:pt x="45735" y="184501"/>
                  </a:lnTo>
                  <a:lnTo>
                    <a:pt x="47421" y="199206"/>
                  </a:lnTo>
                  <a:lnTo>
                    <a:pt x="49552" y="213655"/>
                  </a:lnTo>
                  <a:lnTo>
                    <a:pt x="52062" y="227503"/>
                  </a:lnTo>
                  <a:lnTo>
                    <a:pt x="54864" y="240627"/>
                  </a:lnTo>
                  <a:lnTo>
                    <a:pt x="57882" y="253082"/>
                  </a:lnTo>
                  <a:lnTo>
                    <a:pt x="61054" y="264994"/>
                  </a:lnTo>
                  <a:lnTo>
                    <a:pt x="64333" y="276480"/>
                  </a:lnTo>
                  <a:lnTo>
                    <a:pt x="67728" y="287200"/>
                  </a:lnTo>
                  <a:lnTo>
                    <a:pt x="71732" y="297408"/>
                  </a:lnTo>
                  <a:lnTo>
                    <a:pt x="77815" y="308005"/>
                  </a:lnTo>
                  <a:lnTo>
                    <a:pt x="88426" y="320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15878" y="2895336"/>
              <a:ext cx="126444" cy="189514"/>
            </a:xfrm>
            <a:custGeom>
              <a:avLst/>
              <a:gdLst/>
              <a:ahLst/>
              <a:cxnLst/>
              <a:rect l="0" t="0" r="0" b="0"/>
              <a:pathLst>
                <a:path w="126444" h="189514">
                  <a:moveTo>
                    <a:pt x="84868" y="0"/>
                  </a:moveTo>
                  <a:lnTo>
                    <a:pt x="76000" y="3001"/>
                  </a:lnTo>
                  <a:lnTo>
                    <a:pt x="67012" y="6424"/>
                  </a:lnTo>
                  <a:lnTo>
                    <a:pt x="57027" y="10620"/>
                  </a:lnTo>
                  <a:lnTo>
                    <a:pt x="46391" y="15520"/>
                  </a:lnTo>
                  <a:lnTo>
                    <a:pt x="35877" y="21001"/>
                  </a:lnTo>
                  <a:lnTo>
                    <a:pt x="25934" y="26941"/>
                  </a:lnTo>
                  <a:lnTo>
                    <a:pt x="16993" y="33548"/>
                  </a:lnTo>
                  <a:lnTo>
                    <a:pt x="9602" y="41343"/>
                  </a:lnTo>
                  <a:lnTo>
                    <a:pt x="3917" y="50496"/>
                  </a:lnTo>
                  <a:lnTo>
                    <a:pt x="407" y="60234"/>
                  </a:lnTo>
                  <a:lnTo>
                    <a:pt x="0" y="69091"/>
                  </a:lnTo>
                  <a:lnTo>
                    <a:pt x="2910" y="76295"/>
                  </a:lnTo>
                  <a:lnTo>
                    <a:pt x="8591" y="81603"/>
                  </a:lnTo>
                  <a:lnTo>
                    <a:pt x="16139" y="84947"/>
                  </a:lnTo>
                  <a:lnTo>
                    <a:pt x="24834" y="86520"/>
                  </a:lnTo>
                  <a:lnTo>
                    <a:pt x="34055" y="86492"/>
                  </a:lnTo>
                  <a:lnTo>
                    <a:pt x="43222" y="84902"/>
                  </a:lnTo>
                  <a:lnTo>
                    <a:pt x="52054" y="81925"/>
                  </a:lnTo>
                  <a:lnTo>
                    <a:pt x="60812" y="78152"/>
                  </a:lnTo>
                  <a:lnTo>
                    <a:pt x="70152" y="74469"/>
                  </a:lnTo>
                  <a:lnTo>
                    <a:pt x="80394" y="71384"/>
                  </a:lnTo>
                  <a:lnTo>
                    <a:pt x="91056" y="69502"/>
                  </a:lnTo>
                  <a:lnTo>
                    <a:pt x="101075" y="69679"/>
                  </a:lnTo>
                  <a:lnTo>
                    <a:pt x="109877" y="72176"/>
                  </a:lnTo>
                  <a:lnTo>
                    <a:pt x="117074" y="76770"/>
                  </a:lnTo>
                  <a:lnTo>
                    <a:pt x="122225" y="83051"/>
                  </a:lnTo>
                  <a:lnTo>
                    <a:pt x="125307" y="90603"/>
                  </a:lnTo>
                  <a:lnTo>
                    <a:pt x="126443" y="99076"/>
                  </a:lnTo>
                  <a:lnTo>
                    <a:pt x="125709" y="108199"/>
                  </a:lnTo>
                  <a:lnTo>
                    <a:pt x="123328" y="117769"/>
                  </a:lnTo>
                  <a:lnTo>
                    <a:pt x="119464" y="127479"/>
                  </a:lnTo>
                  <a:lnTo>
                    <a:pt x="114130" y="136925"/>
                  </a:lnTo>
                  <a:lnTo>
                    <a:pt x="107472" y="145905"/>
                  </a:lnTo>
                  <a:lnTo>
                    <a:pt x="99731" y="154240"/>
                  </a:lnTo>
                  <a:lnTo>
                    <a:pt x="91165" y="161692"/>
                  </a:lnTo>
                  <a:lnTo>
                    <a:pt x="81996" y="168220"/>
                  </a:lnTo>
                  <a:lnTo>
                    <a:pt x="72278" y="173790"/>
                  </a:lnTo>
                  <a:lnTo>
                    <a:pt x="60636" y="178838"/>
                  </a:lnTo>
                  <a:lnTo>
                    <a:pt x="42697" y="183807"/>
                  </a:lnTo>
                  <a:lnTo>
                    <a:pt x="1116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71944" y="2768994"/>
              <a:ext cx="18357" cy="252685"/>
            </a:xfrm>
            <a:custGeom>
              <a:avLst/>
              <a:gdLst/>
              <a:ahLst/>
              <a:cxnLst/>
              <a:rect l="0" t="0" r="0" b="0"/>
              <a:pathLst>
                <a:path w="18357" h="252685">
                  <a:moveTo>
                    <a:pt x="7828" y="0"/>
                  </a:moveTo>
                  <a:lnTo>
                    <a:pt x="6386" y="8674"/>
                  </a:lnTo>
                  <a:lnTo>
                    <a:pt x="4472" y="21022"/>
                  </a:lnTo>
                  <a:lnTo>
                    <a:pt x="2649" y="35200"/>
                  </a:lnTo>
                  <a:lnTo>
                    <a:pt x="1155" y="50459"/>
                  </a:lnTo>
                  <a:lnTo>
                    <a:pt x="184" y="66271"/>
                  </a:lnTo>
                  <a:lnTo>
                    <a:pt x="0" y="82104"/>
                  </a:lnTo>
                  <a:lnTo>
                    <a:pt x="658" y="97675"/>
                  </a:lnTo>
                  <a:lnTo>
                    <a:pt x="1899" y="112907"/>
                  </a:lnTo>
                  <a:lnTo>
                    <a:pt x="3265" y="127829"/>
                  </a:lnTo>
                  <a:lnTo>
                    <a:pt x="4475" y="142499"/>
                  </a:lnTo>
                  <a:lnTo>
                    <a:pt x="5437" y="156980"/>
                  </a:lnTo>
                  <a:lnTo>
                    <a:pt x="6156" y="171324"/>
                  </a:lnTo>
                  <a:lnTo>
                    <a:pt x="6680" y="185557"/>
                  </a:lnTo>
                  <a:lnTo>
                    <a:pt x="7248" y="199296"/>
                  </a:lnTo>
                  <a:lnTo>
                    <a:pt x="8443" y="213209"/>
                  </a:lnTo>
                  <a:lnTo>
                    <a:pt x="11489" y="229636"/>
                  </a:lnTo>
                  <a:lnTo>
                    <a:pt x="1835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74487" y="2869671"/>
              <a:ext cx="189514" cy="57252"/>
            </a:xfrm>
            <a:custGeom>
              <a:avLst/>
              <a:gdLst/>
              <a:ahLst/>
              <a:cxnLst/>
              <a:rect l="0" t="0" r="0" b="0"/>
              <a:pathLst>
                <a:path w="189514" h="57252">
                  <a:moveTo>
                    <a:pt x="189513" y="4608"/>
                  </a:moveTo>
                  <a:lnTo>
                    <a:pt x="180711" y="1809"/>
                  </a:lnTo>
                  <a:lnTo>
                    <a:pt x="172365" y="307"/>
                  </a:lnTo>
                  <a:lnTo>
                    <a:pt x="163666" y="0"/>
                  </a:lnTo>
                  <a:lnTo>
                    <a:pt x="154545" y="679"/>
                  </a:lnTo>
                  <a:lnTo>
                    <a:pt x="145050" y="2147"/>
                  </a:lnTo>
                  <a:lnTo>
                    <a:pt x="135258" y="4216"/>
                  </a:lnTo>
                  <a:lnTo>
                    <a:pt x="125244" y="6726"/>
                  </a:lnTo>
                  <a:lnTo>
                    <a:pt x="115070" y="9549"/>
                  </a:lnTo>
                  <a:lnTo>
                    <a:pt x="104779" y="12596"/>
                  </a:lnTo>
                  <a:lnTo>
                    <a:pt x="94242" y="15961"/>
                  </a:lnTo>
                  <a:lnTo>
                    <a:pt x="83176" y="19906"/>
                  </a:lnTo>
                  <a:lnTo>
                    <a:pt x="71478" y="24520"/>
                  </a:lnTo>
                  <a:lnTo>
                    <a:pt x="59417" y="29636"/>
                  </a:lnTo>
                  <a:lnTo>
                    <a:pt x="46151" y="35514"/>
                  </a:lnTo>
                  <a:lnTo>
                    <a:pt x="28279" y="43790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85057" y="2726880"/>
              <a:ext cx="273742" cy="291696"/>
            </a:xfrm>
            <a:custGeom>
              <a:avLst/>
              <a:gdLst/>
              <a:ahLst/>
              <a:cxnLst/>
              <a:rect l="0" t="0" r="0" b="0"/>
              <a:pathLst>
                <a:path w="273742" h="29169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0"/>
                  </a:lnTo>
                  <a:lnTo>
                    <a:pt x="8043" y="89241"/>
                  </a:lnTo>
                  <a:lnTo>
                    <a:pt x="9501" y="103806"/>
                  </a:lnTo>
                  <a:lnTo>
                    <a:pt x="11334" y="117671"/>
                  </a:lnTo>
                  <a:lnTo>
                    <a:pt x="13566" y="130758"/>
                  </a:lnTo>
                  <a:lnTo>
                    <a:pt x="16142" y="143159"/>
                  </a:lnTo>
                  <a:lnTo>
                    <a:pt x="18985" y="155024"/>
                  </a:lnTo>
                  <a:lnTo>
                    <a:pt x="21860" y="166655"/>
                  </a:lnTo>
                  <a:lnTo>
                    <a:pt x="24403" y="178471"/>
                  </a:lnTo>
                  <a:lnTo>
                    <a:pt x="26448" y="190690"/>
                  </a:lnTo>
                  <a:lnTo>
                    <a:pt x="28158" y="203340"/>
                  </a:lnTo>
                  <a:lnTo>
                    <a:pt x="29920" y="216365"/>
                  </a:lnTo>
                  <a:lnTo>
                    <a:pt x="31956" y="229683"/>
                  </a:lnTo>
                  <a:lnTo>
                    <a:pt x="34155" y="243220"/>
                  </a:lnTo>
                  <a:lnTo>
                    <a:pt x="36179" y="256914"/>
                  </a:lnTo>
                  <a:lnTo>
                    <a:pt x="37826" y="270686"/>
                  </a:lnTo>
                  <a:lnTo>
                    <a:pt x="38687" y="283360"/>
                  </a:lnTo>
                  <a:lnTo>
                    <a:pt x="38175" y="291185"/>
                  </a:lnTo>
                  <a:lnTo>
                    <a:pt x="36710" y="291695"/>
                  </a:lnTo>
                  <a:lnTo>
                    <a:pt x="35270" y="286527"/>
                  </a:lnTo>
                  <a:lnTo>
                    <a:pt x="34320" y="277748"/>
                  </a:lnTo>
                  <a:lnTo>
                    <a:pt x="34162" y="267205"/>
                  </a:lnTo>
                  <a:lnTo>
                    <a:pt x="34852" y="256016"/>
                  </a:lnTo>
                  <a:lnTo>
                    <a:pt x="36292" y="244712"/>
                  </a:lnTo>
                  <a:lnTo>
                    <a:pt x="38326" y="233497"/>
                  </a:lnTo>
                  <a:lnTo>
                    <a:pt x="40814" y="222445"/>
                  </a:lnTo>
                  <a:lnTo>
                    <a:pt x="43958" y="212206"/>
                  </a:lnTo>
                  <a:lnTo>
                    <a:pt x="48279" y="203982"/>
                  </a:lnTo>
                  <a:lnTo>
                    <a:pt x="53961" y="198268"/>
                  </a:lnTo>
                  <a:lnTo>
                    <a:pt x="60726" y="195074"/>
                  </a:lnTo>
                  <a:lnTo>
                    <a:pt x="68031" y="194285"/>
                  </a:lnTo>
                  <a:lnTo>
                    <a:pt x="75494" y="195577"/>
                  </a:lnTo>
                  <a:lnTo>
                    <a:pt x="82775" y="198849"/>
                  </a:lnTo>
                  <a:lnTo>
                    <a:pt x="89503" y="204303"/>
                  </a:lnTo>
                  <a:lnTo>
                    <a:pt x="95542" y="211849"/>
                  </a:lnTo>
                  <a:lnTo>
                    <a:pt x="100934" y="220997"/>
                  </a:lnTo>
                  <a:lnTo>
                    <a:pt x="105797" y="231044"/>
                  </a:lnTo>
                  <a:lnTo>
                    <a:pt x="110248" y="241435"/>
                  </a:lnTo>
                  <a:lnTo>
                    <a:pt x="114069" y="249518"/>
                  </a:lnTo>
                  <a:lnTo>
                    <a:pt x="117221" y="252362"/>
                  </a:lnTo>
                  <a:lnTo>
                    <a:pt x="120463" y="251175"/>
                  </a:lnTo>
                  <a:lnTo>
                    <a:pt x="124292" y="247549"/>
                  </a:lnTo>
                  <a:lnTo>
                    <a:pt x="128834" y="242521"/>
                  </a:lnTo>
                  <a:lnTo>
                    <a:pt x="134031" y="236689"/>
                  </a:lnTo>
                  <a:lnTo>
                    <a:pt x="139916" y="230392"/>
                  </a:lnTo>
                  <a:lnTo>
                    <a:pt x="146669" y="223819"/>
                  </a:lnTo>
                  <a:lnTo>
                    <a:pt x="154306" y="217080"/>
                  </a:lnTo>
                  <a:lnTo>
                    <a:pt x="162547" y="210239"/>
                  </a:lnTo>
                  <a:lnTo>
                    <a:pt x="170921" y="203335"/>
                  </a:lnTo>
                  <a:lnTo>
                    <a:pt x="179146" y="196390"/>
                  </a:lnTo>
                  <a:lnTo>
                    <a:pt x="187125" y="189419"/>
                  </a:lnTo>
                  <a:lnTo>
                    <a:pt x="194862" y="182432"/>
                  </a:lnTo>
                  <a:lnTo>
                    <a:pt x="202381" y="175434"/>
                  </a:lnTo>
                  <a:lnTo>
                    <a:pt x="209074" y="168429"/>
                  </a:lnTo>
                  <a:lnTo>
                    <a:pt x="213752" y="161419"/>
                  </a:lnTo>
                  <a:lnTo>
                    <a:pt x="215927" y="154420"/>
                  </a:lnTo>
                  <a:lnTo>
                    <a:pt x="215589" y="147924"/>
                  </a:lnTo>
                  <a:lnTo>
                    <a:pt x="212853" y="142852"/>
                  </a:lnTo>
                  <a:lnTo>
                    <a:pt x="208053" y="139604"/>
                  </a:lnTo>
                  <a:lnTo>
                    <a:pt x="201782" y="138408"/>
                  </a:lnTo>
                  <a:lnTo>
                    <a:pt x="194759" y="139576"/>
                  </a:lnTo>
                  <a:lnTo>
                    <a:pt x="187456" y="143032"/>
                  </a:lnTo>
                  <a:lnTo>
                    <a:pt x="180099" y="148420"/>
                  </a:lnTo>
                  <a:lnTo>
                    <a:pt x="172781" y="155307"/>
                  </a:lnTo>
                  <a:lnTo>
                    <a:pt x="165535" y="163307"/>
                  </a:lnTo>
                  <a:lnTo>
                    <a:pt x="158687" y="172268"/>
                  </a:lnTo>
                  <a:lnTo>
                    <a:pt x="152838" y="182258"/>
                  </a:lnTo>
                  <a:lnTo>
                    <a:pt x="148241" y="193232"/>
                  </a:lnTo>
                  <a:lnTo>
                    <a:pt x="144985" y="204871"/>
                  </a:lnTo>
                  <a:lnTo>
                    <a:pt x="143166" y="216683"/>
                  </a:lnTo>
                  <a:lnTo>
                    <a:pt x="142693" y="228366"/>
                  </a:lnTo>
                  <a:lnTo>
                    <a:pt x="143663" y="239650"/>
                  </a:lnTo>
                  <a:lnTo>
                    <a:pt x="146433" y="250229"/>
                  </a:lnTo>
                  <a:lnTo>
                    <a:pt x="151036" y="259996"/>
                  </a:lnTo>
                  <a:lnTo>
                    <a:pt x="157227" y="268536"/>
                  </a:lnTo>
                  <a:lnTo>
                    <a:pt x="164670" y="275070"/>
                  </a:lnTo>
                  <a:lnTo>
                    <a:pt x="173044" y="279352"/>
                  </a:lnTo>
                  <a:lnTo>
                    <a:pt x="182089" y="281601"/>
                  </a:lnTo>
                  <a:lnTo>
                    <a:pt x="191605" y="282213"/>
                  </a:lnTo>
                  <a:lnTo>
                    <a:pt x="201448" y="281592"/>
                  </a:lnTo>
                  <a:lnTo>
                    <a:pt x="211512" y="280077"/>
                  </a:lnTo>
                  <a:lnTo>
                    <a:pt x="221729" y="277932"/>
                  </a:lnTo>
                  <a:lnTo>
                    <a:pt x="232035" y="275354"/>
                  </a:lnTo>
                  <a:lnTo>
                    <a:pt x="241941" y="272632"/>
                  </a:lnTo>
                  <a:lnTo>
                    <a:pt x="251507" y="269897"/>
                  </a:lnTo>
                  <a:lnTo>
                    <a:pt x="261571" y="266913"/>
                  </a:lnTo>
                  <a:lnTo>
                    <a:pt x="27374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659765" y="2642653"/>
            <a:ext cx="678184" cy="402258"/>
            <a:chOff x="4659765" y="2642653"/>
            <a:chExt cx="678184" cy="402258"/>
          </a:xfrm>
        </p:grpSpPr>
        <p:sp>
          <p:nvSpPr>
            <p:cNvPr id="64" name="Freeform 63"/>
            <p:cNvSpPr/>
            <p:nvPr/>
          </p:nvSpPr>
          <p:spPr>
            <a:xfrm>
              <a:off x="4659765" y="2808898"/>
              <a:ext cx="150003" cy="236013"/>
            </a:xfrm>
            <a:custGeom>
              <a:avLst/>
              <a:gdLst/>
              <a:ahLst/>
              <a:cxnLst/>
              <a:rect l="0" t="0" r="0" b="0"/>
              <a:pathLst>
                <a:path w="150003" h="236013">
                  <a:moveTo>
                    <a:pt x="130701" y="23267"/>
                  </a:moveTo>
                  <a:lnTo>
                    <a:pt x="124767" y="17467"/>
                  </a:lnTo>
                  <a:lnTo>
                    <a:pt x="118562" y="12543"/>
                  </a:lnTo>
                  <a:lnTo>
                    <a:pt x="111461" y="8049"/>
                  </a:lnTo>
                  <a:lnTo>
                    <a:pt x="103348" y="4174"/>
                  </a:lnTo>
                  <a:lnTo>
                    <a:pt x="94053" y="1457"/>
                  </a:lnTo>
                  <a:lnTo>
                    <a:pt x="83610" y="102"/>
                  </a:lnTo>
                  <a:lnTo>
                    <a:pt x="72359" y="0"/>
                  </a:lnTo>
                  <a:lnTo>
                    <a:pt x="60821" y="918"/>
                  </a:lnTo>
                  <a:lnTo>
                    <a:pt x="49334" y="2617"/>
                  </a:lnTo>
                  <a:lnTo>
                    <a:pt x="38353" y="5214"/>
                  </a:lnTo>
                  <a:lnTo>
                    <a:pt x="28513" y="9159"/>
                  </a:lnTo>
                  <a:lnTo>
                    <a:pt x="20051" y="14594"/>
                  </a:lnTo>
                  <a:lnTo>
                    <a:pt x="13031" y="21532"/>
                  </a:lnTo>
                  <a:lnTo>
                    <a:pt x="7524" y="30017"/>
                  </a:lnTo>
                  <a:lnTo>
                    <a:pt x="3419" y="39903"/>
                  </a:lnTo>
                  <a:lnTo>
                    <a:pt x="796" y="50610"/>
                  </a:lnTo>
                  <a:lnTo>
                    <a:pt x="0" y="61248"/>
                  </a:lnTo>
                  <a:lnTo>
                    <a:pt x="1064" y="71317"/>
                  </a:lnTo>
                  <a:lnTo>
                    <a:pt x="4066" y="80531"/>
                  </a:lnTo>
                  <a:lnTo>
                    <a:pt x="9278" y="88648"/>
                  </a:lnTo>
                  <a:lnTo>
                    <a:pt x="16639" y="95661"/>
                  </a:lnTo>
                  <a:lnTo>
                    <a:pt x="25818" y="101727"/>
                  </a:lnTo>
                  <a:lnTo>
                    <a:pt x="36412" y="107051"/>
                  </a:lnTo>
                  <a:lnTo>
                    <a:pt x="48049" y="111830"/>
                  </a:lnTo>
                  <a:lnTo>
                    <a:pt x="60266" y="116382"/>
                  </a:lnTo>
                  <a:lnTo>
                    <a:pt x="72532" y="121134"/>
                  </a:lnTo>
                  <a:lnTo>
                    <a:pt x="84552" y="126298"/>
                  </a:lnTo>
                  <a:lnTo>
                    <a:pt x="96078" y="131905"/>
                  </a:lnTo>
                  <a:lnTo>
                    <a:pt x="106826" y="137893"/>
                  </a:lnTo>
                  <a:lnTo>
                    <a:pt x="116718" y="144186"/>
                  </a:lnTo>
                  <a:lnTo>
                    <a:pt x="125685" y="150869"/>
                  </a:lnTo>
                  <a:lnTo>
                    <a:pt x="133569" y="158186"/>
                  </a:lnTo>
                  <a:lnTo>
                    <a:pt x="140381" y="166215"/>
                  </a:lnTo>
                  <a:lnTo>
                    <a:pt x="145787" y="174724"/>
                  </a:lnTo>
                  <a:lnTo>
                    <a:pt x="149064" y="183283"/>
                  </a:lnTo>
                  <a:lnTo>
                    <a:pt x="150002" y="191626"/>
                  </a:lnTo>
                  <a:lnTo>
                    <a:pt x="148682" y="199516"/>
                  </a:lnTo>
                  <a:lnTo>
                    <a:pt x="145213" y="206662"/>
                  </a:lnTo>
                  <a:lnTo>
                    <a:pt x="139880" y="212984"/>
                  </a:lnTo>
                  <a:lnTo>
                    <a:pt x="133064" y="218567"/>
                  </a:lnTo>
                  <a:lnTo>
                    <a:pt x="125136" y="223559"/>
                  </a:lnTo>
                  <a:lnTo>
                    <a:pt x="116403" y="228098"/>
                  </a:lnTo>
                  <a:lnTo>
                    <a:pt x="107101" y="231978"/>
                  </a:lnTo>
                  <a:lnTo>
                    <a:pt x="97405" y="234681"/>
                  </a:lnTo>
                  <a:lnTo>
                    <a:pt x="87444" y="236012"/>
                  </a:lnTo>
                  <a:lnTo>
                    <a:pt x="77468" y="235922"/>
                  </a:lnTo>
                  <a:lnTo>
                    <a:pt x="67842" y="234341"/>
                  </a:lnTo>
                  <a:lnTo>
                    <a:pt x="58742" y="231396"/>
                  </a:lnTo>
                  <a:lnTo>
                    <a:pt x="50269" y="227638"/>
                  </a:lnTo>
                  <a:lnTo>
                    <a:pt x="41608" y="223580"/>
                  </a:lnTo>
                  <a:lnTo>
                    <a:pt x="30883" y="218868"/>
                  </a:lnTo>
                  <a:lnTo>
                    <a:pt x="14888" y="212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52621" y="2901261"/>
              <a:ext cx="128556" cy="130778"/>
            </a:xfrm>
            <a:custGeom>
              <a:avLst/>
              <a:gdLst/>
              <a:ahLst/>
              <a:cxnLst/>
              <a:rect l="0" t="0" r="0" b="0"/>
              <a:pathLst>
                <a:path w="128556" h="130778">
                  <a:moveTo>
                    <a:pt x="85244" y="4604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295"/>
                  </a:lnTo>
                  <a:lnTo>
                    <a:pt x="25058" y="10803"/>
                  </a:lnTo>
                  <a:lnTo>
                    <a:pt x="17828" y="16571"/>
                  </a:lnTo>
                  <a:lnTo>
                    <a:pt x="11460" y="23527"/>
                  </a:lnTo>
                  <a:lnTo>
                    <a:pt x="6186" y="31637"/>
                  </a:lnTo>
                  <a:lnTo>
                    <a:pt x="2465" y="40982"/>
                  </a:lnTo>
                  <a:lnTo>
                    <a:pt x="413" y="51487"/>
                  </a:lnTo>
                  <a:lnTo>
                    <a:pt x="0" y="62795"/>
                  </a:lnTo>
                  <a:lnTo>
                    <a:pt x="1235" y="74376"/>
                  </a:lnTo>
                  <a:lnTo>
                    <a:pt x="3958" y="85896"/>
                  </a:lnTo>
                  <a:lnTo>
                    <a:pt x="8056" y="96900"/>
                  </a:lnTo>
                  <a:lnTo>
                    <a:pt x="13547" y="106757"/>
                  </a:lnTo>
                  <a:lnTo>
                    <a:pt x="20312" y="115226"/>
                  </a:lnTo>
                  <a:lnTo>
                    <a:pt x="28124" y="122081"/>
                  </a:lnTo>
                  <a:lnTo>
                    <a:pt x="36737" y="126944"/>
                  </a:lnTo>
                  <a:lnTo>
                    <a:pt x="45933" y="129804"/>
                  </a:lnTo>
                  <a:lnTo>
                    <a:pt x="55377" y="130777"/>
                  </a:lnTo>
                  <a:lnTo>
                    <a:pt x="64638" y="129926"/>
                  </a:lnTo>
                  <a:lnTo>
                    <a:pt x="73493" y="127470"/>
                  </a:lnTo>
                  <a:lnTo>
                    <a:pt x="81914" y="123722"/>
                  </a:lnTo>
                  <a:lnTo>
                    <a:pt x="89955" y="118999"/>
                  </a:lnTo>
                  <a:lnTo>
                    <a:pt x="97696" y="113562"/>
                  </a:lnTo>
                  <a:lnTo>
                    <a:pt x="105048" y="107457"/>
                  </a:lnTo>
                  <a:lnTo>
                    <a:pt x="111767" y="100528"/>
                  </a:lnTo>
                  <a:lnTo>
                    <a:pt x="117761" y="92754"/>
                  </a:lnTo>
                  <a:lnTo>
                    <a:pt x="122769" y="84246"/>
                  </a:lnTo>
                  <a:lnTo>
                    <a:pt x="126303" y="75156"/>
                  </a:lnTo>
                  <a:lnTo>
                    <a:pt x="128229" y="65637"/>
                  </a:lnTo>
                  <a:lnTo>
                    <a:pt x="128555" y="55973"/>
                  </a:lnTo>
                  <a:lnTo>
                    <a:pt x="127261" y="46566"/>
                  </a:lnTo>
                  <a:lnTo>
                    <a:pt x="124498" y="37621"/>
                  </a:lnTo>
                  <a:lnTo>
                    <a:pt x="120268" y="29452"/>
                  </a:lnTo>
                  <a:lnTo>
                    <a:pt x="113609" y="21774"/>
                  </a:lnTo>
                  <a:lnTo>
                    <a:pt x="100587" y="13913"/>
                  </a:lnTo>
                  <a:lnTo>
                    <a:pt x="74715" y="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12795" y="2863751"/>
              <a:ext cx="93527" cy="133053"/>
            </a:xfrm>
            <a:custGeom>
              <a:avLst/>
              <a:gdLst/>
              <a:ahLst/>
              <a:cxnLst/>
              <a:rect l="0" t="0" r="0" b="0"/>
              <a:pathLst>
                <a:path w="93527" h="133053">
                  <a:moveTo>
                    <a:pt x="9298" y="10528"/>
                  </a:moveTo>
                  <a:lnTo>
                    <a:pt x="6431" y="19397"/>
                  </a:lnTo>
                  <a:lnTo>
                    <a:pt x="4289" y="28384"/>
                  </a:lnTo>
                  <a:lnTo>
                    <a:pt x="2686" y="38379"/>
                  </a:lnTo>
                  <a:lnTo>
                    <a:pt x="1506" y="49359"/>
                  </a:lnTo>
                  <a:lnTo>
                    <a:pt x="657" y="61171"/>
                  </a:lnTo>
                  <a:lnTo>
                    <a:pt x="69" y="73620"/>
                  </a:lnTo>
                  <a:lnTo>
                    <a:pt x="0" y="86212"/>
                  </a:lnTo>
                  <a:lnTo>
                    <a:pt x="1012" y="98197"/>
                  </a:lnTo>
                  <a:lnTo>
                    <a:pt x="3335" y="109198"/>
                  </a:lnTo>
                  <a:lnTo>
                    <a:pt x="7201" y="118717"/>
                  </a:lnTo>
                  <a:lnTo>
                    <a:pt x="13002" y="125981"/>
                  </a:lnTo>
                  <a:lnTo>
                    <a:pt x="20752" y="130779"/>
                  </a:lnTo>
                  <a:lnTo>
                    <a:pt x="29854" y="133052"/>
                  </a:lnTo>
                  <a:lnTo>
                    <a:pt x="39333" y="132623"/>
                  </a:lnTo>
                  <a:lnTo>
                    <a:pt x="48585" y="129666"/>
                  </a:lnTo>
                  <a:lnTo>
                    <a:pt x="57232" y="124447"/>
                  </a:lnTo>
                  <a:lnTo>
                    <a:pt x="64960" y="117141"/>
                  </a:lnTo>
                  <a:lnTo>
                    <a:pt x="71703" y="108047"/>
                  </a:lnTo>
                  <a:lnTo>
                    <a:pt x="77417" y="97537"/>
                  </a:lnTo>
                  <a:lnTo>
                    <a:pt x="81972" y="85968"/>
                  </a:lnTo>
                  <a:lnTo>
                    <a:pt x="85412" y="73643"/>
                  </a:lnTo>
                  <a:lnTo>
                    <a:pt x="87917" y="61010"/>
                  </a:lnTo>
                  <a:lnTo>
                    <a:pt x="89962" y="47225"/>
                  </a:lnTo>
                  <a:lnTo>
                    <a:pt x="91729" y="28848"/>
                  </a:lnTo>
                  <a:lnTo>
                    <a:pt x="935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01077" y="2642653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5" y="34471"/>
                  </a:lnTo>
                  <a:lnTo>
                    <a:pt x="178" y="46977"/>
                  </a:lnTo>
                  <a:lnTo>
                    <a:pt x="826" y="60934"/>
                  </a:lnTo>
                  <a:lnTo>
                    <a:pt x="2075" y="76492"/>
                  </a:lnTo>
                  <a:lnTo>
                    <a:pt x="3727" y="93322"/>
                  </a:lnTo>
                  <a:lnTo>
                    <a:pt x="5376" y="110832"/>
                  </a:lnTo>
                  <a:lnTo>
                    <a:pt x="6774" y="128597"/>
                  </a:lnTo>
                  <a:lnTo>
                    <a:pt x="7694" y="146082"/>
                  </a:lnTo>
                  <a:lnTo>
                    <a:pt x="7853" y="162588"/>
                  </a:lnTo>
                  <a:lnTo>
                    <a:pt x="7184" y="177841"/>
                  </a:lnTo>
                  <a:lnTo>
                    <a:pt x="5935" y="192235"/>
                  </a:lnTo>
                  <a:lnTo>
                    <a:pt x="4566" y="206596"/>
                  </a:lnTo>
                  <a:lnTo>
                    <a:pt x="3359" y="221405"/>
                  </a:lnTo>
                  <a:lnTo>
                    <a:pt x="2569" y="236475"/>
                  </a:lnTo>
                  <a:lnTo>
                    <a:pt x="2498" y="251146"/>
                  </a:lnTo>
                  <a:lnTo>
                    <a:pt x="3227" y="265056"/>
                  </a:lnTo>
                  <a:lnTo>
                    <a:pt x="4522" y="278289"/>
                  </a:lnTo>
                  <a:lnTo>
                    <a:pt x="6055" y="292829"/>
                  </a:lnTo>
                  <a:lnTo>
                    <a:pt x="7962" y="313303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64207" y="2779523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2005" y="67"/>
                  </a:lnTo>
                  <a:lnTo>
                    <a:pt x="250877" y="707"/>
                  </a:lnTo>
                  <a:lnTo>
                    <a:pt x="239279" y="1999"/>
                  </a:lnTo>
                  <a:lnTo>
                    <a:pt x="227118" y="3686"/>
                  </a:lnTo>
                  <a:lnTo>
                    <a:pt x="214458" y="5354"/>
                  </a:lnTo>
                  <a:lnTo>
                    <a:pt x="201397" y="6767"/>
                  </a:lnTo>
                  <a:lnTo>
                    <a:pt x="187872" y="7865"/>
                  </a:lnTo>
                  <a:lnTo>
                    <a:pt x="173658" y="8676"/>
                  </a:lnTo>
                  <a:lnTo>
                    <a:pt x="158690" y="9256"/>
                  </a:lnTo>
                  <a:lnTo>
                    <a:pt x="143045" y="9661"/>
                  </a:lnTo>
                  <a:lnTo>
                    <a:pt x="126859" y="9941"/>
                  </a:lnTo>
                  <a:lnTo>
                    <a:pt x="110269" y="10132"/>
                  </a:lnTo>
                  <a:lnTo>
                    <a:pt x="93552" y="10262"/>
                  </a:lnTo>
                  <a:lnTo>
                    <a:pt x="77103" y="10350"/>
                  </a:lnTo>
                  <a:lnTo>
                    <a:pt x="61132" y="10409"/>
                  </a:lnTo>
                  <a:lnTo>
                    <a:pt x="46256" y="10448"/>
                  </a:lnTo>
                  <a:lnTo>
                    <a:pt x="32119" y="10479"/>
                  </a:lnTo>
                  <a:lnTo>
                    <a:pt x="17484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348477" y="2663800"/>
            <a:ext cx="2074115" cy="610563"/>
            <a:chOff x="5348477" y="2663800"/>
            <a:chExt cx="2074115" cy="610563"/>
          </a:xfrm>
        </p:grpSpPr>
        <p:sp>
          <p:nvSpPr>
            <p:cNvPr id="70" name="Freeform 69"/>
            <p:cNvSpPr/>
            <p:nvPr/>
          </p:nvSpPr>
          <p:spPr>
            <a:xfrm>
              <a:off x="5348477" y="2684766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7"/>
                  </a:lnTo>
                  <a:lnTo>
                    <a:pt x="177" y="50488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7" y="97639"/>
                  </a:lnTo>
                  <a:lnTo>
                    <a:pt x="5375" y="114960"/>
                  </a:lnTo>
                  <a:lnTo>
                    <a:pt x="6777" y="133155"/>
                  </a:lnTo>
                  <a:lnTo>
                    <a:pt x="7870" y="151777"/>
                  </a:lnTo>
                  <a:lnTo>
                    <a:pt x="8679" y="170052"/>
                  </a:lnTo>
                  <a:lnTo>
                    <a:pt x="9257" y="187570"/>
                  </a:lnTo>
                  <a:lnTo>
                    <a:pt x="9661" y="204434"/>
                  </a:lnTo>
                  <a:lnTo>
                    <a:pt x="9941" y="221059"/>
                  </a:lnTo>
                  <a:lnTo>
                    <a:pt x="10132" y="237722"/>
                  </a:lnTo>
                  <a:lnTo>
                    <a:pt x="10262" y="254372"/>
                  </a:lnTo>
                  <a:lnTo>
                    <a:pt x="10349" y="270718"/>
                  </a:lnTo>
                  <a:lnTo>
                    <a:pt x="10404" y="286577"/>
                  </a:lnTo>
                  <a:lnTo>
                    <a:pt x="10255" y="300766"/>
                  </a:lnTo>
                  <a:lnTo>
                    <a:pt x="9058" y="309891"/>
                  </a:lnTo>
                  <a:lnTo>
                    <a:pt x="6749" y="311985"/>
                  </a:lnTo>
                  <a:lnTo>
                    <a:pt x="4659" y="308701"/>
                  </a:lnTo>
                  <a:lnTo>
                    <a:pt x="3306" y="301960"/>
                  </a:lnTo>
                  <a:lnTo>
                    <a:pt x="2912" y="293292"/>
                  </a:lnTo>
                  <a:lnTo>
                    <a:pt x="3467" y="283635"/>
                  </a:lnTo>
                  <a:lnTo>
                    <a:pt x="4828" y="273330"/>
                  </a:lnTo>
                  <a:lnTo>
                    <a:pt x="6815" y="262324"/>
                  </a:lnTo>
                  <a:lnTo>
                    <a:pt x="9275" y="250623"/>
                  </a:lnTo>
                  <a:lnTo>
                    <a:pt x="12402" y="238808"/>
                  </a:lnTo>
                  <a:lnTo>
                    <a:pt x="16712" y="227931"/>
                  </a:lnTo>
                  <a:lnTo>
                    <a:pt x="22392" y="218516"/>
                  </a:lnTo>
                  <a:lnTo>
                    <a:pt x="29326" y="211059"/>
                  </a:lnTo>
                  <a:lnTo>
                    <a:pt x="37277" y="206256"/>
                  </a:lnTo>
                  <a:lnTo>
                    <a:pt x="45987" y="204222"/>
                  </a:lnTo>
                  <a:lnTo>
                    <a:pt x="54919" y="204771"/>
                  </a:lnTo>
                  <a:lnTo>
                    <a:pt x="63295" y="207708"/>
                  </a:lnTo>
                  <a:lnTo>
                    <a:pt x="70740" y="212676"/>
                  </a:lnTo>
                  <a:lnTo>
                    <a:pt x="77397" y="219244"/>
                  </a:lnTo>
                  <a:lnTo>
                    <a:pt x="83716" y="227005"/>
                  </a:lnTo>
                  <a:lnTo>
                    <a:pt x="89999" y="235630"/>
                  </a:lnTo>
                  <a:lnTo>
                    <a:pt x="96052" y="245029"/>
                  </a:lnTo>
                  <a:lnTo>
                    <a:pt x="101291" y="255322"/>
                  </a:lnTo>
                  <a:lnTo>
                    <a:pt x="105448" y="266498"/>
                  </a:lnTo>
                  <a:lnTo>
                    <a:pt x="108568" y="278207"/>
                  </a:lnTo>
                  <a:lnTo>
                    <a:pt x="111159" y="291198"/>
                  </a:lnTo>
                  <a:lnTo>
                    <a:pt x="113443" y="308847"/>
                  </a:lnTo>
                  <a:lnTo>
                    <a:pt x="11581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85346" y="2853222"/>
              <a:ext cx="189515" cy="155806"/>
            </a:xfrm>
            <a:custGeom>
              <a:avLst/>
              <a:gdLst/>
              <a:ahLst/>
              <a:cxnLst/>
              <a:rect l="0" t="0" r="0" b="0"/>
              <a:pathLst>
                <a:path w="189515" h="155806">
                  <a:moveTo>
                    <a:pt x="1" y="10529"/>
                  </a:moveTo>
                  <a:lnTo>
                    <a:pt x="1" y="22331"/>
                  </a:lnTo>
                  <a:lnTo>
                    <a:pt x="0" y="34100"/>
                  </a:lnTo>
                  <a:lnTo>
                    <a:pt x="5" y="46990"/>
                  </a:lnTo>
                  <a:lnTo>
                    <a:pt x="178" y="60839"/>
                  </a:lnTo>
                  <a:lnTo>
                    <a:pt x="826" y="75167"/>
                  </a:lnTo>
                  <a:lnTo>
                    <a:pt x="2084" y="89627"/>
                  </a:lnTo>
                  <a:lnTo>
                    <a:pt x="4083" y="103731"/>
                  </a:lnTo>
                  <a:lnTo>
                    <a:pt x="7027" y="116810"/>
                  </a:lnTo>
                  <a:lnTo>
                    <a:pt x="10937" y="128580"/>
                  </a:lnTo>
                  <a:lnTo>
                    <a:pt x="15681" y="138463"/>
                  </a:lnTo>
                  <a:lnTo>
                    <a:pt x="21082" y="145446"/>
                  </a:lnTo>
                  <a:lnTo>
                    <a:pt x="26967" y="149247"/>
                  </a:lnTo>
                  <a:lnTo>
                    <a:pt x="33036" y="150036"/>
                  </a:lnTo>
                  <a:lnTo>
                    <a:pt x="38876" y="148073"/>
                  </a:lnTo>
                  <a:lnTo>
                    <a:pt x="44282" y="143795"/>
                  </a:lnTo>
                  <a:lnTo>
                    <a:pt x="49233" y="137707"/>
                  </a:lnTo>
                  <a:lnTo>
                    <a:pt x="53792" y="130276"/>
                  </a:lnTo>
                  <a:lnTo>
                    <a:pt x="58059" y="121913"/>
                  </a:lnTo>
                  <a:lnTo>
                    <a:pt x="62614" y="114125"/>
                  </a:lnTo>
                  <a:lnTo>
                    <a:pt x="68104" y="110295"/>
                  </a:lnTo>
                  <a:lnTo>
                    <a:pt x="73837" y="111759"/>
                  </a:lnTo>
                  <a:lnTo>
                    <a:pt x="78889" y="116547"/>
                  </a:lnTo>
                  <a:lnTo>
                    <a:pt x="83446" y="123146"/>
                  </a:lnTo>
                  <a:lnTo>
                    <a:pt x="88066" y="130530"/>
                  </a:lnTo>
                  <a:lnTo>
                    <a:pt x="93078" y="138126"/>
                  </a:lnTo>
                  <a:lnTo>
                    <a:pt x="98881" y="145197"/>
                  </a:lnTo>
                  <a:lnTo>
                    <a:pt x="106047" y="150741"/>
                  </a:lnTo>
                  <a:lnTo>
                    <a:pt x="114743" y="154348"/>
                  </a:lnTo>
                  <a:lnTo>
                    <a:pt x="124494" y="155805"/>
                  </a:lnTo>
                  <a:lnTo>
                    <a:pt x="134414" y="154822"/>
                  </a:lnTo>
                  <a:lnTo>
                    <a:pt x="143959" y="151489"/>
                  </a:lnTo>
                  <a:lnTo>
                    <a:pt x="152635" y="146018"/>
                  </a:lnTo>
                  <a:lnTo>
                    <a:pt x="159849" y="138542"/>
                  </a:lnTo>
                  <a:lnTo>
                    <a:pt x="165434" y="129329"/>
                  </a:lnTo>
                  <a:lnTo>
                    <a:pt x="169556" y="118571"/>
                  </a:lnTo>
                  <a:lnTo>
                    <a:pt x="172504" y="106302"/>
                  </a:lnTo>
                  <a:lnTo>
                    <a:pt x="174572" y="92689"/>
                  </a:lnTo>
                  <a:lnTo>
                    <a:pt x="176171" y="78313"/>
                  </a:lnTo>
                  <a:lnTo>
                    <a:pt x="177793" y="64050"/>
                  </a:lnTo>
                  <a:lnTo>
                    <a:pt x="179703" y="50400"/>
                  </a:lnTo>
                  <a:lnTo>
                    <a:pt x="181811" y="37923"/>
                  </a:lnTo>
                  <a:lnTo>
                    <a:pt x="183988" y="26198"/>
                  </a:lnTo>
                  <a:lnTo>
                    <a:pt x="186428" y="14201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85389" y="2885004"/>
              <a:ext cx="115814" cy="140303"/>
            </a:xfrm>
            <a:custGeom>
              <a:avLst/>
              <a:gdLst/>
              <a:ahLst/>
              <a:cxnLst/>
              <a:rect l="0" t="0" r="0" b="0"/>
              <a:pathLst>
                <a:path w="115814" h="140303">
                  <a:moveTo>
                    <a:pt x="0" y="41918"/>
                  </a:moveTo>
                  <a:lnTo>
                    <a:pt x="6001" y="47651"/>
                  </a:lnTo>
                  <a:lnTo>
                    <a:pt x="12846" y="51935"/>
                  </a:lnTo>
                  <a:lnTo>
                    <a:pt x="21238" y="55141"/>
                  </a:lnTo>
                  <a:lnTo>
                    <a:pt x="31038" y="57503"/>
                  </a:lnTo>
                  <a:lnTo>
                    <a:pt x="42001" y="59200"/>
                  </a:lnTo>
                  <a:lnTo>
                    <a:pt x="53852" y="60385"/>
                  </a:lnTo>
                  <a:lnTo>
                    <a:pt x="66030" y="60868"/>
                  </a:lnTo>
                  <a:lnTo>
                    <a:pt x="77730" y="60140"/>
                  </a:lnTo>
                  <a:lnTo>
                    <a:pt x="88538" y="58011"/>
                  </a:lnTo>
                  <a:lnTo>
                    <a:pt x="97926" y="54277"/>
                  </a:lnTo>
                  <a:lnTo>
                    <a:pt x="105102" y="48563"/>
                  </a:lnTo>
                  <a:lnTo>
                    <a:pt x="109841" y="40877"/>
                  </a:lnTo>
                  <a:lnTo>
                    <a:pt x="112074" y="31987"/>
                  </a:lnTo>
                  <a:lnTo>
                    <a:pt x="111620" y="23183"/>
                  </a:lnTo>
                  <a:lnTo>
                    <a:pt x="108645" y="15208"/>
                  </a:lnTo>
                  <a:lnTo>
                    <a:pt x="103414" y="8570"/>
                  </a:lnTo>
                  <a:lnTo>
                    <a:pt x="96099" y="3796"/>
                  </a:lnTo>
                  <a:lnTo>
                    <a:pt x="87009" y="967"/>
                  </a:lnTo>
                  <a:lnTo>
                    <a:pt x="76842" y="0"/>
                  </a:lnTo>
                  <a:lnTo>
                    <a:pt x="66567" y="848"/>
                  </a:lnTo>
                  <a:lnTo>
                    <a:pt x="56742" y="3304"/>
                  </a:lnTo>
                  <a:lnTo>
                    <a:pt x="47691" y="7220"/>
                  </a:lnTo>
                  <a:lnTo>
                    <a:pt x="39683" y="12587"/>
                  </a:lnTo>
                  <a:lnTo>
                    <a:pt x="32749" y="19274"/>
                  </a:lnTo>
                  <a:lnTo>
                    <a:pt x="26904" y="27202"/>
                  </a:lnTo>
                  <a:lnTo>
                    <a:pt x="22261" y="36427"/>
                  </a:lnTo>
                  <a:lnTo>
                    <a:pt x="18771" y="46850"/>
                  </a:lnTo>
                  <a:lnTo>
                    <a:pt x="16577" y="58104"/>
                  </a:lnTo>
                  <a:lnTo>
                    <a:pt x="16077" y="69649"/>
                  </a:lnTo>
                  <a:lnTo>
                    <a:pt x="17339" y="81149"/>
                  </a:lnTo>
                  <a:lnTo>
                    <a:pt x="20304" y="92310"/>
                  </a:lnTo>
                  <a:lnTo>
                    <a:pt x="24962" y="102804"/>
                  </a:lnTo>
                  <a:lnTo>
                    <a:pt x="31135" y="112519"/>
                  </a:lnTo>
                  <a:lnTo>
                    <a:pt x="38703" y="121194"/>
                  </a:lnTo>
                  <a:lnTo>
                    <a:pt x="47677" y="128351"/>
                  </a:lnTo>
                  <a:lnTo>
                    <a:pt x="57921" y="133865"/>
                  </a:lnTo>
                  <a:lnTo>
                    <a:pt x="68784" y="137734"/>
                  </a:lnTo>
                  <a:lnTo>
                    <a:pt x="80362" y="140181"/>
                  </a:lnTo>
                  <a:lnTo>
                    <a:pt x="94787" y="140302"/>
                  </a:lnTo>
                  <a:lnTo>
                    <a:pt x="115813" y="136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43316" y="2863751"/>
              <a:ext cx="123547" cy="181266"/>
            </a:xfrm>
            <a:custGeom>
              <a:avLst/>
              <a:gdLst/>
              <a:ahLst/>
              <a:cxnLst/>
              <a:rect l="0" t="0" r="0" b="0"/>
              <a:pathLst>
                <a:path w="123547" h="181266">
                  <a:moveTo>
                    <a:pt x="115813" y="0"/>
                  </a:moveTo>
                  <a:lnTo>
                    <a:pt x="104079" y="134"/>
                  </a:lnTo>
                  <a:lnTo>
                    <a:pt x="92950" y="1414"/>
                  </a:lnTo>
                  <a:lnTo>
                    <a:pt x="81356" y="4007"/>
                  </a:lnTo>
                  <a:lnTo>
                    <a:pt x="69368" y="7727"/>
                  </a:lnTo>
                  <a:lnTo>
                    <a:pt x="57356" y="12360"/>
                  </a:lnTo>
                  <a:lnTo>
                    <a:pt x="45562" y="17698"/>
                  </a:lnTo>
                  <a:lnTo>
                    <a:pt x="34381" y="23718"/>
                  </a:lnTo>
                  <a:lnTo>
                    <a:pt x="24409" y="30580"/>
                  </a:lnTo>
                  <a:lnTo>
                    <a:pt x="15870" y="38299"/>
                  </a:lnTo>
                  <a:lnTo>
                    <a:pt x="9139" y="46600"/>
                  </a:lnTo>
                  <a:lnTo>
                    <a:pt x="4891" y="55017"/>
                  </a:lnTo>
                  <a:lnTo>
                    <a:pt x="3268" y="63261"/>
                  </a:lnTo>
                  <a:lnTo>
                    <a:pt x="4279" y="70915"/>
                  </a:lnTo>
                  <a:lnTo>
                    <a:pt x="8064" y="77370"/>
                  </a:lnTo>
                  <a:lnTo>
                    <a:pt x="14420" y="82414"/>
                  </a:lnTo>
                  <a:lnTo>
                    <a:pt x="22734" y="86326"/>
                  </a:lnTo>
                  <a:lnTo>
                    <a:pt x="32208" y="89657"/>
                  </a:lnTo>
                  <a:lnTo>
                    <a:pt x="42275" y="92794"/>
                  </a:lnTo>
                  <a:lnTo>
                    <a:pt x="52622" y="95921"/>
                  </a:lnTo>
                  <a:lnTo>
                    <a:pt x="63094" y="99109"/>
                  </a:lnTo>
                  <a:lnTo>
                    <a:pt x="73612" y="102375"/>
                  </a:lnTo>
                  <a:lnTo>
                    <a:pt x="83980" y="105875"/>
                  </a:lnTo>
                  <a:lnTo>
                    <a:pt x="93876" y="109903"/>
                  </a:lnTo>
                  <a:lnTo>
                    <a:pt x="103152" y="114580"/>
                  </a:lnTo>
                  <a:lnTo>
                    <a:pt x="111348" y="120026"/>
                  </a:lnTo>
                  <a:lnTo>
                    <a:pt x="117643" y="126438"/>
                  </a:lnTo>
                  <a:lnTo>
                    <a:pt x="121754" y="133818"/>
                  </a:lnTo>
                  <a:lnTo>
                    <a:pt x="123546" y="141706"/>
                  </a:lnTo>
                  <a:lnTo>
                    <a:pt x="122786" y="149307"/>
                  </a:lnTo>
                  <a:lnTo>
                    <a:pt x="119608" y="156191"/>
                  </a:lnTo>
                  <a:lnTo>
                    <a:pt x="114410" y="162286"/>
                  </a:lnTo>
                  <a:lnTo>
                    <a:pt x="107649" y="167687"/>
                  </a:lnTo>
                  <a:lnTo>
                    <a:pt x="99733" y="172532"/>
                  </a:lnTo>
                  <a:lnTo>
                    <a:pt x="90829" y="176633"/>
                  </a:lnTo>
                  <a:lnTo>
                    <a:pt x="80878" y="179492"/>
                  </a:lnTo>
                  <a:lnTo>
                    <a:pt x="69934" y="180940"/>
                  </a:lnTo>
                  <a:lnTo>
                    <a:pt x="58383" y="181265"/>
                  </a:lnTo>
                  <a:lnTo>
                    <a:pt x="45516" y="181071"/>
                  </a:lnTo>
                  <a:lnTo>
                    <a:pt x="27968" y="18033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65773" y="2716352"/>
              <a:ext cx="40756" cy="368498"/>
            </a:xfrm>
            <a:custGeom>
              <a:avLst/>
              <a:gdLst/>
              <a:ahLst/>
              <a:cxnLst/>
              <a:rect l="0" t="0" r="0" b="0"/>
              <a:pathLst>
                <a:path w="40756" h="368498">
                  <a:moveTo>
                    <a:pt x="40755" y="0"/>
                  </a:moveTo>
                  <a:lnTo>
                    <a:pt x="35022" y="11802"/>
                  </a:lnTo>
                  <a:lnTo>
                    <a:pt x="30737" y="23571"/>
                  </a:lnTo>
                  <a:lnTo>
                    <a:pt x="27527" y="36457"/>
                  </a:lnTo>
                  <a:lnTo>
                    <a:pt x="24993" y="50132"/>
                  </a:lnTo>
                  <a:lnTo>
                    <a:pt x="22648" y="63812"/>
                  </a:lnTo>
                  <a:lnTo>
                    <a:pt x="20200" y="77033"/>
                  </a:lnTo>
                  <a:lnTo>
                    <a:pt x="17545" y="89830"/>
                  </a:lnTo>
                  <a:lnTo>
                    <a:pt x="14681" y="102558"/>
                  </a:lnTo>
                  <a:lnTo>
                    <a:pt x="11642" y="115463"/>
                  </a:lnTo>
                  <a:lnTo>
                    <a:pt x="8635" y="129113"/>
                  </a:lnTo>
                  <a:lnTo>
                    <a:pt x="6002" y="144420"/>
                  </a:lnTo>
                  <a:lnTo>
                    <a:pt x="3903" y="161727"/>
                  </a:lnTo>
                  <a:lnTo>
                    <a:pt x="2326" y="180727"/>
                  </a:lnTo>
                  <a:lnTo>
                    <a:pt x="1185" y="200770"/>
                  </a:lnTo>
                  <a:lnTo>
                    <a:pt x="385" y="221352"/>
                  </a:lnTo>
                  <a:lnTo>
                    <a:pt x="0" y="241863"/>
                  </a:lnTo>
                  <a:lnTo>
                    <a:pt x="265" y="261547"/>
                  </a:lnTo>
                  <a:lnTo>
                    <a:pt x="1253" y="280065"/>
                  </a:lnTo>
                  <a:lnTo>
                    <a:pt x="2737" y="297238"/>
                  </a:lnTo>
                  <a:lnTo>
                    <a:pt x="4425" y="314743"/>
                  </a:lnTo>
                  <a:lnTo>
                    <a:pt x="6467" y="336350"/>
                  </a:lnTo>
                  <a:lnTo>
                    <a:pt x="917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27544" y="285322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27486" y="67"/>
                  </a:lnTo>
                  <a:lnTo>
                    <a:pt x="213575" y="708"/>
                  </a:lnTo>
                  <a:lnTo>
                    <a:pt x="199082" y="2000"/>
                  </a:lnTo>
                  <a:lnTo>
                    <a:pt x="184053" y="3687"/>
                  </a:lnTo>
                  <a:lnTo>
                    <a:pt x="168876" y="5355"/>
                  </a:lnTo>
                  <a:lnTo>
                    <a:pt x="153810" y="6768"/>
                  </a:lnTo>
                  <a:lnTo>
                    <a:pt x="138945" y="7866"/>
                  </a:lnTo>
                  <a:lnTo>
                    <a:pt x="124285" y="8676"/>
                  </a:lnTo>
                  <a:lnTo>
                    <a:pt x="109797" y="9256"/>
                  </a:lnTo>
                  <a:lnTo>
                    <a:pt x="95442" y="9661"/>
                  </a:lnTo>
                  <a:lnTo>
                    <a:pt x="81184" y="9941"/>
                  </a:lnTo>
                  <a:lnTo>
                    <a:pt x="67009" y="10133"/>
                  </a:lnTo>
                  <a:lnTo>
                    <a:pt x="53308" y="10263"/>
                  </a:lnTo>
                  <a:lnTo>
                    <a:pt x="39427" y="10365"/>
                  </a:lnTo>
                  <a:lnTo>
                    <a:pt x="23024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36119" y="2916393"/>
              <a:ext cx="121684" cy="157676"/>
            </a:xfrm>
            <a:custGeom>
              <a:avLst/>
              <a:gdLst/>
              <a:ahLst/>
              <a:cxnLst/>
              <a:rect l="0" t="0" r="0" b="0"/>
              <a:pathLst>
                <a:path w="121684" h="157676">
                  <a:moveTo>
                    <a:pt x="91550" y="0"/>
                  </a:moveTo>
                  <a:lnTo>
                    <a:pt x="79881" y="2934"/>
                  </a:lnTo>
                  <a:lnTo>
                    <a:pt x="69393" y="5716"/>
                  </a:lnTo>
                  <a:lnTo>
                    <a:pt x="59096" y="8621"/>
                  </a:lnTo>
                  <a:lnTo>
                    <a:pt x="48967" y="11834"/>
                  </a:lnTo>
                  <a:lnTo>
                    <a:pt x="39272" y="15647"/>
                  </a:lnTo>
                  <a:lnTo>
                    <a:pt x="30144" y="20173"/>
                  </a:lnTo>
                  <a:lnTo>
                    <a:pt x="21887" y="25683"/>
                  </a:lnTo>
                  <a:lnTo>
                    <a:pt x="15022" y="32667"/>
                  </a:lnTo>
                  <a:lnTo>
                    <a:pt x="9705" y="41259"/>
                  </a:lnTo>
                  <a:lnTo>
                    <a:pt x="5779" y="51283"/>
                  </a:lnTo>
                  <a:lnTo>
                    <a:pt x="2970" y="62453"/>
                  </a:lnTo>
                  <a:lnTo>
                    <a:pt x="1013" y="74479"/>
                  </a:lnTo>
                  <a:lnTo>
                    <a:pt x="0" y="86959"/>
                  </a:lnTo>
                  <a:lnTo>
                    <a:pt x="369" y="99402"/>
                  </a:lnTo>
                  <a:lnTo>
                    <a:pt x="2250" y="111535"/>
                  </a:lnTo>
                  <a:lnTo>
                    <a:pt x="5647" y="122967"/>
                  </a:lnTo>
                  <a:lnTo>
                    <a:pt x="10602" y="133120"/>
                  </a:lnTo>
                  <a:lnTo>
                    <a:pt x="16979" y="141790"/>
                  </a:lnTo>
                  <a:lnTo>
                    <a:pt x="24686" y="148782"/>
                  </a:lnTo>
                  <a:lnTo>
                    <a:pt x="33753" y="153738"/>
                  </a:lnTo>
                  <a:lnTo>
                    <a:pt x="44064" y="156660"/>
                  </a:lnTo>
                  <a:lnTo>
                    <a:pt x="55070" y="157675"/>
                  </a:lnTo>
                  <a:lnTo>
                    <a:pt x="65917" y="156852"/>
                  </a:lnTo>
                  <a:lnTo>
                    <a:pt x="76133" y="154410"/>
                  </a:lnTo>
                  <a:lnTo>
                    <a:pt x="85619" y="150501"/>
                  </a:lnTo>
                  <a:lnTo>
                    <a:pt x="94450" y="145138"/>
                  </a:lnTo>
                  <a:lnTo>
                    <a:pt x="102746" y="138454"/>
                  </a:lnTo>
                  <a:lnTo>
                    <a:pt x="110148" y="130527"/>
                  </a:lnTo>
                  <a:lnTo>
                    <a:pt x="115845" y="121304"/>
                  </a:lnTo>
                  <a:lnTo>
                    <a:pt x="119529" y="110880"/>
                  </a:lnTo>
                  <a:lnTo>
                    <a:pt x="121359" y="99627"/>
                  </a:lnTo>
                  <a:lnTo>
                    <a:pt x="121683" y="88082"/>
                  </a:lnTo>
                  <a:lnTo>
                    <a:pt x="120860" y="76592"/>
                  </a:lnTo>
                  <a:lnTo>
                    <a:pt x="118972" y="65738"/>
                  </a:lnTo>
                  <a:lnTo>
                    <a:pt x="115423" y="55360"/>
                  </a:lnTo>
                  <a:lnTo>
                    <a:pt x="107673" y="44553"/>
                  </a:lnTo>
                  <a:lnTo>
                    <a:pt x="9155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63422" y="2663800"/>
              <a:ext cx="132703" cy="368408"/>
            </a:xfrm>
            <a:custGeom>
              <a:avLst/>
              <a:gdLst/>
              <a:ahLst/>
              <a:cxnLst/>
              <a:rect l="0" t="0" r="0" b="0"/>
              <a:pathLst>
                <a:path w="132703" h="368408">
                  <a:moveTo>
                    <a:pt x="37946" y="368407"/>
                  </a:moveTo>
                  <a:lnTo>
                    <a:pt x="37946" y="353805"/>
                  </a:lnTo>
                  <a:lnTo>
                    <a:pt x="37946" y="340534"/>
                  </a:lnTo>
                  <a:lnTo>
                    <a:pt x="37941" y="327333"/>
                  </a:lnTo>
                  <a:lnTo>
                    <a:pt x="37768" y="313991"/>
                  </a:lnTo>
                  <a:lnTo>
                    <a:pt x="37120" y="300483"/>
                  </a:lnTo>
                  <a:lnTo>
                    <a:pt x="35871" y="286829"/>
                  </a:lnTo>
                  <a:lnTo>
                    <a:pt x="34219" y="273063"/>
                  </a:lnTo>
                  <a:lnTo>
                    <a:pt x="32570" y="259213"/>
                  </a:lnTo>
                  <a:lnTo>
                    <a:pt x="31163" y="245309"/>
                  </a:lnTo>
                  <a:lnTo>
                    <a:pt x="29897" y="231532"/>
                  </a:lnTo>
                  <a:lnTo>
                    <a:pt x="28441" y="218202"/>
                  </a:lnTo>
                  <a:lnTo>
                    <a:pt x="26610" y="205453"/>
                  </a:lnTo>
                  <a:lnTo>
                    <a:pt x="24379" y="193095"/>
                  </a:lnTo>
                  <a:lnTo>
                    <a:pt x="21803" y="180723"/>
                  </a:lnTo>
                  <a:lnTo>
                    <a:pt x="18957" y="168100"/>
                  </a:lnTo>
                  <a:lnTo>
                    <a:pt x="15908" y="155163"/>
                  </a:lnTo>
                  <a:lnTo>
                    <a:pt x="12716" y="141938"/>
                  </a:lnTo>
                  <a:lnTo>
                    <a:pt x="9428" y="128478"/>
                  </a:lnTo>
                  <a:lnTo>
                    <a:pt x="6238" y="114674"/>
                  </a:lnTo>
                  <a:lnTo>
                    <a:pt x="3475" y="100269"/>
                  </a:lnTo>
                  <a:lnTo>
                    <a:pt x="1294" y="85179"/>
                  </a:lnTo>
                  <a:lnTo>
                    <a:pt x="0" y="69791"/>
                  </a:lnTo>
                  <a:lnTo>
                    <a:pt x="114" y="54842"/>
                  </a:lnTo>
                  <a:lnTo>
                    <a:pt x="1796" y="40728"/>
                  </a:lnTo>
                  <a:lnTo>
                    <a:pt x="5215" y="27980"/>
                  </a:lnTo>
                  <a:lnTo>
                    <a:pt x="10709" y="17402"/>
                  </a:lnTo>
                  <a:lnTo>
                    <a:pt x="18253" y="9229"/>
                  </a:lnTo>
                  <a:lnTo>
                    <a:pt x="27387" y="3539"/>
                  </a:lnTo>
                  <a:lnTo>
                    <a:pt x="37418" y="520"/>
                  </a:lnTo>
                  <a:lnTo>
                    <a:pt x="47862" y="0"/>
                  </a:lnTo>
                  <a:lnTo>
                    <a:pt x="58464" y="1392"/>
                  </a:lnTo>
                  <a:lnTo>
                    <a:pt x="69108" y="3911"/>
                  </a:lnTo>
                  <a:lnTo>
                    <a:pt x="79736" y="7011"/>
                  </a:lnTo>
                  <a:lnTo>
                    <a:pt x="90008" y="10714"/>
                  </a:lnTo>
                  <a:lnTo>
                    <a:pt x="99307" y="15483"/>
                  </a:lnTo>
                  <a:lnTo>
                    <a:pt x="107373" y="21493"/>
                  </a:lnTo>
                  <a:lnTo>
                    <a:pt x="114132" y="28185"/>
                  </a:lnTo>
                  <a:lnTo>
                    <a:pt x="120180" y="35087"/>
                  </a:lnTo>
                  <a:lnTo>
                    <a:pt x="126048" y="42808"/>
                  </a:lnTo>
                  <a:lnTo>
                    <a:pt x="132702" y="52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75026" y="288480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586" y="5733"/>
                  </a:lnTo>
                  <a:lnTo>
                    <a:pt x="150600" y="10018"/>
                  </a:lnTo>
                  <a:lnTo>
                    <a:pt x="140605" y="13224"/>
                  </a:lnTo>
                  <a:lnTo>
                    <a:pt x="129625" y="15585"/>
                  </a:lnTo>
                  <a:lnTo>
                    <a:pt x="117813" y="17282"/>
                  </a:lnTo>
                  <a:lnTo>
                    <a:pt x="105354" y="18476"/>
                  </a:lnTo>
                  <a:lnTo>
                    <a:pt x="92417" y="19305"/>
                  </a:lnTo>
                  <a:lnTo>
                    <a:pt x="79136" y="19874"/>
                  </a:lnTo>
                  <a:lnTo>
                    <a:pt x="65628" y="20260"/>
                  </a:lnTo>
                  <a:lnTo>
                    <a:pt x="52381" y="20523"/>
                  </a:lnTo>
                  <a:lnTo>
                    <a:pt x="38855" y="20728"/>
                  </a:lnTo>
                  <a:lnTo>
                    <a:pt x="22744" y="208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08524" y="2821637"/>
              <a:ext cx="200519" cy="303410"/>
            </a:xfrm>
            <a:custGeom>
              <a:avLst/>
              <a:gdLst/>
              <a:ahLst/>
              <a:cxnLst/>
              <a:rect l="0" t="0" r="0" b="0"/>
              <a:pathLst>
                <a:path w="200519" h="303410">
                  <a:moveTo>
                    <a:pt x="113983" y="0"/>
                  </a:moveTo>
                  <a:lnTo>
                    <a:pt x="105182" y="3001"/>
                  </a:lnTo>
                  <a:lnTo>
                    <a:pt x="96835" y="6423"/>
                  </a:lnTo>
                  <a:lnTo>
                    <a:pt x="88141" y="10619"/>
                  </a:lnTo>
                  <a:lnTo>
                    <a:pt x="79193" y="15519"/>
                  </a:lnTo>
                  <a:lnTo>
                    <a:pt x="70346" y="21001"/>
                  </a:lnTo>
                  <a:lnTo>
                    <a:pt x="61807" y="26936"/>
                  </a:lnTo>
                  <a:lnTo>
                    <a:pt x="53620" y="33370"/>
                  </a:lnTo>
                  <a:lnTo>
                    <a:pt x="45742" y="40517"/>
                  </a:lnTo>
                  <a:lnTo>
                    <a:pt x="38117" y="48435"/>
                  </a:lnTo>
                  <a:lnTo>
                    <a:pt x="30843" y="57039"/>
                  </a:lnTo>
                  <a:lnTo>
                    <a:pt x="24178" y="66192"/>
                  </a:lnTo>
                  <a:lnTo>
                    <a:pt x="18216" y="75762"/>
                  </a:lnTo>
                  <a:lnTo>
                    <a:pt x="13059" y="85800"/>
                  </a:lnTo>
                  <a:lnTo>
                    <a:pt x="8894" y="96523"/>
                  </a:lnTo>
                  <a:lnTo>
                    <a:pt x="5722" y="107996"/>
                  </a:lnTo>
                  <a:lnTo>
                    <a:pt x="3406" y="120142"/>
                  </a:lnTo>
                  <a:lnTo>
                    <a:pt x="1758" y="132827"/>
                  </a:lnTo>
                  <a:lnTo>
                    <a:pt x="617" y="145913"/>
                  </a:lnTo>
                  <a:lnTo>
                    <a:pt x="0" y="159124"/>
                  </a:lnTo>
                  <a:lnTo>
                    <a:pt x="109" y="172066"/>
                  </a:lnTo>
                  <a:lnTo>
                    <a:pt x="1001" y="184547"/>
                  </a:lnTo>
                  <a:lnTo>
                    <a:pt x="2752" y="196555"/>
                  </a:lnTo>
                  <a:lnTo>
                    <a:pt x="5532" y="208158"/>
                  </a:lnTo>
                  <a:lnTo>
                    <a:pt x="9329" y="219448"/>
                  </a:lnTo>
                  <a:lnTo>
                    <a:pt x="13999" y="230505"/>
                  </a:lnTo>
                  <a:lnTo>
                    <a:pt x="19350" y="241397"/>
                  </a:lnTo>
                  <a:lnTo>
                    <a:pt x="25213" y="252168"/>
                  </a:lnTo>
                  <a:lnTo>
                    <a:pt x="31604" y="262692"/>
                  </a:lnTo>
                  <a:lnTo>
                    <a:pt x="38727" y="272685"/>
                  </a:lnTo>
                  <a:lnTo>
                    <a:pt x="46630" y="282023"/>
                  </a:lnTo>
                  <a:lnTo>
                    <a:pt x="55225" y="290258"/>
                  </a:lnTo>
                  <a:lnTo>
                    <a:pt x="64372" y="296580"/>
                  </a:lnTo>
                  <a:lnTo>
                    <a:pt x="73935" y="300715"/>
                  </a:lnTo>
                  <a:lnTo>
                    <a:pt x="83797" y="302864"/>
                  </a:lnTo>
                  <a:lnTo>
                    <a:pt x="93870" y="303409"/>
                  </a:lnTo>
                  <a:lnTo>
                    <a:pt x="104084" y="302737"/>
                  </a:lnTo>
                  <a:lnTo>
                    <a:pt x="114231" y="301019"/>
                  </a:lnTo>
                  <a:lnTo>
                    <a:pt x="123970" y="298205"/>
                  </a:lnTo>
                  <a:lnTo>
                    <a:pt x="133152" y="294350"/>
                  </a:lnTo>
                  <a:lnTo>
                    <a:pt x="141792" y="289459"/>
                  </a:lnTo>
                  <a:lnTo>
                    <a:pt x="149981" y="283420"/>
                  </a:lnTo>
                  <a:lnTo>
                    <a:pt x="157821" y="276275"/>
                  </a:lnTo>
                  <a:lnTo>
                    <a:pt x="165239" y="268036"/>
                  </a:lnTo>
                  <a:lnTo>
                    <a:pt x="172002" y="258602"/>
                  </a:lnTo>
                  <a:lnTo>
                    <a:pt x="178035" y="248032"/>
                  </a:lnTo>
                  <a:lnTo>
                    <a:pt x="183409" y="236512"/>
                  </a:lnTo>
                  <a:lnTo>
                    <a:pt x="188253" y="224255"/>
                  </a:lnTo>
                  <a:lnTo>
                    <a:pt x="192689" y="211455"/>
                  </a:lnTo>
                  <a:lnTo>
                    <a:pt x="196500" y="198267"/>
                  </a:lnTo>
                  <a:lnTo>
                    <a:pt x="199154" y="184808"/>
                  </a:lnTo>
                  <a:lnTo>
                    <a:pt x="200458" y="171163"/>
                  </a:lnTo>
                  <a:lnTo>
                    <a:pt x="200518" y="157389"/>
                  </a:lnTo>
                  <a:lnTo>
                    <a:pt x="199571" y="143529"/>
                  </a:lnTo>
                  <a:lnTo>
                    <a:pt x="197860" y="129615"/>
                  </a:lnTo>
                  <a:lnTo>
                    <a:pt x="195594" y="115830"/>
                  </a:lnTo>
                  <a:lnTo>
                    <a:pt x="192935" y="102494"/>
                  </a:lnTo>
                  <a:lnTo>
                    <a:pt x="190005" y="89745"/>
                  </a:lnTo>
                  <a:lnTo>
                    <a:pt x="186887" y="77556"/>
                  </a:lnTo>
                  <a:lnTo>
                    <a:pt x="183640" y="65830"/>
                  </a:lnTo>
                  <a:lnTo>
                    <a:pt x="180299" y="54468"/>
                  </a:lnTo>
                  <a:lnTo>
                    <a:pt x="176562" y="43701"/>
                  </a:lnTo>
                  <a:lnTo>
                    <a:pt x="171834" y="34069"/>
                  </a:lnTo>
                  <a:lnTo>
                    <a:pt x="165867" y="25779"/>
                  </a:lnTo>
                  <a:lnTo>
                    <a:pt x="158568" y="18891"/>
                  </a:lnTo>
                  <a:lnTo>
                    <a:pt x="149842" y="13479"/>
                  </a:lnTo>
                  <a:lnTo>
                    <a:pt x="139801" y="9438"/>
                  </a:lnTo>
                  <a:lnTo>
                    <a:pt x="129289" y="6711"/>
                  </a:lnTo>
                  <a:lnTo>
                    <a:pt x="118735" y="5231"/>
                  </a:lnTo>
                  <a:lnTo>
                    <a:pt x="107218" y="5981"/>
                  </a:lnTo>
                  <a:lnTo>
                    <a:pt x="9292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87561" y="2796775"/>
              <a:ext cx="235031" cy="477588"/>
            </a:xfrm>
            <a:custGeom>
              <a:avLst/>
              <a:gdLst/>
              <a:ahLst/>
              <a:cxnLst/>
              <a:rect l="0" t="0" r="0" b="0"/>
              <a:pathLst>
                <a:path w="235031" h="477588">
                  <a:moveTo>
                    <a:pt x="13931" y="119618"/>
                  </a:moveTo>
                  <a:lnTo>
                    <a:pt x="10998" y="128420"/>
                  </a:lnTo>
                  <a:lnTo>
                    <a:pt x="8215" y="136767"/>
                  </a:lnTo>
                  <a:lnTo>
                    <a:pt x="5324" y="145470"/>
                  </a:lnTo>
                  <a:lnTo>
                    <a:pt x="2630" y="154764"/>
                  </a:lnTo>
                  <a:lnTo>
                    <a:pt x="762" y="164907"/>
                  </a:lnTo>
                  <a:lnTo>
                    <a:pt x="0" y="175952"/>
                  </a:lnTo>
                  <a:lnTo>
                    <a:pt x="140" y="187792"/>
                  </a:lnTo>
                  <a:lnTo>
                    <a:pt x="693" y="200262"/>
                  </a:lnTo>
                  <a:lnTo>
                    <a:pt x="1328" y="213204"/>
                  </a:lnTo>
                  <a:lnTo>
                    <a:pt x="2058" y="226487"/>
                  </a:lnTo>
                  <a:lnTo>
                    <a:pt x="3146" y="240009"/>
                  </a:lnTo>
                  <a:lnTo>
                    <a:pt x="4721" y="253697"/>
                  </a:lnTo>
                  <a:lnTo>
                    <a:pt x="6609" y="267499"/>
                  </a:lnTo>
                  <a:lnTo>
                    <a:pt x="8423" y="281378"/>
                  </a:lnTo>
                  <a:lnTo>
                    <a:pt x="9943" y="295206"/>
                  </a:lnTo>
                  <a:lnTo>
                    <a:pt x="11215" y="305351"/>
                  </a:lnTo>
                  <a:lnTo>
                    <a:pt x="12266" y="307337"/>
                  </a:lnTo>
                  <a:lnTo>
                    <a:pt x="12956" y="302614"/>
                  </a:lnTo>
                  <a:lnTo>
                    <a:pt x="13192" y="293555"/>
                  </a:lnTo>
                  <a:lnTo>
                    <a:pt x="12777" y="282059"/>
                  </a:lnTo>
                  <a:lnTo>
                    <a:pt x="11661" y="269287"/>
                  </a:lnTo>
                  <a:lnTo>
                    <a:pt x="10085" y="255705"/>
                  </a:lnTo>
                  <a:lnTo>
                    <a:pt x="8482" y="241328"/>
                  </a:lnTo>
                  <a:lnTo>
                    <a:pt x="7107" y="226193"/>
                  </a:lnTo>
                  <a:lnTo>
                    <a:pt x="6031" y="210577"/>
                  </a:lnTo>
                  <a:lnTo>
                    <a:pt x="5234" y="194927"/>
                  </a:lnTo>
                  <a:lnTo>
                    <a:pt x="4662" y="179504"/>
                  </a:lnTo>
                  <a:lnTo>
                    <a:pt x="4261" y="164382"/>
                  </a:lnTo>
                  <a:lnTo>
                    <a:pt x="3985" y="149541"/>
                  </a:lnTo>
                  <a:lnTo>
                    <a:pt x="3800" y="134926"/>
                  </a:lnTo>
                  <a:lnTo>
                    <a:pt x="3844" y="120484"/>
                  </a:lnTo>
                  <a:lnTo>
                    <a:pt x="4405" y="106167"/>
                  </a:lnTo>
                  <a:lnTo>
                    <a:pt x="5599" y="91943"/>
                  </a:lnTo>
                  <a:lnTo>
                    <a:pt x="7386" y="77948"/>
                  </a:lnTo>
                  <a:lnTo>
                    <a:pt x="9657" y="64471"/>
                  </a:lnTo>
                  <a:lnTo>
                    <a:pt x="12299" y="51631"/>
                  </a:lnTo>
                  <a:lnTo>
                    <a:pt x="15379" y="39552"/>
                  </a:lnTo>
                  <a:lnTo>
                    <a:pt x="19124" y="28432"/>
                  </a:lnTo>
                  <a:lnTo>
                    <a:pt x="23610" y="18304"/>
                  </a:lnTo>
                  <a:lnTo>
                    <a:pt x="28928" y="9690"/>
                  </a:lnTo>
                  <a:lnTo>
                    <a:pt x="35254" y="3638"/>
                  </a:lnTo>
                  <a:lnTo>
                    <a:pt x="42583" y="498"/>
                  </a:lnTo>
                  <a:lnTo>
                    <a:pt x="50606" y="0"/>
                  </a:lnTo>
                  <a:lnTo>
                    <a:pt x="58830" y="1634"/>
                  </a:lnTo>
                  <a:lnTo>
                    <a:pt x="66946" y="4883"/>
                  </a:lnTo>
                  <a:lnTo>
                    <a:pt x="74681" y="9466"/>
                  </a:lnTo>
                  <a:lnTo>
                    <a:pt x="81723" y="15349"/>
                  </a:lnTo>
                  <a:lnTo>
                    <a:pt x="87970" y="22414"/>
                  </a:lnTo>
                  <a:lnTo>
                    <a:pt x="93334" y="30613"/>
                  </a:lnTo>
                  <a:lnTo>
                    <a:pt x="97646" y="40026"/>
                  </a:lnTo>
                  <a:lnTo>
                    <a:pt x="100915" y="50588"/>
                  </a:lnTo>
                  <a:lnTo>
                    <a:pt x="103129" y="62276"/>
                  </a:lnTo>
                  <a:lnTo>
                    <a:pt x="104175" y="75178"/>
                  </a:lnTo>
                  <a:lnTo>
                    <a:pt x="104097" y="89220"/>
                  </a:lnTo>
                  <a:lnTo>
                    <a:pt x="102909" y="103887"/>
                  </a:lnTo>
                  <a:lnTo>
                    <a:pt x="100518" y="118344"/>
                  </a:lnTo>
                  <a:lnTo>
                    <a:pt x="96980" y="132130"/>
                  </a:lnTo>
                  <a:lnTo>
                    <a:pt x="92316" y="144825"/>
                  </a:lnTo>
                  <a:lnTo>
                    <a:pt x="86436" y="155900"/>
                  </a:lnTo>
                  <a:lnTo>
                    <a:pt x="79434" y="165244"/>
                  </a:lnTo>
                  <a:lnTo>
                    <a:pt x="72481" y="173383"/>
                  </a:lnTo>
                  <a:lnTo>
                    <a:pt x="67638" y="181246"/>
                  </a:lnTo>
                  <a:lnTo>
                    <a:pt x="65870" y="189400"/>
                  </a:lnTo>
                  <a:lnTo>
                    <a:pt x="66979" y="198035"/>
                  </a:lnTo>
                  <a:lnTo>
                    <a:pt x="70165" y="207144"/>
                  </a:lnTo>
                  <a:lnTo>
                    <a:pt x="74710" y="216649"/>
                  </a:lnTo>
                  <a:lnTo>
                    <a:pt x="79960" y="226457"/>
                  </a:lnTo>
                  <a:lnTo>
                    <a:pt x="85292" y="236486"/>
                  </a:lnTo>
                  <a:lnTo>
                    <a:pt x="90384" y="246681"/>
                  </a:lnTo>
                  <a:lnTo>
                    <a:pt x="95304" y="257323"/>
                  </a:lnTo>
                  <a:lnTo>
                    <a:pt x="100381" y="268990"/>
                  </a:lnTo>
                  <a:lnTo>
                    <a:pt x="105807" y="281914"/>
                  </a:lnTo>
                  <a:lnTo>
                    <a:pt x="111777" y="295850"/>
                  </a:lnTo>
                  <a:lnTo>
                    <a:pt x="118552" y="310276"/>
                  </a:lnTo>
                  <a:lnTo>
                    <a:pt x="126184" y="324831"/>
                  </a:lnTo>
                  <a:lnTo>
                    <a:pt x="134414" y="339349"/>
                  </a:lnTo>
                  <a:lnTo>
                    <a:pt x="142776" y="353776"/>
                  </a:lnTo>
                  <a:lnTo>
                    <a:pt x="150990" y="368098"/>
                  </a:lnTo>
                  <a:lnTo>
                    <a:pt x="158961" y="382002"/>
                  </a:lnTo>
                  <a:lnTo>
                    <a:pt x="166692" y="394893"/>
                  </a:lnTo>
                  <a:lnTo>
                    <a:pt x="174229" y="406533"/>
                  </a:lnTo>
                  <a:lnTo>
                    <a:pt x="181784" y="417165"/>
                  </a:lnTo>
                  <a:lnTo>
                    <a:pt x="189702" y="427306"/>
                  </a:lnTo>
                  <a:lnTo>
                    <a:pt x="198133" y="437305"/>
                  </a:lnTo>
                  <a:lnTo>
                    <a:pt x="206609" y="446871"/>
                  </a:lnTo>
                  <a:lnTo>
                    <a:pt x="214978" y="456105"/>
                  </a:lnTo>
                  <a:lnTo>
                    <a:pt x="223976" y="465825"/>
                  </a:lnTo>
                  <a:lnTo>
                    <a:pt x="235030" y="477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44884" y="4432497"/>
            <a:ext cx="1039593" cy="628129"/>
            <a:chOff x="244884" y="4432497"/>
            <a:chExt cx="1039593" cy="628129"/>
          </a:xfrm>
        </p:grpSpPr>
        <p:sp>
          <p:nvSpPr>
            <p:cNvPr id="82" name="Freeform 81"/>
            <p:cNvSpPr/>
            <p:nvPr/>
          </p:nvSpPr>
          <p:spPr>
            <a:xfrm>
              <a:off x="244884" y="4432497"/>
              <a:ext cx="271013" cy="450750"/>
            </a:xfrm>
            <a:custGeom>
              <a:avLst/>
              <a:gdLst/>
              <a:ahLst/>
              <a:cxnLst/>
              <a:rect l="0" t="0" r="0" b="0"/>
              <a:pathLst>
                <a:path w="271013" h="450750">
                  <a:moveTo>
                    <a:pt x="18328" y="0"/>
                  </a:moveTo>
                  <a:lnTo>
                    <a:pt x="15461" y="8935"/>
                  </a:lnTo>
                  <a:lnTo>
                    <a:pt x="13319" y="18563"/>
                  </a:lnTo>
                  <a:lnTo>
                    <a:pt x="11716" y="29850"/>
                  </a:lnTo>
                  <a:lnTo>
                    <a:pt x="10536" y="42517"/>
                  </a:lnTo>
                  <a:lnTo>
                    <a:pt x="9687" y="55996"/>
                  </a:lnTo>
                  <a:lnTo>
                    <a:pt x="9085" y="69869"/>
                  </a:lnTo>
                  <a:lnTo>
                    <a:pt x="8498" y="83904"/>
                  </a:lnTo>
                  <a:lnTo>
                    <a:pt x="7565" y="97996"/>
                  </a:lnTo>
                  <a:lnTo>
                    <a:pt x="6123" y="112102"/>
                  </a:lnTo>
                  <a:lnTo>
                    <a:pt x="4340" y="126368"/>
                  </a:lnTo>
                  <a:lnTo>
                    <a:pt x="2603" y="141098"/>
                  </a:lnTo>
                  <a:lnTo>
                    <a:pt x="1146" y="156427"/>
                  </a:lnTo>
                  <a:lnTo>
                    <a:pt x="186" y="172487"/>
                  </a:lnTo>
                  <a:lnTo>
                    <a:pt x="0" y="189486"/>
                  </a:lnTo>
                  <a:lnTo>
                    <a:pt x="657" y="207439"/>
                  </a:lnTo>
                  <a:lnTo>
                    <a:pt x="2066" y="226056"/>
                  </a:lnTo>
                  <a:lnTo>
                    <a:pt x="4075" y="244852"/>
                  </a:lnTo>
                  <a:lnTo>
                    <a:pt x="6535" y="263531"/>
                  </a:lnTo>
                  <a:lnTo>
                    <a:pt x="9320" y="281988"/>
                  </a:lnTo>
                  <a:lnTo>
                    <a:pt x="12334" y="300219"/>
                  </a:lnTo>
                  <a:lnTo>
                    <a:pt x="15508" y="318252"/>
                  </a:lnTo>
                  <a:lnTo>
                    <a:pt x="18790" y="335803"/>
                  </a:lnTo>
                  <a:lnTo>
                    <a:pt x="22147" y="352296"/>
                  </a:lnTo>
                  <a:lnTo>
                    <a:pt x="25559" y="367499"/>
                  </a:lnTo>
                  <a:lnTo>
                    <a:pt x="29172" y="381335"/>
                  </a:lnTo>
                  <a:lnTo>
                    <a:pt x="33284" y="393718"/>
                  </a:lnTo>
                  <a:lnTo>
                    <a:pt x="38025" y="404752"/>
                  </a:lnTo>
                  <a:lnTo>
                    <a:pt x="43685" y="414672"/>
                  </a:lnTo>
                  <a:lnTo>
                    <a:pt x="50774" y="423738"/>
                  </a:lnTo>
                  <a:lnTo>
                    <a:pt x="59433" y="432162"/>
                  </a:lnTo>
                  <a:lnTo>
                    <a:pt x="69333" y="439637"/>
                  </a:lnTo>
                  <a:lnTo>
                    <a:pt x="79887" y="445374"/>
                  </a:lnTo>
                  <a:lnTo>
                    <a:pt x="90687" y="449077"/>
                  </a:lnTo>
                  <a:lnTo>
                    <a:pt x="101529" y="450749"/>
                  </a:lnTo>
                  <a:lnTo>
                    <a:pt x="112334" y="450434"/>
                  </a:lnTo>
                  <a:lnTo>
                    <a:pt x="123080" y="448363"/>
                  </a:lnTo>
                  <a:lnTo>
                    <a:pt x="133770" y="444720"/>
                  </a:lnTo>
                  <a:lnTo>
                    <a:pt x="144414" y="439542"/>
                  </a:lnTo>
                  <a:lnTo>
                    <a:pt x="155020" y="432985"/>
                  </a:lnTo>
                  <a:lnTo>
                    <a:pt x="165431" y="425144"/>
                  </a:lnTo>
                  <a:lnTo>
                    <a:pt x="175350" y="415980"/>
                  </a:lnTo>
                  <a:lnTo>
                    <a:pt x="184651" y="405587"/>
                  </a:lnTo>
                  <a:lnTo>
                    <a:pt x="193372" y="394016"/>
                  </a:lnTo>
                  <a:lnTo>
                    <a:pt x="201616" y="381192"/>
                  </a:lnTo>
                  <a:lnTo>
                    <a:pt x="209492" y="367193"/>
                  </a:lnTo>
                  <a:lnTo>
                    <a:pt x="216934" y="352217"/>
                  </a:lnTo>
                  <a:lnTo>
                    <a:pt x="223714" y="336486"/>
                  </a:lnTo>
                  <a:lnTo>
                    <a:pt x="229762" y="320201"/>
                  </a:lnTo>
                  <a:lnTo>
                    <a:pt x="235316" y="303520"/>
                  </a:lnTo>
                  <a:lnTo>
                    <a:pt x="240813" y="286563"/>
                  </a:lnTo>
                  <a:lnTo>
                    <a:pt x="246505" y="269414"/>
                  </a:lnTo>
                  <a:lnTo>
                    <a:pt x="252143" y="252137"/>
                  </a:lnTo>
                  <a:lnTo>
                    <a:pt x="257095" y="234770"/>
                  </a:lnTo>
                  <a:lnTo>
                    <a:pt x="261055" y="217344"/>
                  </a:lnTo>
                  <a:lnTo>
                    <a:pt x="264036" y="199877"/>
                  </a:lnTo>
                  <a:lnTo>
                    <a:pt x="266193" y="182384"/>
                  </a:lnTo>
                  <a:lnTo>
                    <a:pt x="267717" y="164873"/>
                  </a:lnTo>
                  <a:lnTo>
                    <a:pt x="268774" y="147350"/>
                  </a:lnTo>
                  <a:lnTo>
                    <a:pt x="269500" y="129819"/>
                  </a:lnTo>
                  <a:lnTo>
                    <a:pt x="269994" y="112287"/>
                  </a:lnTo>
                  <a:lnTo>
                    <a:pt x="270329" y="94920"/>
                  </a:lnTo>
                  <a:lnTo>
                    <a:pt x="270554" y="78025"/>
                  </a:lnTo>
                  <a:lnTo>
                    <a:pt x="270705" y="61753"/>
                  </a:lnTo>
                  <a:lnTo>
                    <a:pt x="270807" y="46671"/>
                  </a:lnTo>
                  <a:lnTo>
                    <a:pt x="270886" y="32375"/>
                  </a:lnTo>
                  <a:lnTo>
                    <a:pt x="270951" y="17610"/>
                  </a:lnTo>
                  <a:lnTo>
                    <a:pt x="2710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9601" y="4678558"/>
              <a:ext cx="117424" cy="376446"/>
            </a:xfrm>
            <a:custGeom>
              <a:avLst/>
              <a:gdLst/>
              <a:ahLst/>
              <a:cxnLst/>
              <a:rect l="0" t="0" r="0" b="0"/>
              <a:pathLst>
                <a:path w="117424" h="376446">
                  <a:moveTo>
                    <a:pt x="20523" y="154022"/>
                  </a:moveTo>
                  <a:lnTo>
                    <a:pt x="20523" y="165757"/>
                  </a:lnTo>
                  <a:lnTo>
                    <a:pt x="20523" y="176886"/>
                  </a:lnTo>
                  <a:lnTo>
                    <a:pt x="20523" y="188484"/>
                  </a:lnTo>
                  <a:lnTo>
                    <a:pt x="20523" y="200645"/>
                  </a:lnTo>
                  <a:lnTo>
                    <a:pt x="20523" y="213305"/>
                  </a:lnTo>
                  <a:lnTo>
                    <a:pt x="20523" y="226366"/>
                  </a:lnTo>
                  <a:lnTo>
                    <a:pt x="20523" y="239891"/>
                  </a:lnTo>
                  <a:lnTo>
                    <a:pt x="20523" y="254104"/>
                  </a:lnTo>
                  <a:lnTo>
                    <a:pt x="20523" y="269068"/>
                  </a:lnTo>
                  <a:lnTo>
                    <a:pt x="20523" y="284540"/>
                  </a:lnTo>
                  <a:lnTo>
                    <a:pt x="20523" y="300079"/>
                  </a:lnTo>
                  <a:lnTo>
                    <a:pt x="20527" y="315425"/>
                  </a:lnTo>
                  <a:lnTo>
                    <a:pt x="20700" y="330661"/>
                  </a:lnTo>
                  <a:lnTo>
                    <a:pt x="21349" y="346111"/>
                  </a:lnTo>
                  <a:lnTo>
                    <a:pt x="22602" y="361829"/>
                  </a:lnTo>
                  <a:lnTo>
                    <a:pt x="24406" y="373585"/>
                  </a:lnTo>
                  <a:lnTo>
                    <a:pt x="26014" y="376445"/>
                  </a:lnTo>
                  <a:lnTo>
                    <a:pt x="26425" y="372637"/>
                  </a:lnTo>
                  <a:lnTo>
                    <a:pt x="25800" y="364613"/>
                  </a:lnTo>
                  <a:lnTo>
                    <a:pt x="24759" y="353712"/>
                  </a:lnTo>
                  <a:lnTo>
                    <a:pt x="23709" y="340772"/>
                  </a:lnTo>
                  <a:lnTo>
                    <a:pt x="22656" y="326391"/>
                  </a:lnTo>
                  <a:lnTo>
                    <a:pt x="21328" y="311001"/>
                  </a:lnTo>
                  <a:lnTo>
                    <a:pt x="19576" y="294917"/>
                  </a:lnTo>
                  <a:lnTo>
                    <a:pt x="17395" y="278356"/>
                  </a:lnTo>
                  <a:lnTo>
                    <a:pt x="14851" y="261472"/>
                  </a:lnTo>
                  <a:lnTo>
                    <a:pt x="12028" y="244370"/>
                  </a:lnTo>
                  <a:lnTo>
                    <a:pt x="9166" y="227121"/>
                  </a:lnTo>
                  <a:lnTo>
                    <a:pt x="6631" y="209773"/>
                  </a:lnTo>
                  <a:lnTo>
                    <a:pt x="4597" y="192363"/>
                  </a:lnTo>
                  <a:lnTo>
                    <a:pt x="3063" y="175078"/>
                  </a:lnTo>
                  <a:lnTo>
                    <a:pt x="1951" y="158238"/>
                  </a:lnTo>
                  <a:lnTo>
                    <a:pt x="1166" y="141979"/>
                  </a:lnTo>
                  <a:lnTo>
                    <a:pt x="620" y="126110"/>
                  </a:lnTo>
                  <a:lnTo>
                    <a:pt x="246" y="110229"/>
                  </a:lnTo>
                  <a:lnTo>
                    <a:pt x="0" y="94105"/>
                  </a:lnTo>
                  <a:lnTo>
                    <a:pt x="173" y="78004"/>
                  </a:lnTo>
                  <a:lnTo>
                    <a:pt x="1354" y="62566"/>
                  </a:lnTo>
                  <a:lnTo>
                    <a:pt x="3787" y="48116"/>
                  </a:lnTo>
                  <a:lnTo>
                    <a:pt x="7558" y="34972"/>
                  </a:lnTo>
                  <a:lnTo>
                    <a:pt x="12764" y="23596"/>
                  </a:lnTo>
                  <a:lnTo>
                    <a:pt x="19306" y="14073"/>
                  </a:lnTo>
                  <a:lnTo>
                    <a:pt x="26952" y="6662"/>
                  </a:lnTo>
                  <a:lnTo>
                    <a:pt x="35447" y="1950"/>
                  </a:lnTo>
                  <a:lnTo>
                    <a:pt x="44560" y="0"/>
                  </a:lnTo>
                  <a:lnTo>
                    <a:pt x="53947" y="453"/>
                  </a:lnTo>
                  <a:lnTo>
                    <a:pt x="63169" y="2799"/>
                  </a:lnTo>
                  <a:lnTo>
                    <a:pt x="71993" y="6561"/>
                  </a:lnTo>
                  <a:lnTo>
                    <a:pt x="80223" y="11505"/>
                  </a:lnTo>
                  <a:lnTo>
                    <a:pt x="87604" y="17639"/>
                  </a:lnTo>
                  <a:lnTo>
                    <a:pt x="94088" y="24876"/>
                  </a:lnTo>
                  <a:lnTo>
                    <a:pt x="99782" y="33191"/>
                  </a:lnTo>
                  <a:lnTo>
                    <a:pt x="104849" y="42682"/>
                  </a:lnTo>
                  <a:lnTo>
                    <a:pt x="109438" y="53289"/>
                  </a:lnTo>
                  <a:lnTo>
                    <a:pt x="113352" y="64667"/>
                  </a:lnTo>
                  <a:lnTo>
                    <a:pt x="116077" y="76297"/>
                  </a:lnTo>
                  <a:lnTo>
                    <a:pt x="117423" y="87858"/>
                  </a:lnTo>
                  <a:lnTo>
                    <a:pt x="117343" y="99229"/>
                  </a:lnTo>
                  <a:lnTo>
                    <a:pt x="115769" y="110398"/>
                  </a:lnTo>
                  <a:lnTo>
                    <a:pt x="112820" y="121388"/>
                  </a:lnTo>
                  <a:lnTo>
                    <a:pt x="108738" y="132073"/>
                  </a:lnTo>
                  <a:lnTo>
                    <a:pt x="103790" y="142182"/>
                  </a:lnTo>
                  <a:lnTo>
                    <a:pt x="98202" y="151601"/>
                  </a:lnTo>
                  <a:lnTo>
                    <a:pt x="91995" y="159893"/>
                  </a:lnTo>
                  <a:lnTo>
                    <a:pt x="84998" y="166252"/>
                  </a:lnTo>
                  <a:lnTo>
                    <a:pt x="77144" y="170419"/>
                  </a:lnTo>
                  <a:lnTo>
                    <a:pt x="68286" y="173222"/>
                  </a:lnTo>
                  <a:lnTo>
                    <a:pt x="57138" y="174721"/>
                  </a:lnTo>
                  <a:lnTo>
                    <a:pt x="41580" y="175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6994" y="4643178"/>
              <a:ext cx="142773" cy="417448"/>
            </a:xfrm>
            <a:custGeom>
              <a:avLst/>
              <a:gdLst/>
              <a:ahLst/>
              <a:cxnLst/>
              <a:rect l="0" t="0" r="0" b="0"/>
              <a:pathLst>
                <a:path w="142773" h="417448">
                  <a:moveTo>
                    <a:pt x="10529" y="189402"/>
                  </a:moveTo>
                  <a:lnTo>
                    <a:pt x="10663" y="203937"/>
                  </a:lnTo>
                  <a:lnTo>
                    <a:pt x="11943" y="216568"/>
                  </a:lnTo>
                  <a:lnTo>
                    <a:pt x="14527" y="228477"/>
                  </a:lnTo>
                  <a:lnTo>
                    <a:pt x="17901" y="240132"/>
                  </a:lnTo>
                  <a:lnTo>
                    <a:pt x="21237" y="251972"/>
                  </a:lnTo>
                  <a:lnTo>
                    <a:pt x="24068" y="264213"/>
                  </a:lnTo>
                  <a:lnTo>
                    <a:pt x="26437" y="276881"/>
                  </a:lnTo>
                  <a:lnTo>
                    <a:pt x="28707" y="289920"/>
                  </a:lnTo>
                  <a:lnTo>
                    <a:pt x="31115" y="303253"/>
                  </a:lnTo>
                  <a:lnTo>
                    <a:pt x="33578" y="316970"/>
                  </a:lnTo>
                  <a:lnTo>
                    <a:pt x="35786" y="331317"/>
                  </a:lnTo>
                  <a:lnTo>
                    <a:pt x="37572" y="346372"/>
                  </a:lnTo>
                  <a:lnTo>
                    <a:pt x="38924" y="361906"/>
                  </a:lnTo>
                  <a:lnTo>
                    <a:pt x="39907" y="377486"/>
                  </a:lnTo>
                  <a:lnTo>
                    <a:pt x="40599" y="392825"/>
                  </a:lnTo>
                  <a:lnTo>
                    <a:pt x="40895" y="406660"/>
                  </a:lnTo>
                  <a:lnTo>
                    <a:pt x="40021" y="415535"/>
                  </a:lnTo>
                  <a:lnTo>
                    <a:pt x="37951" y="417447"/>
                  </a:lnTo>
                  <a:lnTo>
                    <a:pt x="36006" y="414042"/>
                  </a:lnTo>
                  <a:lnTo>
                    <a:pt x="34399" y="407059"/>
                  </a:lnTo>
                  <a:lnTo>
                    <a:pt x="32763" y="397701"/>
                  </a:lnTo>
                  <a:lnTo>
                    <a:pt x="30849" y="386772"/>
                  </a:lnTo>
                  <a:lnTo>
                    <a:pt x="28751" y="374800"/>
                  </a:lnTo>
                  <a:lnTo>
                    <a:pt x="26805" y="362137"/>
                  </a:lnTo>
                  <a:lnTo>
                    <a:pt x="25200" y="349009"/>
                  </a:lnTo>
                  <a:lnTo>
                    <a:pt x="23802" y="335407"/>
                  </a:lnTo>
                  <a:lnTo>
                    <a:pt x="22258" y="321127"/>
                  </a:lnTo>
                  <a:lnTo>
                    <a:pt x="20367" y="306110"/>
                  </a:lnTo>
                  <a:lnTo>
                    <a:pt x="18098" y="290600"/>
                  </a:lnTo>
                  <a:lnTo>
                    <a:pt x="15496" y="275034"/>
                  </a:lnTo>
                  <a:lnTo>
                    <a:pt x="12636" y="259673"/>
                  </a:lnTo>
                  <a:lnTo>
                    <a:pt x="9749" y="244596"/>
                  </a:lnTo>
                  <a:lnTo>
                    <a:pt x="7197" y="229785"/>
                  </a:lnTo>
                  <a:lnTo>
                    <a:pt x="5152" y="215192"/>
                  </a:lnTo>
                  <a:lnTo>
                    <a:pt x="3611" y="200765"/>
                  </a:lnTo>
                  <a:lnTo>
                    <a:pt x="2495" y="186458"/>
                  </a:lnTo>
                  <a:lnTo>
                    <a:pt x="1711" y="172236"/>
                  </a:lnTo>
                  <a:lnTo>
                    <a:pt x="1336" y="158073"/>
                  </a:lnTo>
                  <a:lnTo>
                    <a:pt x="1609" y="143951"/>
                  </a:lnTo>
                  <a:lnTo>
                    <a:pt x="2606" y="129851"/>
                  </a:lnTo>
                  <a:lnTo>
                    <a:pt x="4259" y="115602"/>
                  </a:lnTo>
                  <a:lnTo>
                    <a:pt x="6439" y="100890"/>
                  </a:lnTo>
                  <a:lnTo>
                    <a:pt x="9021" y="85591"/>
                  </a:lnTo>
                  <a:lnTo>
                    <a:pt x="12059" y="70062"/>
                  </a:lnTo>
                  <a:lnTo>
                    <a:pt x="15777" y="55016"/>
                  </a:lnTo>
                  <a:lnTo>
                    <a:pt x="20250" y="40837"/>
                  </a:lnTo>
                  <a:lnTo>
                    <a:pt x="25728" y="28047"/>
                  </a:lnTo>
                  <a:lnTo>
                    <a:pt x="32695" y="17441"/>
                  </a:lnTo>
                  <a:lnTo>
                    <a:pt x="41267" y="9248"/>
                  </a:lnTo>
                  <a:lnTo>
                    <a:pt x="50939" y="3545"/>
                  </a:lnTo>
                  <a:lnTo>
                    <a:pt x="60808" y="517"/>
                  </a:lnTo>
                  <a:lnTo>
                    <a:pt x="70330" y="0"/>
                  </a:lnTo>
                  <a:lnTo>
                    <a:pt x="79330" y="1734"/>
                  </a:lnTo>
                  <a:lnTo>
                    <a:pt x="87827" y="5547"/>
                  </a:lnTo>
                  <a:lnTo>
                    <a:pt x="95905" y="11143"/>
                  </a:lnTo>
                  <a:lnTo>
                    <a:pt x="103499" y="18150"/>
                  </a:lnTo>
                  <a:lnTo>
                    <a:pt x="110388" y="26215"/>
                  </a:lnTo>
                  <a:lnTo>
                    <a:pt x="116508" y="35043"/>
                  </a:lnTo>
                  <a:lnTo>
                    <a:pt x="121942" y="44410"/>
                  </a:lnTo>
                  <a:lnTo>
                    <a:pt x="126828" y="54150"/>
                  </a:lnTo>
                  <a:lnTo>
                    <a:pt x="131296" y="64150"/>
                  </a:lnTo>
                  <a:lnTo>
                    <a:pt x="135298" y="74493"/>
                  </a:lnTo>
                  <a:lnTo>
                    <a:pt x="138613" y="85429"/>
                  </a:lnTo>
                  <a:lnTo>
                    <a:pt x="141169" y="97045"/>
                  </a:lnTo>
                  <a:lnTo>
                    <a:pt x="142715" y="109118"/>
                  </a:lnTo>
                  <a:lnTo>
                    <a:pt x="142772" y="121223"/>
                  </a:lnTo>
                  <a:lnTo>
                    <a:pt x="141213" y="133106"/>
                  </a:lnTo>
                  <a:lnTo>
                    <a:pt x="138216" y="144695"/>
                  </a:lnTo>
                  <a:lnTo>
                    <a:pt x="134071" y="156010"/>
                  </a:lnTo>
                  <a:lnTo>
                    <a:pt x="129058" y="167098"/>
                  </a:lnTo>
                  <a:lnTo>
                    <a:pt x="123253" y="177849"/>
                  </a:lnTo>
                  <a:lnTo>
                    <a:pt x="116534" y="188002"/>
                  </a:lnTo>
                  <a:lnTo>
                    <a:pt x="108901" y="197455"/>
                  </a:lnTo>
                  <a:lnTo>
                    <a:pt x="100318" y="205939"/>
                  </a:lnTo>
                  <a:lnTo>
                    <a:pt x="90647" y="212960"/>
                  </a:lnTo>
                  <a:lnTo>
                    <a:pt x="79919" y="218374"/>
                  </a:lnTo>
                  <a:lnTo>
                    <a:pt x="68461" y="222027"/>
                  </a:lnTo>
                  <a:lnTo>
                    <a:pt x="56777" y="223587"/>
                  </a:lnTo>
                  <a:lnTo>
                    <a:pt x="45194" y="223090"/>
                  </a:lnTo>
                  <a:lnTo>
                    <a:pt x="34278" y="221150"/>
                  </a:lnTo>
                  <a:lnTo>
                    <a:pt x="23852" y="218592"/>
                  </a:lnTo>
                  <a:lnTo>
                    <a:pt x="13004" y="215193"/>
                  </a:lnTo>
                  <a:lnTo>
                    <a:pt x="0" y="210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5450" y="4693538"/>
              <a:ext cx="178986" cy="215313"/>
            </a:xfrm>
            <a:custGeom>
              <a:avLst/>
              <a:gdLst/>
              <a:ahLst/>
              <a:cxnLst/>
              <a:rect l="0" t="0" r="0" b="0"/>
              <a:pathLst>
                <a:path w="178986" h="215313">
                  <a:moveTo>
                    <a:pt x="0" y="107456"/>
                  </a:moveTo>
                  <a:lnTo>
                    <a:pt x="8869" y="110323"/>
                  </a:lnTo>
                  <a:lnTo>
                    <a:pt x="17856" y="112465"/>
                  </a:lnTo>
                  <a:lnTo>
                    <a:pt x="27846" y="114063"/>
                  </a:lnTo>
                  <a:lnTo>
                    <a:pt x="38654" y="115071"/>
                  </a:lnTo>
                  <a:lnTo>
                    <a:pt x="49817" y="115271"/>
                  </a:lnTo>
                  <a:lnTo>
                    <a:pt x="61018" y="114611"/>
                  </a:lnTo>
                  <a:lnTo>
                    <a:pt x="71957" y="113027"/>
                  </a:lnTo>
                  <a:lnTo>
                    <a:pt x="82293" y="110366"/>
                  </a:lnTo>
                  <a:lnTo>
                    <a:pt x="91906" y="106646"/>
                  </a:lnTo>
                  <a:lnTo>
                    <a:pt x="100850" y="101861"/>
                  </a:lnTo>
                  <a:lnTo>
                    <a:pt x="109251" y="95900"/>
                  </a:lnTo>
                  <a:lnTo>
                    <a:pt x="117231" y="88811"/>
                  </a:lnTo>
                  <a:lnTo>
                    <a:pt x="124576" y="80611"/>
                  </a:lnTo>
                  <a:lnTo>
                    <a:pt x="130757" y="71204"/>
                  </a:lnTo>
                  <a:lnTo>
                    <a:pt x="135568" y="60662"/>
                  </a:lnTo>
                  <a:lnTo>
                    <a:pt x="138628" y="49500"/>
                  </a:lnTo>
                  <a:lnTo>
                    <a:pt x="139251" y="38547"/>
                  </a:lnTo>
                  <a:lnTo>
                    <a:pt x="137289" y="28269"/>
                  </a:lnTo>
                  <a:lnTo>
                    <a:pt x="132886" y="19082"/>
                  </a:lnTo>
                  <a:lnTo>
                    <a:pt x="126201" y="11515"/>
                  </a:lnTo>
                  <a:lnTo>
                    <a:pt x="117568" y="5699"/>
                  </a:lnTo>
                  <a:lnTo>
                    <a:pt x="107725" y="1761"/>
                  </a:lnTo>
                  <a:lnTo>
                    <a:pt x="97675" y="0"/>
                  </a:lnTo>
                  <a:lnTo>
                    <a:pt x="88000" y="373"/>
                  </a:lnTo>
                  <a:lnTo>
                    <a:pt x="78882" y="2723"/>
                  </a:lnTo>
                  <a:lnTo>
                    <a:pt x="70298" y="6956"/>
                  </a:lnTo>
                  <a:lnTo>
                    <a:pt x="62163" y="12847"/>
                  </a:lnTo>
                  <a:lnTo>
                    <a:pt x="54698" y="20394"/>
                  </a:lnTo>
                  <a:lnTo>
                    <a:pt x="48428" y="29885"/>
                  </a:lnTo>
                  <a:lnTo>
                    <a:pt x="43541" y="41303"/>
                  </a:lnTo>
                  <a:lnTo>
                    <a:pt x="39918" y="54206"/>
                  </a:lnTo>
                  <a:lnTo>
                    <a:pt x="37320" y="67930"/>
                  </a:lnTo>
                  <a:lnTo>
                    <a:pt x="35502" y="82006"/>
                  </a:lnTo>
                  <a:lnTo>
                    <a:pt x="34414" y="96032"/>
                  </a:lnTo>
                  <a:lnTo>
                    <a:pt x="34200" y="109595"/>
                  </a:lnTo>
                  <a:lnTo>
                    <a:pt x="34868" y="122530"/>
                  </a:lnTo>
                  <a:lnTo>
                    <a:pt x="36298" y="134858"/>
                  </a:lnTo>
                  <a:lnTo>
                    <a:pt x="38328" y="146685"/>
                  </a:lnTo>
                  <a:lnTo>
                    <a:pt x="40809" y="158123"/>
                  </a:lnTo>
                  <a:lnTo>
                    <a:pt x="43780" y="169112"/>
                  </a:lnTo>
                  <a:lnTo>
                    <a:pt x="47453" y="179427"/>
                  </a:lnTo>
                  <a:lnTo>
                    <a:pt x="51896" y="188989"/>
                  </a:lnTo>
                  <a:lnTo>
                    <a:pt x="57354" y="197546"/>
                  </a:lnTo>
                  <a:lnTo>
                    <a:pt x="64307" y="204616"/>
                  </a:lnTo>
                  <a:lnTo>
                    <a:pt x="72870" y="210063"/>
                  </a:lnTo>
                  <a:lnTo>
                    <a:pt x="82536" y="213737"/>
                  </a:lnTo>
                  <a:lnTo>
                    <a:pt x="92402" y="215312"/>
                  </a:lnTo>
                  <a:lnTo>
                    <a:pt x="101921" y="214815"/>
                  </a:lnTo>
                  <a:lnTo>
                    <a:pt x="110919" y="212551"/>
                  </a:lnTo>
                  <a:lnTo>
                    <a:pt x="119415" y="208906"/>
                  </a:lnTo>
                  <a:lnTo>
                    <a:pt x="127497" y="204237"/>
                  </a:lnTo>
                  <a:lnTo>
                    <a:pt x="135263" y="198834"/>
                  </a:lnTo>
                  <a:lnTo>
                    <a:pt x="142800" y="192917"/>
                  </a:lnTo>
                  <a:lnTo>
                    <a:pt x="150164" y="186655"/>
                  </a:lnTo>
                  <a:lnTo>
                    <a:pt x="157103" y="180462"/>
                  </a:lnTo>
                  <a:lnTo>
                    <a:pt x="163742" y="174407"/>
                  </a:lnTo>
                  <a:lnTo>
                    <a:pt x="170666" y="167960"/>
                  </a:lnTo>
                  <a:lnTo>
                    <a:pt x="178985" y="160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05492" y="4569367"/>
              <a:ext cx="178985" cy="345059"/>
            </a:xfrm>
            <a:custGeom>
              <a:avLst/>
              <a:gdLst/>
              <a:ahLst/>
              <a:cxnLst/>
              <a:rect l="0" t="0" r="0" b="0"/>
              <a:pathLst>
                <a:path w="178985" h="345059">
                  <a:moveTo>
                    <a:pt x="0" y="221099"/>
                  </a:moveTo>
                  <a:lnTo>
                    <a:pt x="2934" y="229900"/>
                  </a:lnTo>
                  <a:lnTo>
                    <a:pt x="5716" y="238247"/>
                  </a:lnTo>
                  <a:lnTo>
                    <a:pt x="8615" y="246946"/>
                  </a:lnTo>
                  <a:lnTo>
                    <a:pt x="11656" y="256067"/>
                  </a:lnTo>
                  <a:lnTo>
                    <a:pt x="14821" y="265562"/>
                  </a:lnTo>
                  <a:lnTo>
                    <a:pt x="18085" y="275353"/>
                  </a:lnTo>
                  <a:lnTo>
                    <a:pt x="21423" y="285368"/>
                  </a:lnTo>
                  <a:lnTo>
                    <a:pt x="24814" y="295541"/>
                  </a:lnTo>
                  <a:lnTo>
                    <a:pt x="28243" y="305828"/>
                  </a:lnTo>
                  <a:lnTo>
                    <a:pt x="31698" y="316192"/>
                  </a:lnTo>
                  <a:lnTo>
                    <a:pt x="35170" y="326610"/>
                  </a:lnTo>
                  <a:lnTo>
                    <a:pt x="38635" y="336981"/>
                  </a:lnTo>
                  <a:lnTo>
                    <a:pt x="41388" y="344378"/>
                  </a:lnTo>
                  <a:lnTo>
                    <a:pt x="42696" y="345058"/>
                  </a:lnTo>
                  <a:lnTo>
                    <a:pt x="43077" y="339958"/>
                  </a:lnTo>
                  <a:lnTo>
                    <a:pt x="42878" y="331099"/>
                  </a:lnTo>
                  <a:lnTo>
                    <a:pt x="42065" y="320417"/>
                  </a:lnTo>
                  <a:lnTo>
                    <a:pt x="40626" y="309084"/>
                  </a:lnTo>
                  <a:lnTo>
                    <a:pt x="38640" y="297488"/>
                  </a:lnTo>
                  <a:lnTo>
                    <a:pt x="36218" y="285533"/>
                  </a:lnTo>
                  <a:lnTo>
                    <a:pt x="33474" y="273138"/>
                  </a:lnTo>
                  <a:lnTo>
                    <a:pt x="30662" y="260161"/>
                  </a:lnTo>
                  <a:lnTo>
                    <a:pt x="28159" y="246366"/>
                  </a:lnTo>
                  <a:lnTo>
                    <a:pt x="26151" y="231712"/>
                  </a:lnTo>
                  <a:lnTo>
                    <a:pt x="24804" y="216630"/>
                  </a:lnTo>
                  <a:lnTo>
                    <a:pt x="24350" y="201890"/>
                  </a:lnTo>
                  <a:lnTo>
                    <a:pt x="24824" y="187906"/>
                  </a:lnTo>
                  <a:lnTo>
                    <a:pt x="26108" y="174738"/>
                  </a:lnTo>
                  <a:lnTo>
                    <a:pt x="28032" y="162281"/>
                  </a:lnTo>
                  <a:lnTo>
                    <a:pt x="30445" y="150384"/>
                  </a:lnTo>
                  <a:lnTo>
                    <a:pt x="33537" y="138901"/>
                  </a:lnTo>
                  <a:lnTo>
                    <a:pt x="37823" y="127716"/>
                  </a:lnTo>
                  <a:lnTo>
                    <a:pt x="43481" y="116744"/>
                  </a:lnTo>
                  <a:lnTo>
                    <a:pt x="50231" y="106085"/>
                  </a:lnTo>
                  <a:lnTo>
                    <a:pt x="57524" y="96000"/>
                  </a:lnTo>
                  <a:lnTo>
                    <a:pt x="64990" y="86587"/>
                  </a:lnTo>
                  <a:lnTo>
                    <a:pt x="72611" y="77791"/>
                  </a:lnTo>
                  <a:lnTo>
                    <a:pt x="80633" y="69497"/>
                  </a:lnTo>
                  <a:lnTo>
                    <a:pt x="89176" y="61588"/>
                  </a:lnTo>
                  <a:lnTo>
                    <a:pt x="98217" y="54123"/>
                  </a:lnTo>
                  <a:lnTo>
                    <a:pt x="107673" y="47329"/>
                  </a:lnTo>
                  <a:lnTo>
                    <a:pt x="117440" y="41271"/>
                  </a:lnTo>
                  <a:lnTo>
                    <a:pt x="127272" y="35710"/>
                  </a:lnTo>
                  <a:lnTo>
                    <a:pt x="136792" y="30208"/>
                  </a:lnTo>
                  <a:lnTo>
                    <a:pt x="145814" y="24513"/>
                  </a:lnTo>
                  <a:lnTo>
                    <a:pt x="154034" y="18851"/>
                  </a:lnTo>
                  <a:lnTo>
                    <a:pt x="161752" y="13284"/>
                  </a:lnTo>
                  <a:lnTo>
                    <a:pt x="169644" y="731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21139" y="4443026"/>
            <a:ext cx="5917017" cy="894923"/>
            <a:chOff x="421139" y="4443026"/>
            <a:chExt cx="5917017" cy="894923"/>
          </a:xfrm>
        </p:grpSpPr>
        <p:sp>
          <p:nvSpPr>
            <p:cNvPr id="88" name="Freeform 87"/>
            <p:cNvSpPr/>
            <p:nvPr/>
          </p:nvSpPr>
          <p:spPr>
            <a:xfrm>
              <a:off x="1589803" y="4443026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11801"/>
                  </a:lnTo>
                  <a:lnTo>
                    <a:pt x="0" y="23570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42"/>
                  </a:lnTo>
                  <a:lnTo>
                    <a:pt x="3727" y="90184"/>
                  </a:lnTo>
                  <a:lnTo>
                    <a:pt x="5375" y="104208"/>
                  </a:lnTo>
                  <a:lnTo>
                    <a:pt x="6778" y="119598"/>
                  </a:lnTo>
                  <a:lnTo>
                    <a:pt x="7871" y="136035"/>
                  </a:lnTo>
                  <a:lnTo>
                    <a:pt x="8678" y="152694"/>
                  </a:lnTo>
                  <a:lnTo>
                    <a:pt x="9261" y="169051"/>
                  </a:lnTo>
                  <a:lnTo>
                    <a:pt x="9839" y="184932"/>
                  </a:lnTo>
                  <a:lnTo>
                    <a:pt x="10767" y="200349"/>
                  </a:lnTo>
                  <a:lnTo>
                    <a:pt x="12206" y="215391"/>
                  </a:lnTo>
                  <a:lnTo>
                    <a:pt x="13989" y="230475"/>
                  </a:lnTo>
                  <a:lnTo>
                    <a:pt x="15725" y="246294"/>
                  </a:lnTo>
                  <a:lnTo>
                    <a:pt x="17191" y="263156"/>
                  </a:lnTo>
                  <a:lnTo>
                    <a:pt x="18496" y="280553"/>
                  </a:lnTo>
                  <a:lnTo>
                    <a:pt x="19979" y="297392"/>
                  </a:lnTo>
                  <a:lnTo>
                    <a:pt x="21824" y="313089"/>
                  </a:lnTo>
                  <a:lnTo>
                    <a:pt x="23893" y="327730"/>
                  </a:lnTo>
                  <a:lnTo>
                    <a:pt x="25829" y="341781"/>
                  </a:lnTo>
                  <a:lnTo>
                    <a:pt x="27428" y="355604"/>
                  </a:lnTo>
                  <a:lnTo>
                    <a:pt x="28654" y="369379"/>
                  </a:lnTo>
                  <a:lnTo>
                    <a:pt x="29552" y="383183"/>
                  </a:lnTo>
                  <a:lnTo>
                    <a:pt x="30191" y="397034"/>
                  </a:lnTo>
                  <a:lnTo>
                    <a:pt x="30637" y="410933"/>
                  </a:lnTo>
                  <a:lnTo>
                    <a:pt x="30943" y="424871"/>
                  </a:lnTo>
                  <a:lnTo>
                    <a:pt x="31153" y="438824"/>
                  </a:lnTo>
                  <a:lnTo>
                    <a:pt x="31295" y="452373"/>
                  </a:lnTo>
                  <a:lnTo>
                    <a:pt x="31406" y="466135"/>
                  </a:lnTo>
                  <a:lnTo>
                    <a:pt x="31497" y="482439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33273" y="4537782"/>
              <a:ext cx="188158" cy="410613"/>
            </a:xfrm>
            <a:custGeom>
              <a:avLst/>
              <a:gdLst/>
              <a:ahLst/>
              <a:cxnLst/>
              <a:rect l="0" t="0" r="0" b="0"/>
              <a:pathLst>
                <a:path w="188158" h="410613">
                  <a:moveTo>
                    <a:pt x="114457" y="0"/>
                  </a:moveTo>
                  <a:lnTo>
                    <a:pt x="108590" y="11668"/>
                  </a:lnTo>
                  <a:lnTo>
                    <a:pt x="103025" y="22157"/>
                  </a:lnTo>
                  <a:lnTo>
                    <a:pt x="97226" y="32454"/>
                  </a:lnTo>
                  <a:lnTo>
                    <a:pt x="91145" y="42582"/>
                  </a:lnTo>
                  <a:lnTo>
                    <a:pt x="84815" y="52278"/>
                  </a:lnTo>
                  <a:lnTo>
                    <a:pt x="78287" y="61419"/>
                  </a:lnTo>
                  <a:lnTo>
                    <a:pt x="71611" y="70195"/>
                  </a:lnTo>
                  <a:lnTo>
                    <a:pt x="64829" y="79004"/>
                  </a:lnTo>
                  <a:lnTo>
                    <a:pt x="57971" y="88077"/>
                  </a:lnTo>
                  <a:lnTo>
                    <a:pt x="51062" y="97306"/>
                  </a:lnTo>
                  <a:lnTo>
                    <a:pt x="44117" y="106356"/>
                  </a:lnTo>
                  <a:lnTo>
                    <a:pt x="37147" y="115037"/>
                  </a:lnTo>
                  <a:lnTo>
                    <a:pt x="30162" y="123325"/>
                  </a:lnTo>
                  <a:lnTo>
                    <a:pt x="23165" y="131271"/>
                  </a:lnTo>
                  <a:lnTo>
                    <a:pt x="16175" y="138957"/>
                  </a:lnTo>
                  <a:lnTo>
                    <a:pt x="9684" y="146780"/>
                  </a:lnTo>
                  <a:lnTo>
                    <a:pt x="4617" y="155411"/>
                  </a:lnTo>
                  <a:lnTo>
                    <a:pt x="1367" y="165151"/>
                  </a:lnTo>
                  <a:lnTo>
                    <a:pt x="0" y="175967"/>
                  </a:lnTo>
                  <a:lnTo>
                    <a:pt x="521" y="187677"/>
                  </a:lnTo>
                  <a:lnTo>
                    <a:pt x="2725" y="200070"/>
                  </a:lnTo>
                  <a:lnTo>
                    <a:pt x="6287" y="212797"/>
                  </a:lnTo>
                  <a:lnTo>
                    <a:pt x="10878" y="225406"/>
                  </a:lnTo>
                  <a:lnTo>
                    <a:pt x="16218" y="237660"/>
                  </a:lnTo>
                  <a:lnTo>
                    <a:pt x="22087" y="249513"/>
                  </a:lnTo>
                  <a:lnTo>
                    <a:pt x="28325" y="261013"/>
                  </a:lnTo>
                  <a:lnTo>
                    <a:pt x="34821" y="272232"/>
                  </a:lnTo>
                  <a:lnTo>
                    <a:pt x="41657" y="283243"/>
                  </a:lnTo>
                  <a:lnTo>
                    <a:pt x="49085" y="294103"/>
                  </a:lnTo>
                  <a:lnTo>
                    <a:pt x="57193" y="304859"/>
                  </a:lnTo>
                  <a:lnTo>
                    <a:pt x="65757" y="315541"/>
                  </a:lnTo>
                  <a:lnTo>
                    <a:pt x="74353" y="326173"/>
                  </a:lnTo>
                  <a:lnTo>
                    <a:pt x="82727" y="336766"/>
                  </a:lnTo>
                  <a:lnTo>
                    <a:pt x="90807" y="347169"/>
                  </a:lnTo>
                  <a:lnTo>
                    <a:pt x="98612" y="357080"/>
                  </a:lnTo>
                  <a:lnTo>
                    <a:pt x="106200" y="366372"/>
                  </a:lnTo>
                  <a:lnTo>
                    <a:pt x="113787" y="374916"/>
                  </a:lnTo>
                  <a:lnTo>
                    <a:pt x="121728" y="382509"/>
                  </a:lnTo>
                  <a:lnTo>
                    <a:pt x="130182" y="389130"/>
                  </a:lnTo>
                  <a:lnTo>
                    <a:pt x="139072" y="394763"/>
                  </a:lnTo>
                  <a:lnTo>
                    <a:pt x="149251" y="399859"/>
                  </a:lnTo>
                  <a:lnTo>
                    <a:pt x="163852" y="404868"/>
                  </a:lnTo>
                  <a:lnTo>
                    <a:pt x="18815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00373" y="4527253"/>
              <a:ext cx="42115" cy="421142"/>
            </a:xfrm>
            <a:custGeom>
              <a:avLst/>
              <a:gdLst/>
              <a:ahLst/>
              <a:cxnLst/>
              <a:rect l="0" t="0" r="0" b="0"/>
              <a:pathLst>
                <a:path w="42115" h="42114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74"/>
                  </a:lnTo>
                  <a:lnTo>
                    <a:pt x="3727" y="82319"/>
                  </a:lnTo>
                  <a:lnTo>
                    <a:pt x="5375" y="95533"/>
                  </a:lnTo>
                  <a:lnTo>
                    <a:pt x="6778" y="110342"/>
                  </a:lnTo>
                  <a:lnTo>
                    <a:pt x="7871" y="126374"/>
                  </a:lnTo>
                  <a:lnTo>
                    <a:pt x="8678" y="142754"/>
                  </a:lnTo>
                  <a:lnTo>
                    <a:pt x="9261" y="158928"/>
                  </a:lnTo>
                  <a:lnTo>
                    <a:pt x="9839" y="175026"/>
                  </a:lnTo>
                  <a:lnTo>
                    <a:pt x="10767" y="191652"/>
                  </a:lnTo>
                  <a:lnTo>
                    <a:pt x="12207" y="209132"/>
                  </a:lnTo>
                  <a:lnTo>
                    <a:pt x="13989" y="227481"/>
                  </a:lnTo>
                  <a:lnTo>
                    <a:pt x="15725" y="246571"/>
                  </a:lnTo>
                  <a:lnTo>
                    <a:pt x="17191" y="266226"/>
                  </a:lnTo>
                  <a:lnTo>
                    <a:pt x="18496" y="285968"/>
                  </a:lnTo>
                  <a:lnTo>
                    <a:pt x="19979" y="305063"/>
                  </a:lnTo>
                  <a:lnTo>
                    <a:pt x="21828" y="323156"/>
                  </a:lnTo>
                  <a:lnTo>
                    <a:pt x="24071" y="340082"/>
                  </a:lnTo>
                  <a:lnTo>
                    <a:pt x="26655" y="355691"/>
                  </a:lnTo>
                  <a:lnTo>
                    <a:pt x="29502" y="370030"/>
                  </a:lnTo>
                  <a:lnTo>
                    <a:pt x="32393" y="382855"/>
                  </a:lnTo>
                  <a:lnTo>
                    <a:pt x="35252" y="394795"/>
                  </a:lnTo>
                  <a:lnTo>
                    <a:pt x="38331" y="406902"/>
                  </a:lnTo>
                  <a:lnTo>
                    <a:pt x="42114" y="42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19023" y="4736669"/>
              <a:ext cx="376190" cy="184815"/>
            </a:xfrm>
            <a:custGeom>
              <a:avLst/>
              <a:gdLst/>
              <a:ahLst/>
              <a:cxnLst/>
              <a:rect l="0" t="0" r="0" b="0"/>
              <a:pathLst>
                <a:path w="376190" h="184815">
                  <a:moveTo>
                    <a:pt x="91919" y="53797"/>
                  </a:moveTo>
                  <a:lnTo>
                    <a:pt x="88918" y="42196"/>
                  </a:lnTo>
                  <a:lnTo>
                    <a:pt x="85496" y="32348"/>
                  </a:lnTo>
                  <a:lnTo>
                    <a:pt x="81291" y="23352"/>
                  </a:lnTo>
                  <a:lnTo>
                    <a:pt x="76045" y="15256"/>
                  </a:lnTo>
                  <a:lnTo>
                    <a:pt x="69267" y="8525"/>
                  </a:lnTo>
                  <a:lnTo>
                    <a:pt x="60839" y="3327"/>
                  </a:lnTo>
                  <a:lnTo>
                    <a:pt x="51272" y="164"/>
                  </a:lnTo>
                  <a:lnTo>
                    <a:pt x="41478" y="0"/>
                  </a:lnTo>
                  <a:lnTo>
                    <a:pt x="32017" y="3085"/>
                  </a:lnTo>
                  <a:lnTo>
                    <a:pt x="23398" y="9225"/>
                  </a:lnTo>
                  <a:lnTo>
                    <a:pt x="16222" y="18147"/>
                  </a:lnTo>
                  <a:lnTo>
                    <a:pt x="10662" y="29405"/>
                  </a:lnTo>
                  <a:lnTo>
                    <a:pt x="6558" y="42485"/>
                  </a:lnTo>
                  <a:lnTo>
                    <a:pt x="3622" y="56918"/>
                  </a:lnTo>
                  <a:lnTo>
                    <a:pt x="1570" y="72311"/>
                  </a:lnTo>
                  <a:lnTo>
                    <a:pt x="323" y="88050"/>
                  </a:lnTo>
                  <a:lnTo>
                    <a:pt x="0" y="103309"/>
                  </a:lnTo>
                  <a:lnTo>
                    <a:pt x="599" y="117681"/>
                  </a:lnTo>
                  <a:lnTo>
                    <a:pt x="2152" y="131128"/>
                  </a:lnTo>
                  <a:lnTo>
                    <a:pt x="4797" y="143780"/>
                  </a:lnTo>
                  <a:lnTo>
                    <a:pt x="8510" y="155795"/>
                  </a:lnTo>
                  <a:lnTo>
                    <a:pt x="13292" y="166679"/>
                  </a:lnTo>
                  <a:lnTo>
                    <a:pt x="19251" y="175334"/>
                  </a:lnTo>
                  <a:lnTo>
                    <a:pt x="26325" y="181331"/>
                  </a:lnTo>
                  <a:lnTo>
                    <a:pt x="34006" y="184544"/>
                  </a:lnTo>
                  <a:lnTo>
                    <a:pt x="41467" y="184814"/>
                  </a:lnTo>
                  <a:lnTo>
                    <a:pt x="48258" y="182362"/>
                  </a:lnTo>
                  <a:lnTo>
                    <a:pt x="54290" y="177668"/>
                  </a:lnTo>
                  <a:lnTo>
                    <a:pt x="59649" y="171253"/>
                  </a:lnTo>
                  <a:lnTo>
                    <a:pt x="64471" y="163574"/>
                  </a:lnTo>
                  <a:lnTo>
                    <a:pt x="68727" y="154829"/>
                  </a:lnTo>
                  <a:lnTo>
                    <a:pt x="72221" y="144985"/>
                  </a:lnTo>
                  <a:lnTo>
                    <a:pt x="74909" y="134099"/>
                  </a:lnTo>
                  <a:lnTo>
                    <a:pt x="76886" y="122180"/>
                  </a:lnTo>
                  <a:lnTo>
                    <a:pt x="78297" y="109115"/>
                  </a:lnTo>
                  <a:lnTo>
                    <a:pt x="79266" y="95047"/>
                  </a:lnTo>
                  <a:lnTo>
                    <a:pt x="79312" y="83503"/>
                  </a:lnTo>
                  <a:lnTo>
                    <a:pt x="78754" y="79180"/>
                  </a:lnTo>
                  <a:lnTo>
                    <a:pt x="79386" y="81353"/>
                  </a:lnTo>
                  <a:lnTo>
                    <a:pt x="81628" y="87768"/>
                  </a:lnTo>
                  <a:lnTo>
                    <a:pt x="85245" y="96479"/>
                  </a:lnTo>
                  <a:lnTo>
                    <a:pt x="89899" y="106296"/>
                  </a:lnTo>
                  <a:lnTo>
                    <a:pt x="95295" y="116440"/>
                  </a:lnTo>
                  <a:lnTo>
                    <a:pt x="101210" y="126309"/>
                  </a:lnTo>
                  <a:lnTo>
                    <a:pt x="107487" y="135628"/>
                  </a:lnTo>
                  <a:lnTo>
                    <a:pt x="114175" y="143883"/>
                  </a:lnTo>
                  <a:lnTo>
                    <a:pt x="121505" y="150233"/>
                  </a:lnTo>
                  <a:lnTo>
                    <a:pt x="129541" y="154385"/>
                  </a:lnTo>
                  <a:lnTo>
                    <a:pt x="137888" y="156211"/>
                  </a:lnTo>
                  <a:lnTo>
                    <a:pt x="145806" y="155475"/>
                  </a:lnTo>
                  <a:lnTo>
                    <a:pt x="152906" y="152313"/>
                  </a:lnTo>
                  <a:lnTo>
                    <a:pt x="159147" y="147125"/>
                  </a:lnTo>
                  <a:lnTo>
                    <a:pt x="164647" y="140372"/>
                  </a:lnTo>
                  <a:lnTo>
                    <a:pt x="169564" y="132462"/>
                  </a:lnTo>
                  <a:lnTo>
                    <a:pt x="173883" y="123563"/>
                  </a:lnTo>
                  <a:lnTo>
                    <a:pt x="177420" y="113613"/>
                  </a:lnTo>
                  <a:lnTo>
                    <a:pt x="180132" y="102667"/>
                  </a:lnTo>
                  <a:lnTo>
                    <a:pt x="181955" y="91046"/>
                  </a:lnTo>
                  <a:lnTo>
                    <a:pt x="182731" y="79245"/>
                  </a:lnTo>
                  <a:lnTo>
                    <a:pt x="182497" y="67643"/>
                  </a:lnTo>
                  <a:lnTo>
                    <a:pt x="182279" y="59011"/>
                  </a:lnTo>
                  <a:lnTo>
                    <a:pt x="182983" y="56786"/>
                  </a:lnTo>
                  <a:lnTo>
                    <a:pt x="183906" y="60048"/>
                  </a:lnTo>
                  <a:lnTo>
                    <a:pt x="184696" y="67075"/>
                  </a:lnTo>
                  <a:lnTo>
                    <a:pt x="185295" y="76556"/>
                  </a:lnTo>
                  <a:lnTo>
                    <a:pt x="185731" y="87620"/>
                  </a:lnTo>
                  <a:lnTo>
                    <a:pt x="186206" y="99709"/>
                  </a:lnTo>
                  <a:lnTo>
                    <a:pt x="187063" y="112465"/>
                  </a:lnTo>
                  <a:lnTo>
                    <a:pt x="188432" y="125549"/>
                  </a:lnTo>
                  <a:lnTo>
                    <a:pt x="189379" y="135058"/>
                  </a:lnTo>
                  <a:lnTo>
                    <a:pt x="189107" y="136609"/>
                  </a:lnTo>
                  <a:lnTo>
                    <a:pt x="188503" y="132195"/>
                  </a:lnTo>
                  <a:lnTo>
                    <a:pt x="187969" y="124105"/>
                  </a:lnTo>
                  <a:lnTo>
                    <a:pt x="187572" y="113790"/>
                  </a:lnTo>
                  <a:lnTo>
                    <a:pt x="187461" y="102278"/>
                  </a:lnTo>
                  <a:lnTo>
                    <a:pt x="187913" y="90395"/>
                  </a:lnTo>
                  <a:lnTo>
                    <a:pt x="189037" y="78585"/>
                  </a:lnTo>
                  <a:lnTo>
                    <a:pt x="190944" y="67006"/>
                  </a:lnTo>
                  <a:lnTo>
                    <a:pt x="193827" y="55679"/>
                  </a:lnTo>
                  <a:lnTo>
                    <a:pt x="197695" y="44593"/>
                  </a:lnTo>
                  <a:lnTo>
                    <a:pt x="202412" y="34519"/>
                  </a:lnTo>
                  <a:lnTo>
                    <a:pt x="207794" y="26946"/>
                  </a:lnTo>
                  <a:lnTo>
                    <a:pt x="213667" y="22492"/>
                  </a:lnTo>
                  <a:lnTo>
                    <a:pt x="219728" y="21130"/>
                  </a:lnTo>
                  <a:lnTo>
                    <a:pt x="225562" y="22642"/>
                  </a:lnTo>
                  <a:lnTo>
                    <a:pt x="230965" y="26586"/>
                  </a:lnTo>
                  <a:lnTo>
                    <a:pt x="235913" y="32433"/>
                  </a:lnTo>
                  <a:lnTo>
                    <a:pt x="240471" y="39696"/>
                  </a:lnTo>
                  <a:lnTo>
                    <a:pt x="244723" y="47976"/>
                  </a:lnTo>
                  <a:lnTo>
                    <a:pt x="248749" y="56969"/>
                  </a:lnTo>
                  <a:lnTo>
                    <a:pt x="252614" y="66457"/>
                  </a:lnTo>
                  <a:lnTo>
                    <a:pt x="256351" y="76209"/>
                  </a:lnTo>
                  <a:lnTo>
                    <a:pt x="259470" y="83503"/>
                  </a:lnTo>
                  <a:lnTo>
                    <a:pt x="261570" y="85146"/>
                  </a:lnTo>
                  <a:lnTo>
                    <a:pt x="263299" y="82332"/>
                  </a:lnTo>
                  <a:lnTo>
                    <a:pt x="265152" y="76656"/>
                  </a:lnTo>
                  <a:lnTo>
                    <a:pt x="267313" y="69203"/>
                  </a:lnTo>
                  <a:lnTo>
                    <a:pt x="269805" y="60646"/>
                  </a:lnTo>
                  <a:lnTo>
                    <a:pt x="272744" y="51559"/>
                  </a:lnTo>
                  <a:lnTo>
                    <a:pt x="276377" y="42504"/>
                  </a:lnTo>
                  <a:lnTo>
                    <a:pt x="280780" y="33782"/>
                  </a:lnTo>
                  <a:lnTo>
                    <a:pt x="286037" y="25953"/>
                  </a:lnTo>
                  <a:lnTo>
                    <a:pt x="292320" y="19900"/>
                  </a:lnTo>
                  <a:lnTo>
                    <a:pt x="299614" y="15956"/>
                  </a:lnTo>
                  <a:lnTo>
                    <a:pt x="307444" y="14443"/>
                  </a:lnTo>
                  <a:lnTo>
                    <a:pt x="315006" y="15922"/>
                  </a:lnTo>
                  <a:lnTo>
                    <a:pt x="321864" y="20396"/>
                  </a:lnTo>
                  <a:lnTo>
                    <a:pt x="327940" y="27280"/>
                  </a:lnTo>
                  <a:lnTo>
                    <a:pt x="333329" y="35710"/>
                  </a:lnTo>
                  <a:lnTo>
                    <a:pt x="338171" y="45042"/>
                  </a:lnTo>
                  <a:lnTo>
                    <a:pt x="342440" y="55047"/>
                  </a:lnTo>
                  <a:lnTo>
                    <a:pt x="345944" y="65813"/>
                  </a:lnTo>
                  <a:lnTo>
                    <a:pt x="348647" y="77330"/>
                  </a:lnTo>
                  <a:lnTo>
                    <a:pt x="351036" y="88887"/>
                  </a:lnTo>
                  <a:lnTo>
                    <a:pt x="354470" y="100277"/>
                  </a:lnTo>
                  <a:lnTo>
                    <a:pt x="361488" y="112502"/>
                  </a:lnTo>
                  <a:lnTo>
                    <a:pt x="376189" y="127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20358" y="4719452"/>
              <a:ext cx="143311" cy="166793"/>
            </a:xfrm>
            <a:custGeom>
              <a:avLst/>
              <a:gdLst/>
              <a:ahLst/>
              <a:cxnLst/>
              <a:rect l="0" t="0" r="0" b="0"/>
              <a:pathLst>
                <a:path w="143311" h="166793">
                  <a:moveTo>
                    <a:pt x="59082" y="102600"/>
                  </a:moveTo>
                  <a:lnTo>
                    <a:pt x="62082" y="93799"/>
                  </a:lnTo>
                  <a:lnTo>
                    <a:pt x="65505" y="85452"/>
                  </a:lnTo>
                  <a:lnTo>
                    <a:pt x="69687" y="76753"/>
                  </a:lnTo>
                  <a:lnTo>
                    <a:pt x="74069" y="67632"/>
                  </a:lnTo>
                  <a:lnTo>
                    <a:pt x="77606" y="58137"/>
                  </a:lnTo>
                  <a:lnTo>
                    <a:pt x="79772" y="48350"/>
                  </a:lnTo>
                  <a:lnTo>
                    <a:pt x="80384" y="38508"/>
                  </a:lnTo>
                  <a:lnTo>
                    <a:pt x="79344" y="28983"/>
                  </a:lnTo>
                  <a:lnTo>
                    <a:pt x="76778" y="19963"/>
                  </a:lnTo>
                  <a:lnTo>
                    <a:pt x="72631" y="11943"/>
                  </a:lnTo>
                  <a:lnTo>
                    <a:pt x="66581" y="5767"/>
                  </a:lnTo>
                  <a:lnTo>
                    <a:pt x="58640" y="1738"/>
                  </a:lnTo>
                  <a:lnTo>
                    <a:pt x="49565" y="0"/>
                  </a:lnTo>
                  <a:lnTo>
                    <a:pt x="40631" y="795"/>
                  </a:lnTo>
                  <a:lnTo>
                    <a:pt x="32555" y="3998"/>
                  </a:lnTo>
                  <a:lnTo>
                    <a:pt x="25510" y="9214"/>
                  </a:lnTo>
                  <a:lnTo>
                    <a:pt x="19396" y="15986"/>
                  </a:lnTo>
                  <a:lnTo>
                    <a:pt x="14031" y="23909"/>
                  </a:lnTo>
                  <a:lnTo>
                    <a:pt x="9394" y="32817"/>
                  </a:lnTo>
                  <a:lnTo>
                    <a:pt x="5636" y="42772"/>
                  </a:lnTo>
                  <a:lnTo>
                    <a:pt x="2772" y="53723"/>
                  </a:lnTo>
                  <a:lnTo>
                    <a:pt x="845" y="65347"/>
                  </a:lnTo>
                  <a:lnTo>
                    <a:pt x="0" y="77148"/>
                  </a:lnTo>
                  <a:lnTo>
                    <a:pt x="215" y="88828"/>
                  </a:lnTo>
                  <a:lnTo>
                    <a:pt x="1496" y="100281"/>
                  </a:lnTo>
                  <a:lnTo>
                    <a:pt x="3951" y="111505"/>
                  </a:lnTo>
                  <a:lnTo>
                    <a:pt x="7532" y="122513"/>
                  </a:lnTo>
                  <a:lnTo>
                    <a:pt x="12225" y="132532"/>
                  </a:lnTo>
                  <a:lnTo>
                    <a:pt x="18123" y="140065"/>
                  </a:lnTo>
                  <a:lnTo>
                    <a:pt x="25156" y="144491"/>
                  </a:lnTo>
                  <a:lnTo>
                    <a:pt x="32809" y="145834"/>
                  </a:lnTo>
                  <a:lnTo>
                    <a:pt x="40252" y="144310"/>
                  </a:lnTo>
                  <a:lnTo>
                    <a:pt x="47026" y="140352"/>
                  </a:lnTo>
                  <a:lnTo>
                    <a:pt x="52877" y="134326"/>
                  </a:lnTo>
                  <a:lnTo>
                    <a:pt x="57582" y="126411"/>
                  </a:lnTo>
                  <a:lnTo>
                    <a:pt x="61178" y="116945"/>
                  </a:lnTo>
                  <a:lnTo>
                    <a:pt x="64737" y="108745"/>
                  </a:lnTo>
                  <a:lnTo>
                    <a:pt x="69024" y="105584"/>
                  </a:lnTo>
                  <a:lnTo>
                    <a:pt x="73127" y="107235"/>
                  </a:lnTo>
                  <a:lnTo>
                    <a:pt x="76896" y="112205"/>
                  </a:lnTo>
                  <a:lnTo>
                    <a:pt x="80631" y="119095"/>
                  </a:lnTo>
                  <a:lnTo>
                    <a:pt x="84757" y="126794"/>
                  </a:lnTo>
                  <a:lnTo>
                    <a:pt x="89466" y="134677"/>
                  </a:lnTo>
                  <a:lnTo>
                    <a:pt x="94917" y="142316"/>
                  </a:lnTo>
                  <a:lnTo>
                    <a:pt x="101324" y="149322"/>
                  </a:lnTo>
                  <a:lnTo>
                    <a:pt x="108694" y="155555"/>
                  </a:lnTo>
                  <a:lnTo>
                    <a:pt x="116434" y="160735"/>
                  </a:lnTo>
                  <a:lnTo>
                    <a:pt x="124219" y="164736"/>
                  </a:lnTo>
                  <a:lnTo>
                    <a:pt x="132732" y="166792"/>
                  </a:lnTo>
                  <a:lnTo>
                    <a:pt x="143310" y="165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84725" y="454831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4"/>
                  </a:lnTo>
                  <a:lnTo>
                    <a:pt x="3727" y="107114"/>
                  </a:lnTo>
                  <a:lnTo>
                    <a:pt x="5375" y="124071"/>
                  </a:lnTo>
                  <a:lnTo>
                    <a:pt x="6782" y="141214"/>
                  </a:lnTo>
                  <a:lnTo>
                    <a:pt x="8048" y="158488"/>
                  </a:lnTo>
                  <a:lnTo>
                    <a:pt x="9504" y="175851"/>
                  </a:lnTo>
                  <a:lnTo>
                    <a:pt x="11331" y="193269"/>
                  </a:lnTo>
                  <a:lnTo>
                    <a:pt x="13389" y="210560"/>
                  </a:lnTo>
                  <a:lnTo>
                    <a:pt x="15316" y="227404"/>
                  </a:lnTo>
                  <a:lnTo>
                    <a:pt x="16915" y="243656"/>
                  </a:lnTo>
                  <a:lnTo>
                    <a:pt x="18310" y="259180"/>
                  </a:lnTo>
                  <a:lnTo>
                    <a:pt x="19854" y="273766"/>
                  </a:lnTo>
                  <a:lnTo>
                    <a:pt x="21740" y="287380"/>
                  </a:lnTo>
                  <a:lnTo>
                    <a:pt x="23847" y="299699"/>
                  </a:lnTo>
                  <a:lnTo>
                    <a:pt x="26029" y="311236"/>
                  </a:lnTo>
                  <a:lnTo>
                    <a:pt x="28480" y="32300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89968" y="470623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3" y="5"/>
                  </a:lnTo>
                  <a:lnTo>
                    <a:pt x="163769" y="177"/>
                  </a:lnTo>
                  <a:lnTo>
                    <a:pt x="150461" y="826"/>
                  </a:lnTo>
                  <a:lnTo>
                    <a:pt x="136157" y="2074"/>
                  </a:lnTo>
                  <a:lnTo>
                    <a:pt x="121152" y="3728"/>
                  </a:lnTo>
                  <a:lnTo>
                    <a:pt x="105938" y="5375"/>
                  </a:lnTo>
                  <a:lnTo>
                    <a:pt x="90825" y="6783"/>
                  </a:lnTo>
                  <a:lnTo>
                    <a:pt x="76086" y="8049"/>
                  </a:lnTo>
                  <a:lnTo>
                    <a:pt x="62036" y="9504"/>
                  </a:lnTo>
                  <a:lnTo>
                    <a:pt x="48787" y="11331"/>
                  </a:lnTo>
                  <a:lnTo>
                    <a:pt x="36714" y="13398"/>
                  </a:lnTo>
                  <a:lnTo>
                    <a:pt x="25369" y="15549"/>
                  </a:lnTo>
                  <a:lnTo>
                    <a:pt x="13756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21595" y="4516725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7" y="72344"/>
                  </a:lnTo>
                  <a:lnTo>
                    <a:pt x="11770" y="85869"/>
                  </a:lnTo>
                  <a:lnTo>
                    <a:pt x="14877" y="100083"/>
                  </a:lnTo>
                  <a:lnTo>
                    <a:pt x="18113" y="115055"/>
                  </a:lnTo>
                  <a:lnTo>
                    <a:pt x="21437" y="130873"/>
                  </a:lnTo>
                  <a:lnTo>
                    <a:pt x="24821" y="147708"/>
                  </a:lnTo>
                  <a:lnTo>
                    <a:pt x="28246" y="165551"/>
                  </a:lnTo>
                  <a:lnTo>
                    <a:pt x="31699" y="184093"/>
                  </a:lnTo>
                  <a:lnTo>
                    <a:pt x="35171" y="202840"/>
                  </a:lnTo>
                  <a:lnTo>
                    <a:pt x="38651" y="221479"/>
                  </a:lnTo>
                  <a:lnTo>
                    <a:pt x="41971" y="239741"/>
                  </a:lnTo>
                  <a:lnTo>
                    <a:pt x="44821" y="257309"/>
                  </a:lnTo>
                  <a:lnTo>
                    <a:pt x="47074" y="274084"/>
                  </a:lnTo>
                  <a:lnTo>
                    <a:pt x="48926" y="289975"/>
                  </a:lnTo>
                  <a:lnTo>
                    <a:pt x="50784" y="304815"/>
                  </a:lnTo>
                  <a:lnTo>
                    <a:pt x="52864" y="318600"/>
                  </a:lnTo>
                  <a:lnTo>
                    <a:pt x="54363" y="330815"/>
                  </a:lnTo>
                  <a:lnTo>
                    <a:pt x="53535" y="339015"/>
                  </a:lnTo>
                  <a:lnTo>
                    <a:pt x="50436" y="341168"/>
                  </a:lnTo>
                  <a:lnTo>
                    <a:pt x="46673" y="338307"/>
                  </a:lnTo>
                  <a:lnTo>
                    <a:pt x="43030" y="331698"/>
                  </a:lnTo>
                  <a:lnTo>
                    <a:pt x="39932" y="322143"/>
                  </a:lnTo>
                  <a:lnTo>
                    <a:pt x="37516" y="310307"/>
                  </a:lnTo>
                  <a:lnTo>
                    <a:pt x="35893" y="296931"/>
                  </a:lnTo>
                  <a:lnTo>
                    <a:pt x="35253" y="282794"/>
                  </a:lnTo>
                  <a:lnTo>
                    <a:pt x="35603" y="268394"/>
                  </a:lnTo>
                  <a:lnTo>
                    <a:pt x="36804" y="254129"/>
                  </a:lnTo>
                  <a:lnTo>
                    <a:pt x="38673" y="240394"/>
                  </a:lnTo>
                  <a:lnTo>
                    <a:pt x="41048" y="227349"/>
                  </a:lnTo>
                  <a:lnTo>
                    <a:pt x="44116" y="215283"/>
                  </a:lnTo>
                  <a:lnTo>
                    <a:pt x="48385" y="204696"/>
                  </a:lnTo>
                  <a:lnTo>
                    <a:pt x="54032" y="195735"/>
                  </a:lnTo>
                  <a:lnTo>
                    <a:pt x="60774" y="188716"/>
                  </a:lnTo>
                  <a:lnTo>
                    <a:pt x="68063" y="184274"/>
                  </a:lnTo>
                  <a:lnTo>
                    <a:pt x="75516" y="182514"/>
                  </a:lnTo>
                  <a:lnTo>
                    <a:pt x="82790" y="183265"/>
                  </a:lnTo>
                  <a:lnTo>
                    <a:pt x="89514" y="186343"/>
                  </a:lnTo>
                  <a:lnTo>
                    <a:pt x="95549" y="191410"/>
                  </a:lnTo>
                  <a:lnTo>
                    <a:pt x="100939" y="198045"/>
                  </a:lnTo>
                  <a:lnTo>
                    <a:pt x="105801" y="205853"/>
                  </a:lnTo>
                  <a:lnTo>
                    <a:pt x="110261" y="214505"/>
                  </a:lnTo>
                  <a:lnTo>
                    <a:pt x="114428" y="223751"/>
                  </a:lnTo>
                  <a:lnTo>
                    <a:pt x="118387" y="233411"/>
                  </a:lnTo>
                  <a:lnTo>
                    <a:pt x="122203" y="243351"/>
                  </a:lnTo>
                  <a:lnTo>
                    <a:pt x="125920" y="253485"/>
                  </a:lnTo>
                  <a:lnTo>
                    <a:pt x="129569" y="263748"/>
                  </a:lnTo>
                  <a:lnTo>
                    <a:pt x="133172" y="274099"/>
                  </a:lnTo>
                  <a:lnTo>
                    <a:pt x="136744" y="284509"/>
                  </a:lnTo>
                  <a:lnTo>
                    <a:pt x="140295" y="294958"/>
                  </a:lnTo>
                  <a:lnTo>
                    <a:pt x="143833" y="305428"/>
                  </a:lnTo>
                  <a:lnTo>
                    <a:pt x="147403" y="315843"/>
                  </a:lnTo>
                  <a:lnTo>
                    <a:pt x="151544" y="327293"/>
                  </a:lnTo>
                  <a:lnTo>
                    <a:pt x="157738" y="343021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58507" y="4506197"/>
              <a:ext cx="221100" cy="343864"/>
            </a:xfrm>
            <a:custGeom>
              <a:avLst/>
              <a:gdLst/>
              <a:ahLst/>
              <a:cxnLst/>
              <a:rect l="0" t="0" r="0" b="0"/>
              <a:pathLst>
                <a:path w="221100" h="343864">
                  <a:moveTo>
                    <a:pt x="0" y="0"/>
                  </a:moveTo>
                  <a:lnTo>
                    <a:pt x="68" y="11667"/>
                  </a:lnTo>
                  <a:lnTo>
                    <a:pt x="708" y="22156"/>
                  </a:lnTo>
                  <a:lnTo>
                    <a:pt x="2000" y="32467"/>
                  </a:lnTo>
                  <a:lnTo>
                    <a:pt x="3687" y="43114"/>
                  </a:lnTo>
                  <a:lnTo>
                    <a:pt x="5355" y="54755"/>
                  </a:lnTo>
                  <a:lnTo>
                    <a:pt x="6772" y="67650"/>
                  </a:lnTo>
                  <a:lnTo>
                    <a:pt x="8043" y="81729"/>
                  </a:lnTo>
                  <a:lnTo>
                    <a:pt x="9502" y="96781"/>
                  </a:lnTo>
                  <a:lnTo>
                    <a:pt x="11335" y="112572"/>
                  </a:lnTo>
                  <a:lnTo>
                    <a:pt x="13566" y="128904"/>
                  </a:lnTo>
                  <a:lnTo>
                    <a:pt x="16142" y="145619"/>
                  </a:lnTo>
                  <a:lnTo>
                    <a:pt x="18990" y="162600"/>
                  </a:lnTo>
                  <a:lnTo>
                    <a:pt x="22038" y="179766"/>
                  </a:lnTo>
                  <a:lnTo>
                    <a:pt x="25230" y="197055"/>
                  </a:lnTo>
                  <a:lnTo>
                    <a:pt x="28518" y="214429"/>
                  </a:lnTo>
                  <a:lnTo>
                    <a:pt x="31708" y="231861"/>
                  </a:lnTo>
                  <a:lnTo>
                    <a:pt x="34471" y="249330"/>
                  </a:lnTo>
                  <a:lnTo>
                    <a:pt x="36670" y="266812"/>
                  </a:lnTo>
                  <a:lnTo>
                    <a:pt x="38655" y="283806"/>
                  </a:lnTo>
                  <a:lnTo>
                    <a:pt x="41134" y="299385"/>
                  </a:lnTo>
                  <a:lnTo>
                    <a:pt x="44479" y="313144"/>
                  </a:lnTo>
                  <a:lnTo>
                    <a:pt x="48880" y="324686"/>
                  </a:lnTo>
                  <a:lnTo>
                    <a:pt x="54518" y="333393"/>
                  </a:lnTo>
                  <a:lnTo>
                    <a:pt x="61353" y="339208"/>
                  </a:lnTo>
                  <a:lnTo>
                    <a:pt x="69197" y="342520"/>
                  </a:lnTo>
                  <a:lnTo>
                    <a:pt x="77826" y="343863"/>
                  </a:lnTo>
                  <a:lnTo>
                    <a:pt x="87032" y="343734"/>
                  </a:lnTo>
                  <a:lnTo>
                    <a:pt x="96652" y="342383"/>
                  </a:lnTo>
                  <a:lnTo>
                    <a:pt x="106562" y="339816"/>
                  </a:lnTo>
                  <a:lnTo>
                    <a:pt x="116676" y="336141"/>
                  </a:lnTo>
                  <a:lnTo>
                    <a:pt x="127094" y="331880"/>
                  </a:lnTo>
                  <a:lnTo>
                    <a:pt x="138081" y="327861"/>
                  </a:lnTo>
                  <a:lnTo>
                    <a:pt x="149726" y="324530"/>
                  </a:lnTo>
                  <a:lnTo>
                    <a:pt x="161752" y="321967"/>
                  </a:lnTo>
                  <a:lnTo>
                    <a:pt x="174990" y="319813"/>
                  </a:lnTo>
                  <a:lnTo>
                    <a:pt x="192840" y="317883"/>
                  </a:lnTo>
                  <a:lnTo>
                    <a:pt x="22109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42712" y="4648668"/>
              <a:ext cx="184294" cy="184854"/>
            </a:xfrm>
            <a:custGeom>
              <a:avLst/>
              <a:gdLst/>
              <a:ahLst/>
              <a:cxnLst/>
              <a:rect l="0" t="0" r="0" b="0"/>
              <a:pathLst>
                <a:path w="184294" h="184854">
                  <a:moveTo>
                    <a:pt x="89536" y="120741"/>
                  </a:moveTo>
                  <a:lnTo>
                    <a:pt x="89469" y="109073"/>
                  </a:lnTo>
                  <a:lnTo>
                    <a:pt x="88829" y="98584"/>
                  </a:lnTo>
                  <a:lnTo>
                    <a:pt x="87532" y="88282"/>
                  </a:lnTo>
                  <a:lnTo>
                    <a:pt x="85673" y="77981"/>
                  </a:lnTo>
                  <a:lnTo>
                    <a:pt x="83356" y="67638"/>
                  </a:lnTo>
                  <a:lnTo>
                    <a:pt x="80685" y="57248"/>
                  </a:lnTo>
                  <a:lnTo>
                    <a:pt x="77589" y="46820"/>
                  </a:lnTo>
                  <a:lnTo>
                    <a:pt x="73833" y="36361"/>
                  </a:lnTo>
                  <a:lnTo>
                    <a:pt x="69335" y="25900"/>
                  </a:lnTo>
                  <a:lnTo>
                    <a:pt x="63840" y="16096"/>
                  </a:lnTo>
                  <a:lnTo>
                    <a:pt x="56863" y="8183"/>
                  </a:lnTo>
                  <a:lnTo>
                    <a:pt x="48289" y="2697"/>
                  </a:lnTo>
                  <a:lnTo>
                    <a:pt x="38785" y="0"/>
                  </a:lnTo>
                  <a:lnTo>
                    <a:pt x="29560" y="609"/>
                  </a:lnTo>
                  <a:lnTo>
                    <a:pt x="21294" y="4473"/>
                  </a:lnTo>
                  <a:lnTo>
                    <a:pt x="14291" y="11270"/>
                  </a:lnTo>
                  <a:lnTo>
                    <a:pt x="8738" y="20700"/>
                  </a:lnTo>
                  <a:lnTo>
                    <a:pt x="4568" y="32321"/>
                  </a:lnTo>
                  <a:lnTo>
                    <a:pt x="1718" y="45321"/>
                  </a:lnTo>
                  <a:lnTo>
                    <a:pt x="230" y="58643"/>
                  </a:lnTo>
                  <a:lnTo>
                    <a:pt x="0" y="71672"/>
                  </a:lnTo>
                  <a:lnTo>
                    <a:pt x="807" y="84366"/>
                  </a:lnTo>
                  <a:lnTo>
                    <a:pt x="2410" y="97037"/>
                  </a:lnTo>
                  <a:lnTo>
                    <a:pt x="4601" y="109887"/>
                  </a:lnTo>
                  <a:lnTo>
                    <a:pt x="7376" y="122655"/>
                  </a:lnTo>
                  <a:lnTo>
                    <a:pt x="10916" y="134709"/>
                  </a:lnTo>
                  <a:lnTo>
                    <a:pt x="15261" y="145729"/>
                  </a:lnTo>
                  <a:lnTo>
                    <a:pt x="20314" y="155079"/>
                  </a:lnTo>
                  <a:lnTo>
                    <a:pt x="25930" y="161691"/>
                  </a:lnTo>
                  <a:lnTo>
                    <a:pt x="31969" y="165236"/>
                  </a:lnTo>
                  <a:lnTo>
                    <a:pt x="38312" y="165851"/>
                  </a:lnTo>
                  <a:lnTo>
                    <a:pt x="44869" y="163771"/>
                  </a:lnTo>
                  <a:lnTo>
                    <a:pt x="51570" y="159413"/>
                  </a:lnTo>
                  <a:lnTo>
                    <a:pt x="58205" y="153271"/>
                  </a:lnTo>
                  <a:lnTo>
                    <a:pt x="64433" y="145804"/>
                  </a:lnTo>
                  <a:lnTo>
                    <a:pt x="70103" y="137384"/>
                  </a:lnTo>
                  <a:lnTo>
                    <a:pt x="75232" y="128295"/>
                  </a:lnTo>
                  <a:lnTo>
                    <a:pt x="79912" y="118742"/>
                  </a:lnTo>
                  <a:lnTo>
                    <a:pt x="84260" y="108904"/>
                  </a:lnTo>
                  <a:lnTo>
                    <a:pt x="88870" y="100071"/>
                  </a:lnTo>
                  <a:lnTo>
                    <a:pt x="94401" y="95478"/>
                  </a:lnTo>
                  <a:lnTo>
                    <a:pt x="100161" y="96424"/>
                  </a:lnTo>
                  <a:lnTo>
                    <a:pt x="105225" y="100896"/>
                  </a:lnTo>
                  <a:lnTo>
                    <a:pt x="109618" y="107480"/>
                  </a:lnTo>
                  <a:lnTo>
                    <a:pt x="113596" y="115401"/>
                  </a:lnTo>
                  <a:lnTo>
                    <a:pt x="117354" y="124192"/>
                  </a:lnTo>
                  <a:lnTo>
                    <a:pt x="121160" y="133396"/>
                  </a:lnTo>
                  <a:lnTo>
                    <a:pt x="125383" y="142507"/>
                  </a:lnTo>
                  <a:lnTo>
                    <a:pt x="130184" y="151266"/>
                  </a:lnTo>
                  <a:lnTo>
                    <a:pt x="135709" y="159455"/>
                  </a:lnTo>
                  <a:lnTo>
                    <a:pt x="142174" y="166811"/>
                  </a:lnTo>
                  <a:lnTo>
                    <a:pt x="149584" y="173270"/>
                  </a:lnTo>
                  <a:lnTo>
                    <a:pt x="157354" y="178595"/>
                  </a:lnTo>
                  <a:lnTo>
                    <a:pt x="165162" y="182708"/>
                  </a:lnTo>
                  <a:lnTo>
                    <a:pt x="173695" y="184853"/>
                  </a:lnTo>
                  <a:lnTo>
                    <a:pt x="184293" y="183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05948" y="4527253"/>
              <a:ext cx="31586" cy="294800"/>
            </a:xfrm>
            <a:custGeom>
              <a:avLst/>
              <a:gdLst/>
              <a:ahLst/>
              <a:cxnLst/>
              <a:rect l="0" t="0" r="0" b="0"/>
              <a:pathLst>
                <a:path w="31586" h="2948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80"/>
                  </a:lnTo>
                  <a:lnTo>
                    <a:pt x="825" y="74105"/>
                  </a:lnTo>
                  <a:lnTo>
                    <a:pt x="2079" y="90429"/>
                  </a:lnTo>
                  <a:lnTo>
                    <a:pt x="3904" y="107292"/>
                  </a:lnTo>
                  <a:lnTo>
                    <a:pt x="6200" y="124897"/>
                  </a:lnTo>
                  <a:lnTo>
                    <a:pt x="8852" y="143290"/>
                  </a:lnTo>
                  <a:lnTo>
                    <a:pt x="11597" y="162216"/>
                  </a:lnTo>
                  <a:lnTo>
                    <a:pt x="14054" y="181227"/>
                  </a:lnTo>
                  <a:lnTo>
                    <a:pt x="16039" y="200039"/>
                  </a:lnTo>
                  <a:lnTo>
                    <a:pt x="17742" y="218198"/>
                  </a:lnTo>
                  <a:lnTo>
                    <a:pt x="19896" y="236989"/>
                  </a:lnTo>
                  <a:lnTo>
                    <a:pt x="23805" y="260293"/>
                  </a:lnTo>
                  <a:lnTo>
                    <a:pt x="31585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70256" y="4622010"/>
              <a:ext cx="93620" cy="200043"/>
            </a:xfrm>
            <a:custGeom>
              <a:avLst/>
              <a:gdLst/>
              <a:ahLst/>
              <a:cxnLst/>
              <a:rect l="0" t="0" r="0" b="0"/>
              <a:pathLst>
                <a:path w="93620" h="200043">
                  <a:moveTo>
                    <a:pt x="51505" y="0"/>
                  </a:moveTo>
                  <a:lnTo>
                    <a:pt x="45638" y="5934"/>
                  </a:lnTo>
                  <a:lnTo>
                    <a:pt x="40073" y="12139"/>
                  </a:lnTo>
                  <a:lnTo>
                    <a:pt x="34274" y="19234"/>
                  </a:lnTo>
                  <a:lnTo>
                    <a:pt x="28193" y="27175"/>
                  </a:lnTo>
                  <a:lnTo>
                    <a:pt x="21864" y="35821"/>
                  </a:lnTo>
                  <a:lnTo>
                    <a:pt x="15349" y="45020"/>
                  </a:lnTo>
                  <a:lnTo>
                    <a:pt x="9192" y="54794"/>
                  </a:lnTo>
                  <a:lnTo>
                    <a:pt x="4354" y="65332"/>
                  </a:lnTo>
                  <a:lnTo>
                    <a:pt x="1261" y="76669"/>
                  </a:lnTo>
                  <a:lnTo>
                    <a:pt x="0" y="88381"/>
                  </a:lnTo>
                  <a:lnTo>
                    <a:pt x="593" y="99711"/>
                  </a:lnTo>
                  <a:lnTo>
                    <a:pt x="2845" y="110255"/>
                  </a:lnTo>
                  <a:lnTo>
                    <a:pt x="6440" y="119961"/>
                  </a:lnTo>
                  <a:lnTo>
                    <a:pt x="11054" y="128941"/>
                  </a:lnTo>
                  <a:lnTo>
                    <a:pt x="16408" y="137351"/>
                  </a:lnTo>
                  <a:lnTo>
                    <a:pt x="22287" y="145339"/>
                  </a:lnTo>
                  <a:lnTo>
                    <a:pt x="28531" y="153025"/>
                  </a:lnTo>
                  <a:lnTo>
                    <a:pt x="35031" y="160494"/>
                  </a:lnTo>
                  <a:lnTo>
                    <a:pt x="41870" y="167648"/>
                  </a:lnTo>
                  <a:lnTo>
                    <a:pt x="49300" y="174227"/>
                  </a:lnTo>
                  <a:lnTo>
                    <a:pt x="57400" y="180128"/>
                  </a:lnTo>
                  <a:lnTo>
                    <a:pt x="65653" y="185258"/>
                  </a:lnTo>
                  <a:lnTo>
                    <a:pt x="73846" y="189954"/>
                  </a:lnTo>
                  <a:lnTo>
                    <a:pt x="82702" y="194628"/>
                  </a:lnTo>
                  <a:lnTo>
                    <a:pt x="9361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46654" y="4613388"/>
              <a:ext cx="164621" cy="242642"/>
            </a:xfrm>
            <a:custGeom>
              <a:avLst/>
              <a:gdLst/>
              <a:ahLst/>
              <a:cxnLst/>
              <a:rect l="0" t="0" r="0" b="0"/>
              <a:pathLst>
                <a:path w="164621" h="242642">
                  <a:moveTo>
                    <a:pt x="27750" y="103379"/>
                  </a:moveTo>
                  <a:lnTo>
                    <a:pt x="39418" y="103312"/>
                  </a:lnTo>
                  <a:lnTo>
                    <a:pt x="49906" y="102672"/>
                  </a:lnTo>
                  <a:lnTo>
                    <a:pt x="60204" y="101366"/>
                  </a:lnTo>
                  <a:lnTo>
                    <a:pt x="70332" y="99160"/>
                  </a:lnTo>
                  <a:lnTo>
                    <a:pt x="80027" y="95548"/>
                  </a:lnTo>
                  <a:lnTo>
                    <a:pt x="89154" y="90370"/>
                  </a:lnTo>
                  <a:lnTo>
                    <a:pt x="97412" y="83622"/>
                  </a:lnTo>
                  <a:lnTo>
                    <a:pt x="104277" y="75274"/>
                  </a:lnTo>
                  <a:lnTo>
                    <a:pt x="109585" y="65482"/>
                  </a:lnTo>
                  <a:lnTo>
                    <a:pt x="113165" y="54842"/>
                  </a:lnTo>
                  <a:lnTo>
                    <a:pt x="114677" y="44249"/>
                  </a:lnTo>
                  <a:lnTo>
                    <a:pt x="114133" y="34210"/>
                  </a:lnTo>
                  <a:lnTo>
                    <a:pt x="111667" y="25015"/>
                  </a:lnTo>
                  <a:lnTo>
                    <a:pt x="107355" y="16913"/>
                  </a:lnTo>
                  <a:lnTo>
                    <a:pt x="101420" y="9923"/>
                  </a:lnTo>
                  <a:lnTo>
                    <a:pt x="94183" y="4382"/>
                  </a:lnTo>
                  <a:lnTo>
                    <a:pt x="85964" y="1007"/>
                  </a:lnTo>
                  <a:lnTo>
                    <a:pt x="77037" y="0"/>
                  </a:lnTo>
                  <a:lnTo>
                    <a:pt x="67774" y="1271"/>
                  </a:lnTo>
                  <a:lnTo>
                    <a:pt x="58637" y="4708"/>
                  </a:lnTo>
                  <a:lnTo>
                    <a:pt x="49867" y="10018"/>
                  </a:lnTo>
                  <a:lnTo>
                    <a:pt x="41675" y="16818"/>
                  </a:lnTo>
                  <a:lnTo>
                    <a:pt x="34318" y="24737"/>
                  </a:lnTo>
                  <a:lnTo>
                    <a:pt x="27851" y="33463"/>
                  </a:lnTo>
                  <a:lnTo>
                    <a:pt x="22168" y="42759"/>
                  </a:lnTo>
                  <a:lnTo>
                    <a:pt x="17108" y="52452"/>
                  </a:lnTo>
                  <a:lnTo>
                    <a:pt x="12520" y="62420"/>
                  </a:lnTo>
                  <a:lnTo>
                    <a:pt x="8436" y="72742"/>
                  </a:lnTo>
                  <a:lnTo>
                    <a:pt x="5065" y="83664"/>
                  </a:lnTo>
                  <a:lnTo>
                    <a:pt x="2467" y="95269"/>
                  </a:lnTo>
                  <a:lnTo>
                    <a:pt x="722" y="107336"/>
                  </a:lnTo>
                  <a:lnTo>
                    <a:pt x="0" y="119436"/>
                  </a:lnTo>
                  <a:lnTo>
                    <a:pt x="295" y="131316"/>
                  </a:lnTo>
                  <a:lnTo>
                    <a:pt x="1458" y="142903"/>
                  </a:lnTo>
                  <a:lnTo>
                    <a:pt x="3302" y="154217"/>
                  </a:lnTo>
                  <a:lnTo>
                    <a:pt x="5655" y="165304"/>
                  </a:lnTo>
                  <a:lnTo>
                    <a:pt x="8539" y="176054"/>
                  </a:lnTo>
                  <a:lnTo>
                    <a:pt x="12153" y="186207"/>
                  </a:lnTo>
                  <a:lnTo>
                    <a:pt x="16550" y="195665"/>
                  </a:lnTo>
                  <a:lnTo>
                    <a:pt x="21810" y="204321"/>
                  </a:lnTo>
                  <a:lnTo>
                    <a:pt x="28097" y="211990"/>
                  </a:lnTo>
                  <a:lnTo>
                    <a:pt x="35403" y="218667"/>
                  </a:lnTo>
                  <a:lnTo>
                    <a:pt x="43581" y="224491"/>
                  </a:lnTo>
                  <a:lnTo>
                    <a:pt x="52441" y="229644"/>
                  </a:lnTo>
                  <a:lnTo>
                    <a:pt x="61807" y="234290"/>
                  </a:lnTo>
                  <a:lnTo>
                    <a:pt x="71536" y="238244"/>
                  </a:lnTo>
                  <a:lnTo>
                    <a:pt x="81519" y="240995"/>
                  </a:lnTo>
                  <a:lnTo>
                    <a:pt x="91678" y="242367"/>
                  </a:lnTo>
                  <a:lnTo>
                    <a:pt x="102079" y="242641"/>
                  </a:lnTo>
                  <a:lnTo>
                    <a:pt x="114264" y="242405"/>
                  </a:lnTo>
                  <a:lnTo>
                    <a:pt x="132653" y="241638"/>
                  </a:lnTo>
                  <a:lnTo>
                    <a:pt x="164620" y="240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1139" y="4906279"/>
              <a:ext cx="3221722" cy="273743"/>
            </a:xfrm>
            <a:custGeom>
              <a:avLst/>
              <a:gdLst/>
              <a:ahLst/>
              <a:cxnLst/>
              <a:rect l="0" t="0" r="0" b="0"/>
              <a:pathLst>
                <a:path w="3221722" h="273743">
                  <a:moveTo>
                    <a:pt x="3221721" y="0"/>
                  </a:moveTo>
                  <a:lnTo>
                    <a:pt x="3212920" y="2934"/>
                  </a:lnTo>
                  <a:lnTo>
                    <a:pt x="3204573" y="5717"/>
                  </a:lnTo>
                  <a:lnTo>
                    <a:pt x="3195873" y="8616"/>
                  </a:lnTo>
                  <a:lnTo>
                    <a:pt x="3186753" y="11656"/>
                  </a:lnTo>
                  <a:lnTo>
                    <a:pt x="3177258" y="14821"/>
                  </a:lnTo>
                  <a:lnTo>
                    <a:pt x="3167466" y="18085"/>
                  </a:lnTo>
                  <a:lnTo>
                    <a:pt x="3157452" y="21424"/>
                  </a:lnTo>
                  <a:lnTo>
                    <a:pt x="3147278" y="24814"/>
                  </a:lnTo>
                  <a:lnTo>
                    <a:pt x="3136987" y="28239"/>
                  </a:lnTo>
                  <a:lnTo>
                    <a:pt x="3126450" y="31520"/>
                  </a:lnTo>
                  <a:lnTo>
                    <a:pt x="3115384" y="34345"/>
                  </a:lnTo>
                  <a:lnTo>
                    <a:pt x="3103677" y="36581"/>
                  </a:lnTo>
                  <a:lnTo>
                    <a:pt x="3091373" y="38421"/>
                  </a:lnTo>
                  <a:lnTo>
                    <a:pt x="3078582" y="40271"/>
                  </a:lnTo>
                  <a:lnTo>
                    <a:pt x="3065419" y="42370"/>
                  </a:lnTo>
                  <a:lnTo>
                    <a:pt x="3051988" y="44782"/>
                  </a:lnTo>
                  <a:lnTo>
                    <a:pt x="3038365" y="47480"/>
                  </a:lnTo>
                  <a:lnTo>
                    <a:pt x="3024604" y="50405"/>
                  </a:lnTo>
                  <a:lnTo>
                    <a:pt x="3010584" y="53335"/>
                  </a:lnTo>
                  <a:lnTo>
                    <a:pt x="2996026" y="55915"/>
                  </a:lnTo>
                  <a:lnTo>
                    <a:pt x="2980830" y="57985"/>
                  </a:lnTo>
                  <a:lnTo>
                    <a:pt x="2965370" y="59712"/>
                  </a:lnTo>
                  <a:lnTo>
                    <a:pt x="2950371" y="61485"/>
                  </a:lnTo>
                  <a:lnTo>
                    <a:pt x="2936210" y="63533"/>
                  </a:lnTo>
                  <a:lnTo>
                    <a:pt x="2922922" y="65910"/>
                  </a:lnTo>
                  <a:lnTo>
                    <a:pt x="2910384" y="68585"/>
                  </a:lnTo>
                  <a:lnTo>
                    <a:pt x="2898427" y="71493"/>
                  </a:lnTo>
                  <a:lnTo>
                    <a:pt x="2886735" y="74413"/>
                  </a:lnTo>
                  <a:lnTo>
                    <a:pt x="2874877" y="76986"/>
                  </a:lnTo>
                  <a:lnTo>
                    <a:pt x="2862635" y="79051"/>
                  </a:lnTo>
                  <a:lnTo>
                    <a:pt x="2850140" y="80774"/>
                  </a:lnTo>
                  <a:lnTo>
                    <a:pt x="2837751" y="82546"/>
                  </a:lnTo>
                  <a:lnTo>
                    <a:pt x="2825672" y="84588"/>
                  </a:lnTo>
                  <a:lnTo>
                    <a:pt x="2813782" y="86791"/>
                  </a:lnTo>
                  <a:lnTo>
                    <a:pt x="2801734" y="88817"/>
                  </a:lnTo>
                  <a:lnTo>
                    <a:pt x="2789326" y="90477"/>
                  </a:lnTo>
                  <a:lnTo>
                    <a:pt x="2776366" y="91744"/>
                  </a:lnTo>
                  <a:lnTo>
                    <a:pt x="2762594" y="92669"/>
                  </a:lnTo>
                  <a:lnTo>
                    <a:pt x="2747957" y="93326"/>
                  </a:lnTo>
                  <a:lnTo>
                    <a:pt x="2732719" y="93784"/>
                  </a:lnTo>
                  <a:lnTo>
                    <a:pt x="2717345" y="94099"/>
                  </a:lnTo>
                  <a:lnTo>
                    <a:pt x="2702121" y="94318"/>
                  </a:lnTo>
                  <a:lnTo>
                    <a:pt x="2687307" y="94637"/>
                  </a:lnTo>
                  <a:lnTo>
                    <a:pt x="2673207" y="95383"/>
                  </a:lnTo>
                  <a:lnTo>
                    <a:pt x="2659905" y="96698"/>
                  </a:lnTo>
                  <a:lnTo>
                    <a:pt x="2647158" y="98395"/>
                  </a:lnTo>
                  <a:lnTo>
                    <a:pt x="2634519" y="100072"/>
                  </a:lnTo>
                  <a:lnTo>
                    <a:pt x="2621712" y="101495"/>
                  </a:lnTo>
                  <a:lnTo>
                    <a:pt x="2608650" y="102602"/>
                  </a:lnTo>
                  <a:lnTo>
                    <a:pt x="2595341" y="103418"/>
                  </a:lnTo>
                  <a:lnTo>
                    <a:pt x="2581828" y="104002"/>
                  </a:lnTo>
                  <a:lnTo>
                    <a:pt x="2568159" y="104410"/>
                  </a:lnTo>
                  <a:lnTo>
                    <a:pt x="2554377" y="104693"/>
                  </a:lnTo>
                  <a:lnTo>
                    <a:pt x="2540514" y="104886"/>
                  </a:lnTo>
                  <a:lnTo>
                    <a:pt x="2526595" y="105017"/>
                  </a:lnTo>
                  <a:lnTo>
                    <a:pt x="2512637" y="105105"/>
                  </a:lnTo>
                  <a:lnTo>
                    <a:pt x="2498654" y="105170"/>
                  </a:lnTo>
                  <a:lnTo>
                    <a:pt x="2484652" y="105382"/>
                  </a:lnTo>
                  <a:lnTo>
                    <a:pt x="2470639" y="106057"/>
                  </a:lnTo>
                  <a:lnTo>
                    <a:pt x="2456617" y="107324"/>
                  </a:lnTo>
                  <a:lnTo>
                    <a:pt x="2442590" y="108988"/>
                  </a:lnTo>
                  <a:lnTo>
                    <a:pt x="2428559" y="110645"/>
                  </a:lnTo>
                  <a:lnTo>
                    <a:pt x="2414526" y="112053"/>
                  </a:lnTo>
                  <a:lnTo>
                    <a:pt x="2400491" y="113149"/>
                  </a:lnTo>
                  <a:lnTo>
                    <a:pt x="2386455" y="113959"/>
                  </a:lnTo>
                  <a:lnTo>
                    <a:pt x="2372419" y="114544"/>
                  </a:lnTo>
                  <a:lnTo>
                    <a:pt x="2358382" y="115123"/>
                  </a:lnTo>
                  <a:lnTo>
                    <a:pt x="2344344" y="116051"/>
                  </a:lnTo>
                  <a:lnTo>
                    <a:pt x="2330302" y="117492"/>
                  </a:lnTo>
                  <a:lnTo>
                    <a:pt x="2316092" y="119274"/>
                  </a:lnTo>
                  <a:lnTo>
                    <a:pt x="2301406" y="121010"/>
                  </a:lnTo>
                  <a:lnTo>
                    <a:pt x="2286120" y="122472"/>
                  </a:lnTo>
                  <a:lnTo>
                    <a:pt x="2270429" y="123605"/>
                  </a:lnTo>
                  <a:lnTo>
                    <a:pt x="2254743" y="124439"/>
                  </a:lnTo>
                  <a:lnTo>
                    <a:pt x="2239297" y="125035"/>
                  </a:lnTo>
                  <a:lnTo>
                    <a:pt x="2223994" y="125452"/>
                  </a:lnTo>
                  <a:lnTo>
                    <a:pt x="2208499" y="125739"/>
                  </a:lnTo>
                  <a:lnTo>
                    <a:pt x="2192635" y="125940"/>
                  </a:lnTo>
                  <a:lnTo>
                    <a:pt x="2176539" y="126246"/>
                  </a:lnTo>
                  <a:lnTo>
                    <a:pt x="2160573" y="126985"/>
                  </a:lnTo>
                  <a:lnTo>
                    <a:pt x="2144937" y="128294"/>
                  </a:lnTo>
                  <a:lnTo>
                    <a:pt x="2129504" y="129988"/>
                  </a:lnTo>
                  <a:lnTo>
                    <a:pt x="2113922" y="131663"/>
                  </a:lnTo>
                  <a:lnTo>
                    <a:pt x="2097998" y="133084"/>
                  </a:lnTo>
                  <a:lnTo>
                    <a:pt x="2081863" y="134188"/>
                  </a:lnTo>
                  <a:lnTo>
                    <a:pt x="2065870" y="135005"/>
                  </a:lnTo>
                  <a:lnTo>
                    <a:pt x="2050216" y="135588"/>
                  </a:lnTo>
                  <a:lnTo>
                    <a:pt x="2034771" y="135997"/>
                  </a:lnTo>
                  <a:lnTo>
                    <a:pt x="2019181" y="136279"/>
                  </a:lnTo>
                  <a:lnTo>
                    <a:pt x="2003247" y="136472"/>
                  </a:lnTo>
                  <a:lnTo>
                    <a:pt x="1986936" y="136602"/>
                  </a:lnTo>
                  <a:lnTo>
                    <a:pt x="1970293" y="136691"/>
                  </a:lnTo>
                  <a:lnTo>
                    <a:pt x="1953388" y="136750"/>
                  </a:lnTo>
                  <a:lnTo>
                    <a:pt x="1936289" y="136789"/>
                  </a:lnTo>
                  <a:lnTo>
                    <a:pt x="1919051" y="136816"/>
                  </a:lnTo>
                  <a:lnTo>
                    <a:pt x="1901714" y="136835"/>
                  </a:lnTo>
                  <a:lnTo>
                    <a:pt x="1884309" y="136847"/>
                  </a:lnTo>
                  <a:lnTo>
                    <a:pt x="1866858" y="136855"/>
                  </a:lnTo>
                  <a:lnTo>
                    <a:pt x="1849375" y="136860"/>
                  </a:lnTo>
                  <a:lnTo>
                    <a:pt x="1831871" y="136864"/>
                  </a:lnTo>
                  <a:lnTo>
                    <a:pt x="1814353" y="136866"/>
                  </a:lnTo>
                  <a:lnTo>
                    <a:pt x="1796825" y="136868"/>
                  </a:lnTo>
                  <a:lnTo>
                    <a:pt x="1779290" y="136869"/>
                  </a:lnTo>
                  <a:lnTo>
                    <a:pt x="1761751" y="136870"/>
                  </a:lnTo>
                  <a:lnTo>
                    <a:pt x="1744210" y="136870"/>
                  </a:lnTo>
                  <a:lnTo>
                    <a:pt x="1726666" y="136870"/>
                  </a:lnTo>
                  <a:lnTo>
                    <a:pt x="1709121" y="136870"/>
                  </a:lnTo>
                  <a:lnTo>
                    <a:pt x="1691571" y="136870"/>
                  </a:lnTo>
                  <a:lnTo>
                    <a:pt x="1673852" y="136870"/>
                  </a:lnTo>
                  <a:lnTo>
                    <a:pt x="1655657" y="136870"/>
                  </a:lnTo>
                  <a:lnTo>
                    <a:pt x="1636861" y="136870"/>
                  </a:lnTo>
                  <a:lnTo>
                    <a:pt x="1617661" y="136870"/>
                  </a:lnTo>
                  <a:lnTo>
                    <a:pt x="1598466" y="136870"/>
                  </a:lnTo>
                  <a:lnTo>
                    <a:pt x="1579511" y="136870"/>
                  </a:lnTo>
                  <a:lnTo>
                    <a:pt x="1560698" y="136870"/>
                  </a:lnTo>
                  <a:lnTo>
                    <a:pt x="1541694" y="136870"/>
                  </a:lnTo>
                  <a:lnTo>
                    <a:pt x="1522316" y="136870"/>
                  </a:lnTo>
                  <a:lnTo>
                    <a:pt x="1502538" y="136870"/>
                  </a:lnTo>
                  <a:lnTo>
                    <a:pt x="1482414" y="136870"/>
                  </a:lnTo>
                  <a:lnTo>
                    <a:pt x="1462020" y="136870"/>
                  </a:lnTo>
                  <a:lnTo>
                    <a:pt x="1441424" y="136870"/>
                  </a:lnTo>
                  <a:lnTo>
                    <a:pt x="1420685" y="136870"/>
                  </a:lnTo>
                  <a:lnTo>
                    <a:pt x="1399844" y="136870"/>
                  </a:lnTo>
                  <a:lnTo>
                    <a:pt x="1378933" y="136870"/>
                  </a:lnTo>
                  <a:lnTo>
                    <a:pt x="1357975" y="136870"/>
                  </a:lnTo>
                  <a:lnTo>
                    <a:pt x="1336999" y="136875"/>
                  </a:lnTo>
                  <a:lnTo>
                    <a:pt x="1316505" y="137048"/>
                  </a:lnTo>
                  <a:lnTo>
                    <a:pt x="1297423" y="137697"/>
                  </a:lnTo>
                  <a:lnTo>
                    <a:pt x="1280132" y="138945"/>
                  </a:lnTo>
                  <a:lnTo>
                    <a:pt x="1264046" y="140598"/>
                  </a:lnTo>
                  <a:lnTo>
                    <a:pt x="1247943" y="142246"/>
                  </a:lnTo>
                  <a:lnTo>
                    <a:pt x="1231100" y="143654"/>
                  </a:lnTo>
                  <a:lnTo>
                    <a:pt x="1213325" y="144920"/>
                  </a:lnTo>
                  <a:lnTo>
                    <a:pt x="1194695" y="146376"/>
                  </a:lnTo>
                  <a:lnTo>
                    <a:pt x="1175374" y="148202"/>
                  </a:lnTo>
                  <a:lnTo>
                    <a:pt x="1155533" y="150260"/>
                  </a:lnTo>
                  <a:lnTo>
                    <a:pt x="1135315" y="152188"/>
                  </a:lnTo>
                  <a:lnTo>
                    <a:pt x="1114828" y="153786"/>
                  </a:lnTo>
                  <a:lnTo>
                    <a:pt x="1093987" y="155182"/>
                  </a:lnTo>
                  <a:lnTo>
                    <a:pt x="1072545" y="156725"/>
                  </a:lnTo>
                  <a:lnTo>
                    <a:pt x="1050417" y="158612"/>
                  </a:lnTo>
                  <a:lnTo>
                    <a:pt x="1027826" y="160709"/>
                  </a:lnTo>
                  <a:lnTo>
                    <a:pt x="1005200" y="162663"/>
                  </a:lnTo>
                  <a:lnTo>
                    <a:pt x="982808" y="164279"/>
                  </a:lnTo>
                  <a:lnTo>
                    <a:pt x="961212" y="165686"/>
                  </a:lnTo>
                  <a:lnTo>
                    <a:pt x="941316" y="167238"/>
                  </a:lnTo>
                  <a:lnTo>
                    <a:pt x="923443" y="169129"/>
                  </a:lnTo>
                  <a:lnTo>
                    <a:pt x="906949" y="171230"/>
                  </a:lnTo>
                  <a:lnTo>
                    <a:pt x="890565" y="173186"/>
                  </a:lnTo>
                  <a:lnTo>
                    <a:pt x="873543" y="174804"/>
                  </a:lnTo>
                  <a:lnTo>
                    <a:pt x="856157" y="176212"/>
                  </a:lnTo>
                  <a:lnTo>
                    <a:pt x="839383" y="177765"/>
                  </a:lnTo>
                  <a:lnTo>
                    <a:pt x="823758" y="179657"/>
                  </a:lnTo>
                  <a:lnTo>
                    <a:pt x="809180" y="181757"/>
                  </a:lnTo>
                  <a:lnTo>
                    <a:pt x="795178" y="183714"/>
                  </a:lnTo>
                  <a:lnTo>
                    <a:pt x="781396" y="185332"/>
                  </a:lnTo>
                  <a:lnTo>
                    <a:pt x="767819" y="186741"/>
                  </a:lnTo>
                  <a:lnTo>
                    <a:pt x="754682" y="188294"/>
                  </a:lnTo>
                  <a:lnTo>
                    <a:pt x="742083" y="190185"/>
                  </a:lnTo>
                  <a:lnTo>
                    <a:pt x="729500" y="192286"/>
                  </a:lnTo>
                  <a:lnTo>
                    <a:pt x="715919" y="194243"/>
                  </a:lnTo>
                  <a:lnTo>
                    <a:pt x="700847" y="195861"/>
                  </a:lnTo>
                  <a:lnTo>
                    <a:pt x="684129" y="197269"/>
                  </a:lnTo>
                  <a:lnTo>
                    <a:pt x="665693" y="198822"/>
                  </a:lnTo>
                  <a:lnTo>
                    <a:pt x="645692" y="200713"/>
                  </a:lnTo>
                  <a:lnTo>
                    <a:pt x="624413" y="202814"/>
                  </a:lnTo>
                  <a:lnTo>
                    <a:pt x="602159" y="204771"/>
                  </a:lnTo>
                  <a:lnTo>
                    <a:pt x="579214" y="206390"/>
                  </a:lnTo>
                  <a:lnTo>
                    <a:pt x="556437" y="207798"/>
                  </a:lnTo>
                  <a:lnTo>
                    <a:pt x="535211" y="209350"/>
                  </a:lnTo>
                  <a:lnTo>
                    <a:pt x="516158" y="211242"/>
                  </a:lnTo>
                  <a:lnTo>
                    <a:pt x="499061" y="213343"/>
                  </a:lnTo>
                  <a:lnTo>
                    <a:pt x="483261" y="215300"/>
                  </a:lnTo>
                  <a:lnTo>
                    <a:pt x="468223" y="216918"/>
                  </a:lnTo>
                  <a:lnTo>
                    <a:pt x="453780" y="218326"/>
                  </a:lnTo>
                  <a:lnTo>
                    <a:pt x="440052" y="219879"/>
                  </a:lnTo>
                  <a:lnTo>
                    <a:pt x="427051" y="221770"/>
                  </a:lnTo>
                  <a:lnTo>
                    <a:pt x="414197" y="223872"/>
                  </a:lnTo>
                  <a:lnTo>
                    <a:pt x="400434" y="225829"/>
                  </a:lnTo>
                  <a:lnTo>
                    <a:pt x="385258" y="227447"/>
                  </a:lnTo>
                  <a:lnTo>
                    <a:pt x="369149" y="228855"/>
                  </a:lnTo>
                  <a:lnTo>
                    <a:pt x="353251" y="230408"/>
                  </a:lnTo>
                  <a:lnTo>
                    <a:pt x="338213" y="232304"/>
                  </a:lnTo>
                  <a:lnTo>
                    <a:pt x="323693" y="234577"/>
                  </a:lnTo>
                  <a:lnTo>
                    <a:pt x="308664" y="237183"/>
                  </a:lnTo>
                  <a:lnTo>
                    <a:pt x="292549" y="240049"/>
                  </a:lnTo>
                  <a:lnTo>
                    <a:pt x="275098" y="243110"/>
                  </a:lnTo>
                  <a:lnTo>
                    <a:pt x="256153" y="246311"/>
                  </a:lnTo>
                  <a:lnTo>
                    <a:pt x="235808" y="249605"/>
                  </a:lnTo>
                  <a:lnTo>
                    <a:pt x="214465" y="252799"/>
                  </a:lnTo>
                  <a:lnTo>
                    <a:pt x="192701" y="255564"/>
                  </a:lnTo>
                  <a:lnTo>
                    <a:pt x="170896" y="257761"/>
                  </a:lnTo>
                  <a:lnTo>
                    <a:pt x="149699" y="259574"/>
                  </a:lnTo>
                  <a:lnTo>
                    <a:pt x="130072" y="261406"/>
                  </a:lnTo>
                  <a:lnTo>
                    <a:pt x="112385" y="263489"/>
                  </a:lnTo>
                  <a:lnTo>
                    <a:pt x="96187" y="265720"/>
                  </a:lnTo>
                  <a:lnTo>
                    <a:pt x="80532" y="267764"/>
                  </a:lnTo>
                  <a:lnTo>
                    <a:pt x="64827" y="269436"/>
                  </a:lnTo>
                  <a:lnTo>
                    <a:pt x="49591" y="270715"/>
                  </a:lnTo>
                  <a:lnTo>
                    <a:pt x="34782" y="271785"/>
                  </a:lnTo>
                  <a:lnTo>
                    <a:pt x="19087" y="272740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48145" y="472729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31585"/>
                  </a:moveTo>
                  <a:lnTo>
                    <a:pt x="96483" y="28651"/>
                  </a:lnTo>
                  <a:lnTo>
                    <a:pt x="88137" y="25869"/>
                  </a:lnTo>
                  <a:lnTo>
                    <a:pt x="79438" y="22970"/>
                  </a:lnTo>
                  <a:lnTo>
                    <a:pt x="70317" y="19930"/>
                  </a:lnTo>
                  <a:lnTo>
                    <a:pt x="60822" y="16765"/>
                  </a:lnTo>
                  <a:lnTo>
                    <a:pt x="51039" y="13505"/>
                  </a:lnTo>
                  <a:lnTo>
                    <a:pt x="41307" y="10328"/>
                  </a:lnTo>
                  <a:lnTo>
                    <a:pt x="31141" y="7241"/>
                  </a:lnTo>
                  <a:lnTo>
                    <a:pt x="18535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69285" y="4537782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326383"/>
                  </a:moveTo>
                  <a:lnTo>
                    <a:pt x="10528" y="311715"/>
                  </a:lnTo>
                  <a:lnTo>
                    <a:pt x="10528" y="297803"/>
                  </a:lnTo>
                  <a:lnTo>
                    <a:pt x="10528" y="283310"/>
                  </a:lnTo>
                  <a:lnTo>
                    <a:pt x="10528" y="268282"/>
                  </a:lnTo>
                  <a:lnTo>
                    <a:pt x="10528" y="253105"/>
                  </a:lnTo>
                  <a:lnTo>
                    <a:pt x="10528" y="238029"/>
                  </a:lnTo>
                  <a:lnTo>
                    <a:pt x="10528" y="222819"/>
                  </a:lnTo>
                  <a:lnTo>
                    <a:pt x="10528" y="206862"/>
                  </a:lnTo>
                  <a:lnTo>
                    <a:pt x="10528" y="189868"/>
                  </a:lnTo>
                  <a:lnTo>
                    <a:pt x="10528" y="171861"/>
                  </a:lnTo>
                  <a:lnTo>
                    <a:pt x="10528" y="153011"/>
                  </a:lnTo>
                  <a:lnTo>
                    <a:pt x="10528" y="133518"/>
                  </a:lnTo>
                  <a:lnTo>
                    <a:pt x="10528" y="113887"/>
                  </a:lnTo>
                  <a:lnTo>
                    <a:pt x="10528" y="94867"/>
                  </a:lnTo>
                  <a:lnTo>
                    <a:pt x="10523" y="76834"/>
                  </a:lnTo>
                  <a:lnTo>
                    <a:pt x="10322" y="60203"/>
                  </a:lnTo>
                  <a:lnTo>
                    <a:pt x="9420" y="43873"/>
                  </a:lnTo>
                  <a:lnTo>
                    <a:pt x="6622" y="25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42943" y="4485140"/>
              <a:ext cx="352013" cy="420139"/>
            </a:xfrm>
            <a:custGeom>
              <a:avLst/>
              <a:gdLst/>
              <a:ahLst/>
              <a:cxnLst/>
              <a:rect l="0" t="0" r="0" b="0"/>
              <a:pathLst>
                <a:path w="352013" h="420139">
                  <a:moveTo>
                    <a:pt x="31585" y="0"/>
                  </a:moveTo>
                  <a:lnTo>
                    <a:pt x="43321" y="0"/>
                  </a:lnTo>
                  <a:lnTo>
                    <a:pt x="54449" y="0"/>
                  </a:lnTo>
                  <a:lnTo>
                    <a:pt x="66043" y="4"/>
                  </a:lnTo>
                  <a:lnTo>
                    <a:pt x="78031" y="177"/>
                  </a:lnTo>
                  <a:lnTo>
                    <a:pt x="90043" y="825"/>
                  </a:lnTo>
                  <a:lnTo>
                    <a:pt x="101851" y="2078"/>
                  </a:lnTo>
                  <a:lnTo>
                    <a:pt x="113550" y="3904"/>
                  </a:lnTo>
                  <a:lnTo>
                    <a:pt x="125467" y="6200"/>
                  </a:lnTo>
                  <a:lnTo>
                    <a:pt x="137775" y="8857"/>
                  </a:lnTo>
                  <a:lnTo>
                    <a:pt x="150328" y="11775"/>
                  </a:lnTo>
                  <a:lnTo>
                    <a:pt x="162762" y="14879"/>
                  </a:lnTo>
                  <a:lnTo>
                    <a:pt x="174865" y="18118"/>
                  </a:lnTo>
                  <a:lnTo>
                    <a:pt x="186433" y="21614"/>
                  </a:lnTo>
                  <a:lnTo>
                    <a:pt x="197201" y="25646"/>
                  </a:lnTo>
                  <a:lnTo>
                    <a:pt x="207118" y="30325"/>
                  </a:lnTo>
                  <a:lnTo>
                    <a:pt x="216608" y="35604"/>
                  </a:lnTo>
                  <a:lnTo>
                    <a:pt x="226440" y="41372"/>
                  </a:lnTo>
                  <a:lnTo>
                    <a:pt x="237022" y="47521"/>
                  </a:lnTo>
                  <a:lnTo>
                    <a:pt x="248251" y="54277"/>
                  </a:lnTo>
                  <a:lnTo>
                    <a:pt x="259715" y="62177"/>
                  </a:lnTo>
                  <a:lnTo>
                    <a:pt x="271127" y="71420"/>
                  </a:lnTo>
                  <a:lnTo>
                    <a:pt x="282214" y="81898"/>
                  </a:lnTo>
                  <a:lnTo>
                    <a:pt x="292651" y="93382"/>
                  </a:lnTo>
                  <a:lnTo>
                    <a:pt x="302333" y="105626"/>
                  </a:lnTo>
                  <a:lnTo>
                    <a:pt x="311324" y="118423"/>
                  </a:lnTo>
                  <a:lnTo>
                    <a:pt x="319756" y="131613"/>
                  </a:lnTo>
                  <a:lnTo>
                    <a:pt x="327758" y="145079"/>
                  </a:lnTo>
                  <a:lnTo>
                    <a:pt x="335116" y="158900"/>
                  </a:lnTo>
                  <a:lnTo>
                    <a:pt x="341307" y="173324"/>
                  </a:lnTo>
                  <a:lnTo>
                    <a:pt x="346133" y="188439"/>
                  </a:lnTo>
                  <a:lnTo>
                    <a:pt x="349544" y="204184"/>
                  </a:lnTo>
                  <a:lnTo>
                    <a:pt x="351466" y="220439"/>
                  </a:lnTo>
                  <a:lnTo>
                    <a:pt x="352012" y="237071"/>
                  </a:lnTo>
                  <a:lnTo>
                    <a:pt x="351262" y="253647"/>
                  </a:lnTo>
                  <a:lnTo>
                    <a:pt x="349171" y="269469"/>
                  </a:lnTo>
                  <a:lnTo>
                    <a:pt x="345837" y="284223"/>
                  </a:lnTo>
                  <a:lnTo>
                    <a:pt x="341312" y="298096"/>
                  </a:lnTo>
                  <a:lnTo>
                    <a:pt x="335527" y="311566"/>
                  </a:lnTo>
                  <a:lnTo>
                    <a:pt x="328556" y="324957"/>
                  </a:lnTo>
                  <a:lnTo>
                    <a:pt x="320435" y="338088"/>
                  </a:lnTo>
                  <a:lnTo>
                    <a:pt x="311081" y="350386"/>
                  </a:lnTo>
                  <a:lnTo>
                    <a:pt x="300561" y="361588"/>
                  </a:lnTo>
                  <a:lnTo>
                    <a:pt x="288903" y="371739"/>
                  </a:lnTo>
                  <a:lnTo>
                    <a:pt x="276022" y="381018"/>
                  </a:lnTo>
                  <a:lnTo>
                    <a:pt x="261985" y="389620"/>
                  </a:lnTo>
                  <a:lnTo>
                    <a:pt x="246983" y="397397"/>
                  </a:lnTo>
                  <a:lnTo>
                    <a:pt x="231235" y="403876"/>
                  </a:lnTo>
                  <a:lnTo>
                    <a:pt x="214943" y="408903"/>
                  </a:lnTo>
                  <a:lnTo>
                    <a:pt x="198427" y="412619"/>
                  </a:lnTo>
                  <a:lnTo>
                    <a:pt x="182113" y="415280"/>
                  </a:lnTo>
                  <a:lnTo>
                    <a:pt x="166211" y="417144"/>
                  </a:lnTo>
                  <a:lnTo>
                    <a:pt x="150583" y="418433"/>
                  </a:lnTo>
                  <a:lnTo>
                    <a:pt x="134863" y="419314"/>
                  </a:lnTo>
                  <a:lnTo>
                    <a:pt x="118848" y="419907"/>
                  </a:lnTo>
                  <a:lnTo>
                    <a:pt x="102819" y="420138"/>
                  </a:lnTo>
                  <a:lnTo>
                    <a:pt x="87431" y="419762"/>
                  </a:lnTo>
                  <a:lnTo>
                    <a:pt x="73009" y="418695"/>
                  </a:lnTo>
                  <a:lnTo>
                    <a:pt x="59613" y="417157"/>
                  </a:lnTo>
                  <a:lnTo>
                    <a:pt x="45681" y="415426"/>
                  </a:lnTo>
                  <a:lnTo>
                    <a:pt x="27759" y="41334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85140" y="484310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4" y="34453"/>
                  </a:lnTo>
                  <a:lnTo>
                    <a:pt x="206" y="46370"/>
                  </a:lnTo>
                  <a:lnTo>
                    <a:pt x="1108" y="59489"/>
                  </a:lnTo>
                  <a:lnTo>
                    <a:pt x="3906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85140" y="4685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73599" y="4706238"/>
              <a:ext cx="79998" cy="203918"/>
            </a:xfrm>
            <a:custGeom>
              <a:avLst/>
              <a:gdLst/>
              <a:ahLst/>
              <a:cxnLst/>
              <a:rect l="0" t="0" r="0" b="0"/>
              <a:pathLst>
                <a:path w="79998" h="203918">
                  <a:moveTo>
                    <a:pt x="6297" y="136871"/>
                  </a:moveTo>
                  <a:lnTo>
                    <a:pt x="9231" y="148538"/>
                  </a:lnTo>
                  <a:lnTo>
                    <a:pt x="12013" y="159028"/>
                  </a:lnTo>
                  <a:lnTo>
                    <a:pt x="14917" y="169325"/>
                  </a:lnTo>
                  <a:lnTo>
                    <a:pt x="18130" y="179453"/>
                  </a:lnTo>
                  <a:lnTo>
                    <a:pt x="21943" y="189148"/>
                  </a:lnTo>
                  <a:lnTo>
                    <a:pt x="26440" y="198206"/>
                  </a:lnTo>
                  <a:lnTo>
                    <a:pt x="30832" y="203917"/>
                  </a:lnTo>
                  <a:lnTo>
                    <a:pt x="33621" y="203594"/>
                  </a:lnTo>
                  <a:lnTo>
                    <a:pt x="34330" y="199301"/>
                  </a:lnTo>
                  <a:lnTo>
                    <a:pt x="33460" y="192702"/>
                  </a:lnTo>
                  <a:lnTo>
                    <a:pt x="31579" y="184699"/>
                  </a:lnTo>
                  <a:lnTo>
                    <a:pt x="29079" y="175813"/>
                  </a:lnTo>
                  <a:lnTo>
                    <a:pt x="26204" y="166360"/>
                  </a:lnTo>
                  <a:lnTo>
                    <a:pt x="23097" y="156539"/>
                  </a:lnTo>
                  <a:lnTo>
                    <a:pt x="19846" y="146477"/>
                  </a:lnTo>
                  <a:lnTo>
                    <a:pt x="16505" y="136258"/>
                  </a:lnTo>
                  <a:lnTo>
                    <a:pt x="13105" y="125935"/>
                  </a:lnTo>
                  <a:lnTo>
                    <a:pt x="9671" y="115539"/>
                  </a:lnTo>
                  <a:lnTo>
                    <a:pt x="6382" y="104927"/>
                  </a:lnTo>
                  <a:lnTo>
                    <a:pt x="3552" y="93810"/>
                  </a:lnTo>
                  <a:lnTo>
                    <a:pt x="1326" y="82078"/>
                  </a:lnTo>
                  <a:lnTo>
                    <a:pt x="0" y="70097"/>
                  </a:lnTo>
                  <a:lnTo>
                    <a:pt x="93" y="58586"/>
                  </a:lnTo>
                  <a:lnTo>
                    <a:pt x="1757" y="47924"/>
                  </a:lnTo>
                  <a:lnTo>
                    <a:pt x="4994" y="38309"/>
                  </a:lnTo>
                  <a:lnTo>
                    <a:pt x="9832" y="29922"/>
                  </a:lnTo>
                  <a:lnTo>
                    <a:pt x="16124" y="22734"/>
                  </a:lnTo>
                  <a:lnTo>
                    <a:pt x="23719" y="16702"/>
                  </a:lnTo>
                  <a:lnTo>
                    <a:pt x="33615" y="11286"/>
                  </a:lnTo>
                  <a:lnTo>
                    <a:pt x="50031" y="6010"/>
                  </a:lnTo>
                  <a:lnTo>
                    <a:pt x="799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94663" y="4741028"/>
              <a:ext cx="127390" cy="218909"/>
            </a:xfrm>
            <a:custGeom>
              <a:avLst/>
              <a:gdLst/>
              <a:ahLst/>
              <a:cxnLst/>
              <a:rect l="0" t="0" r="0" b="0"/>
              <a:pathLst>
                <a:path w="127390" h="218909">
                  <a:moveTo>
                    <a:pt x="22104" y="112609"/>
                  </a:moveTo>
                  <a:lnTo>
                    <a:pt x="33772" y="112542"/>
                  </a:lnTo>
                  <a:lnTo>
                    <a:pt x="44261" y="111902"/>
                  </a:lnTo>
                  <a:lnTo>
                    <a:pt x="54557" y="110601"/>
                  </a:lnTo>
                  <a:lnTo>
                    <a:pt x="64686" y="108568"/>
                  </a:lnTo>
                  <a:lnTo>
                    <a:pt x="74381" y="105604"/>
                  </a:lnTo>
                  <a:lnTo>
                    <a:pt x="83513" y="101679"/>
                  </a:lnTo>
                  <a:lnTo>
                    <a:pt x="91943" y="96758"/>
                  </a:lnTo>
                  <a:lnTo>
                    <a:pt x="99456" y="90706"/>
                  </a:lnTo>
                  <a:lnTo>
                    <a:pt x="106022" y="83556"/>
                  </a:lnTo>
                  <a:lnTo>
                    <a:pt x="111601" y="75316"/>
                  </a:lnTo>
                  <a:lnTo>
                    <a:pt x="116057" y="65881"/>
                  </a:lnTo>
                  <a:lnTo>
                    <a:pt x="119414" y="55322"/>
                  </a:lnTo>
                  <a:lnTo>
                    <a:pt x="121346" y="44147"/>
                  </a:lnTo>
                  <a:lnTo>
                    <a:pt x="121138" y="33187"/>
                  </a:lnTo>
                  <a:lnTo>
                    <a:pt x="118582" y="22908"/>
                  </a:lnTo>
                  <a:lnTo>
                    <a:pt x="113764" y="13890"/>
                  </a:lnTo>
                  <a:lnTo>
                    <a:pt x="106791" y="6970"/>
                  </a:lnTo>
                  <a:lnTo>
                    <a:pt x="97958" y="2400"/>
                  </a:lnTo>
                  <a:lnTo>
                    <a:pt x="87809" y="113"/>
                  </a:lnTo>
                  <a:lnTo>
                    <a:pt x="77022" y="0"/>
                  </a:lnTo>
                  <a:lnTo>
                    <a:pt x="66038" y="1776"/>
                  </a:lnTo>
                  <a:lnTo>
                    <a:pt x="55226" y="5217"/>
                  </a:lnTo>
                  <a:lnTo>
                    <a:pt x="44967" y="10259"/>
                  </a:lnTo>
                  <a:lnTo>
                    <a:pt x="35406" y="16718"/>
                  </a:lnTo>
                  <a:lnTo>
                    <a:pt x="26663" y="24324"/>
                  </a:lnTo>
                  <a:lnTo>
                    <a:pt x="18929" y="32799"/>
                  </a:lnTo>
                  <a:lnTo>
                    <a:pt x="12214" y="41915"/>
                  </a:lnTo>
                  <a:lnTo>
                    <a:pt x="6703" y="51815"/>
                  </a:lnTo>
                  <a:lnTo>
                    <a:pt x="2823" y="62979"/>
                  </a:lnTo>
                  <a:lnTo>
                    <a:pt x="658" y="75557"/>
                  </a:lnTo>
                  <a:lnTo>
                    <a:pt x="0" y="89089"/>
                  </a:lnTo>
                  <a:lnTo>
                    <a:pt x="538" y="102712"/>
                  </a:lnTo>
                  <a:lnTo>
                    <a:pt x="1975" y="115910"/>
                  </a:lnTo>
                  <a:lnTo>
                    <a:pt x="4225" y="128533"/>
                  </a:lnTo>
                  <a:lnTo>
                    <a:pt x="7405" y="140617"/>
                  </a:lnTo>
                  <a:lnTo>
                    <a:pt x="11505" y="152257"/>
                  </a:lnTo>
                  <a:lnTo>
                    <a:pt x="16392" y="163395"/>
                  </a:lnTo>
                  <a:lnTo>
                    <a:pt x="21896" y="173816"/>
                  </a:lnTo>
                  <a:lnTo>
                    <a:pt x="27863" y="183458"/>
                  </a:lnTo>
                  <a:lnTo>
                    <a:pt x="34329" y="192239"/>
                  </a:lnTo>
                  <a:lnTo>
                    <a:pt x="41501" y="199992"/>
                  </a:lnTo>
                  <a:lnTo>
                    <a:pt x="49437" y="206717"/>
                  </a:lnTo>
                  <a:lnTo>
                    <a:pt x="58055" y="212233"/>
                  </a:lnTo>
                  <a:lnTo>
                    <a:pt x="67218" y="216115"/>
                  </a:lnTo>
                  <a:lnTo>
                    <a:pt x="76781" y="218282"/>
                  </a:lnTo>
                  <a:lnTo>
                    <a:pt x="86369" y="218908"/>
                  </a:lnTo>
                  <a:lnTo>
                    <a:pt x="96422" y="218211"/>
                  </a:lnTo>
                  <a:lnTo>
                    <a:pt x="108938" y="215014"/>
                  </a:lnTo>
                  <a:lnTo>
                    <a:pt x="127389" y="207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83842" y="4790466"/>
              <a:ext cx="117195" cy="199279"/>
            </a:xfrm>
            <a:custGeom>
              <a:avLst/>
              <a:gdLst/>
              <a:ahLst/>
              <a:cxnLst/>
              <a:rect l="0" t="0" r="0" b="0"/>
              <a:pathLst>
                <a:path w="117195" h="199279">
                  <a:moveTo>
                    <a:pt x="85608" y="0"/>
                  </a:moveTo>
                  <a:lnTo>
                    <a:pt x="74008" y="134"/>
                  </a:lnTo>
                  <a:lnTo>
                    <a:pt x="64159" y="1415"/>
                  </a:lnTo>
                  <a:lnTo>
                    <a:pt x="55154" y="4008"/>
                  </a:lnTo>
                  <a:lnTo>
                    <a:pt x="46712" y="7727"/>
                  </a:lnTo>
                  <a:lnTo>
                    <a:pt x="38685" y="12360"/>
                  </a:lnTo>
                  <a:lnTo>
                    <a:pt x="30966" y="17702"/>
                  </a:lnTo>
                  <a:lnTo>
                    <a:pt x="23635" y="23895"/>
                  </a:lnTo>
                  <a:lnTo>
                    <a:pt x="16932" y="31406"/>
                  </a:lnTo>
                  <a:lnTo>
                    <a:pt x="10950" y="40383"/>
                  </a:lnTo>
                  <a:lnTo>
                    <a:pt x="5950" y="50682"/>
                  </a:lnTo>
                  <a:lnTo>
                    <a:pt x="2421" y="62044"/>
                  </a:lnTo>
                  <a:lnTo>
                    <a:pt x="496" y="74202"/>
                  </a:lnTo>
                  <a:lnTo>
                    <a:pt x="0" y="86772"/>
                  </a:lnTo>
                  <a:lnTo>
                    <a:pt x="648" y="99276"/>
                  </a:lnTo>
                  <a:lnTo>
                    <a:pt x="2155" y="111465"/>
                  </a:lnTo>
                  <a:lnTo>
                    <a:pt x="4282" y="123443"/>
                  </a:lnTo>
                  <a:lnTo>
                    <a:pt x="6847" y="135560"/>
                  </a:lnTo>
                  <a:lnTo>
                    <a:pt x="9724" y="147998"/>
                  </a:lnTo>
                  <a:lnTo>
                    <a:pt x="13146" y="160301"/>
                  </a:lnTo>
                  <a:lnTo>
                    <a:pt x="17661" y="171504"/>
                  </a:lnTo>
                  <a:lnTo>
                    <a:pt x="23485" y="181139"/>
                  </a:lnTo>
                  <a:lnTo>
                    <a:pt x="30688" y="188914"/>
                  </a:lnTo>
                  <a:lnTo>
                    <a:pt x="39351" y="194462"/>
                  </a:lnTo>
                  <a:lnTo>
                    <a:pt x="49358" y="197817"/>
                  </a:lnTo>
                  <a:lnTo>
                    <a:pt x="60246" y="199278"/>
                  </a:lnTo>
                  <a:lnTo>
                    <a:pt x="72579" y="199248"/>
                  </a:lnTo>
                  <a:lnTo>
                    <a:pt x="89676" y="196609"/>
                  </a:lnTo>
                  <a:lnTo>
                    <a:pt x="11719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85279" y="4579896"/>
              <a:ext cx="21043" cy="421141"/>
            </a:xfrm>
            <a:custGeom>
              <a:avLst/>
              <a:gdLst/>
              <a:ahLst/>
              <a:cxnLst/>
              <a:rect l="0" t="0" r="0" b="0"/>
              <a:pathLst>
                <a:path w="21043" h="421141">
                  <a:moveTo>
                    <a:pt x="10513" y="0"/>
                  </a:moveTo>
                  <a:lnTo>
                    <a:pt x="7646" y="11869"/>
                  </a:lnTo>
                  <a:lnTo>
                    <a:pt x="5505" y="24278"/>
                  </a:lnTo>
                  <a:lnTo>
                    <a:pt x="3902" y="38461"/>
                  </a:lnTo>
                  <a:lnTo>
                    <a:pt x="2722" y="53996"/>
                  </a:lnTo>
                  <a:lnTo>
                    <a:pt x="1872" y="69992"/>
                  </a:lnTo>
                  <a:lnTo>
                    <a:pt x="1275" y="85884"/>
                  </a:lnTo>
                  <a:lnTo>
                    <a:pt x="861" y="101777"/>
                  </a:lnTo>
                  <a:lnTo>
                    <a:pt x="576" y="118261"/>
                  </a:lnTo>
                  <a:lnTo>
                    <a:pt x="383" y="135641"/>
                  </a:lnTo>
                  <a:lnTo>
                    <a:pt x="252" y="153922"/>
                  </a:lnTo>
                  <a:lnTo>
                    <a:pt x="164" y="172965"/>
                  </a:lnTo>
                  <a:lnTo>
                    <a:pt x="105" y="192598"/>
                  </a:lnTo>
                  <a:lnTo>
                    <a:pt x="65" y="212666"/>
                  </a:lnTo>
                  <a:lnTo>
                    <a:pt x="38" y="233043"/>
                  </a:lnTo>
                  <a:lnTo>
                    <a:pt x="21" y="253629"/>
                  </a:lnTo>
                  <a:lnTo>
                    <a:pt x="9" y="274027"/>
                  </a:lnTo>
                  <a:lnTo>
                    <a:pt x="1" y="293576"/>
                  </a:lnTo>
                  <a:lnTo>
                    <a:pt x="0" y="311980"/>
                  </a:lnTo>
                  <a:lnTo>
                    <a:pt x="170" y="329118"/>
                  </a:lnTo>
                  <a:lnTo>
                    <a:pt x="815" y="344870"/>
                  </a:lnTo>
                  <a:lnTo>
                    <a:pt x="2067" y="359309"/>
                  </a:lnTo>
                  <a:lnTo>
                    <a:pt x="3929" y="372402"/>
                  </a:lnTo>
                  <a:lnTo>
                    <a:pt x="6657" y="385294"/>
                  </a:lnTo>
                  <a:lnTo>
                    <a:pt x="11608" y="400241"/>
                  </a:lnTo>
                  <a:lnTo>
                    <a:pt x="2104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58922" y="4716767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52642"/>
                  </a:moveTo>
                  <a:lnTo>
                    <a:pt x="225759" y="46775"/>
                  </a:lnTo>
                  <a:lnTo>
                    <a:pt x="220195" y="41210"/>
                  </a:lnTo>
                  <a:lnTo>
                    <a:pt x="214391" y="35415"/>
                  </a:lnTo>
                  <a:lnTo>
                    <a:pt x="208138" y="29507"/>
                  </a:lnTo>
                  <a:lnTo>
                    <a:pt x="201159" y="23826"/>
                  </a:lnTo>
                  <a:lnTo>
                    <a:pt x="193369" y="18555"/>
                  </a:lnTo>
                  <a:lnTo>
                    <a:pt x="184522" y="13878"/>
                  </a:lnTo>
                  <a:lnTo>
                    <a:pt x="174146" y="10040"/>
                  </a:lnTo>
                  <a:lnTo>
                    <a:pt x="162126" y="7092"/>
                  </a:lnTo>
                  <a:lnTo>
                    <a:pt x="148648" y="4926"/>
                  </a:lnTo>
                  <a:lnTo>
                    <a:pt x="134004" y="3383"/>
                  </a:lnTo>
                  <a:lnTo>
                    <a:pt x="118494" y="2303"/>
                  </a:lnTo>
                  <a:lnTo>
                    <a:pt x="102521" y="1560"/>
                  </a:lnTo>
                  <a:lnTo>
                    <a:pt x="86580" y="1051"/>
                  </a:lnTo>
                  <a:lnTo>
                    <a:pt x="70950" y="706"/>
                  </a:lnTo>
                  <a:lnTo>
                    <a:pt x="56104" y="473"/>
                  </a:lnTo>
                  <a:lnTo>
                    <a:pt x="41249" y="291"/>
                  </a:lnTo>
                  <a:lnTo>
                    <a:pt x="23964" y="1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01077" y="4569367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2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6"/>
                  </a:lnTo>
                  <a:lnTo>
                    <a:pt x="0" y="101368"/>
                  </a:lnTo>
                  <a:lnTo>
                    <a:pt x="0" y="120336"/>
                  </a:lnTo>
                  <a:lnTo>
                    <a:pt x="0" y="139942"/>
                  </a:lnTo>
                  <a:lnTo>
                    <a:pt x="0" y="160004"/>
                  </a:lnTo>
                  <a:lnTo>
                    <a:pt x="0" y="180383"/>
                  </a:lnTo>
                  <a:lnTo>
                    <a:pt x="0" y="200976"/>
                  </a:lnTo>
                  <a:lnTo>
                    <a:pt x="0" y="221551"/>
                  </a:lnTo>
                  <a:lnTo>
                    <a:pt x="0" y="241751"/>
                  </a:lnTo>
                  <a:lnTo>
                    <a:pt x="0" y="261416"/>
                  </a:lnTo>
                  <a:lnTo>
                    <a:pt x="0" y="280554"/>
                  </a:lnTo>
                  <a:lnTo>
                    <a:pt x="0" y="299251"/>
                  </a:lnTo>
                  <a:lnTo>
                    <a:pt x="0" y="317597"/>
                  </a:lnTo>
                  <a:lnTo>
                    <a:pt x="0" y="335309"/>
                  </a:lnTo>
                  <a:lnTo>
                    <a:pt x="0" y="353685"/>
                  </a:lnTo>
                  <a:lnTo>
                    <a:pt x="0" y="37657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74777" y="4822052"/>
              <a:ext cx="52643" cy="147399"/>
            </a:xfrm>
            <a:custGeom>
              <a:avLst/>
              <a:gdLst/>
              <a:ahLst/>
              <a:cxnLst/>
              <a:rect l="0" t="0" r="0" b="0"/>
              <a:pathLst>
                <a:path w="52643" h="147399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50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90" y="63096"/>
                  </a:lnTo>
                  <a:lnTo>
                    <a:pt x="21600" y="75861"/>
                  </a:lnTo>
                  <a:lnTo>
                    <a:pt x="25640" y="88494"/>
                  </a:lnTo>
                  <a:lnTo>
                    <a:pt x="30312" y="100748"/>
                  </a:lnTo>
                  <a:lnTo>
                    <a:pt x="35268" y="112132"/>
                  </a:lnTo>
                  <a:lnTo>
                    <a:pt x="40277" y="122931"/>
                  </a:lnTo>
                  <a:lnTo>
                    <a:pt x="45780" y="134088"/>
                  </a:lnTo>
                  <a:lnTo>
                    <a:pt x="52642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01077" y="4769409"/>
              <a:ext cx="200043" cy="568540"/>
            </a:xfrm>
            <a:custGeom>
              <a:avLst/>
              <a:gdLst/>
              <a:ahLst/>
              <a:cxnLst/>
              <a:rect l="0" t="0" r="0" b="0"/>
              <a:pathLst>
                <a:path w="200043" h="568540">
                  <a:moveTo>
                    <a:pt x="200042" y="0"/>
                  </a:moveTo>
                  <a:lnTo>
                    <a:pt x="197041" y="8868"/>
                  </a:lnTo>
                  <a:lnTo>
                    <a:pt x="193619" y="17855"/>
                  </a:lnTo>
                  <a:lnTo>
                    <a:pt x="189423" y="27855"/>
                  </a:lnTo>
                  <a:lnTo>
                    <a:pt x="184522" y="39008"/>
                  </a:lnTo>
                  <a:lnTo>
                    <a:pt x="179041" y="51469"/>
                  </a:lnTo>
                  <a:lnTo>
                    <a:pt x="173110" y="65185"/>
                  </a:lnTo>
                  <a:lnTo>
                    <a:pt x="166849" y="80121"/>
                  </a:lnTo>
                  <a:lnTo>
                    <a:pt x="160350" y="96347"/>
                  </a:lnTo>
                  <a:lnTo>
                    <a:pt x="153691" y="113764"/>
                  </a:lnTo>
                  <a:lnTo>
                    <a:pt x="147084" y="131677"/>
                  </a:lnTo>
                  <a:lnTo>
                    <a:pt x="140877" y="148936"/>
                  </a:lnTo>
                  <a:lnTo>
                    <a:pt x="135215" y="164954"/>
                  </a:lnTo>
                  <a:lnTo>
                    <a:pt x="129922" y="179997"/>
                  </a:lnTo>
                  <a:lnTo>
                    <a:pt x="124601" y="194858"/>
                  </a:lnTo>
                  <a:lnTo>
                    <a:pt x="119021" y="210042"/>
                  </a:lnTo>
                  <a:lnTo>
                    <a:pt x="113290" y="225547"/>
                  </a:lnTo>
                  <a:lnTo>
                    <a:pt x="107742" y="241051"/>
                  </a:lnTo>
                  <a:lnTo>
                    <a:pt x="102559" y="256346"/>
                  </a:lnTo>
                  <a:lnTo>
                    <a:pt x="97605" y="271534"/>
                  </a:lnTo>
                  <a:lnTo>
                    <a:pt x="92517" y="286944"/>
                  </a:lnTo>
                  <a:lnTo>
                    <a:pt x="87100" y="302758"/>
                  </a:lnTo>
                  <a:lnTo>
                    <a:pt x="81478" y="319158"/>
                  </a:lnTo>
                  <a:lnTo>
                    <a:pt x="76005" y="336392"/>
                  </a:lnTo>
                  <a:lnTo>
                    <a:pt x="70872" y="354511"/>
                  </a:lnTo>
                  <a:lnTo>
                    <a:pt x="65951" y="373410"/>
                  </a:lnTo>
                  <a:lnTo>
                    <a:pt x="60887" y="392927"/>
                  </a:lnTo>
                  <a:lnTo>
                    <a:pt x="55480" y="412899"/>
                  </a:lnTo>
                  <a:lnTo>
                    <a:pt x="49695" y="432869"/>
                  </a:lnTo>
                  <a:lnTo>
                    <a:pt x="43580" y="452123"/>
                  </a:lnTo>
                  <a:lnTo>
                    <a:pt x="37207" y="470325"/>
                  </a:lnTo>
                  <a:lnTo>
                    <a:pt x="30809" y="487325"/>
                  </a:lnTo>
                  <a:lnTo>
                    <a:pt x="24747" y="502985"/>
                  </a:lnTo>
                  <a:lnTo>
                    <a:pt x="19196" y="517358"/>
                  </a:lnTo>
                  <a:lnTo>
                    <a:pt x="14303" y="530206"/>
                  </a:lnTo>
                  <a:lnTo>
                    <a:pt x="9792" y="542165"/>
                  </a:lnTo>
                  <a:lnTo>
                    <a:pt x="5269" y="55428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38759" y="4622010"/>
              <a:ext cx="148113" cy="419779"/>
            </a:xfrm>
            <a:custGeom>
              <a:avLst/>
              <a:gdLst/>
              <a:ahLst/>
              <a:cxnLst/>
              <a:rect l="0" t="0" r="0" b="0"/>
              <a:pathLst>
                <a:path w="148113" h="419779">
                  <a:moveTo>
                    <a:pt x="4515" y="0"/>
                  </a:moveTo>
                  <a:lnTo>
                    <a:pt x="4515" y="11802"/>
                  </a:lnTo>
                  <a:lnTo>
                    <a:pt x="4515" y="23571"/>
                  </a:lnTo>
                  <a:lnTo>
                    <a:pt x="4520" y="36471"/>
                  </a:lnTo>
                  <a:lnTo>
                    <a:pt x="4693" y="50664"/>
                  </a:lnTo>
                  <a:lnTo>
                    <a:pt x="5341" y="66289"/>
                  </a:lnTo>
                  <a:lnTo>
                    <a:pt x="6590" y="83265"/>
                  </a:lnTo>
                  <a:lnTo>
                    <a:pt x="8242" y="101366"/>
                  </a:lnTo>
                  <a:lnTo>
                    <a:pt x="9890" y="120335"/>
                  </a:lnTo>
                  <a:lnTo>
                    <a:pt x="11293" y="139942"/>
                  </a:lnTo>
                  <a:lnTo>
                    <a:pt x="12386" y="160003"/>
                  </a:lnTo>
                  <a:lnTo>
                    <a:pt x="13194" y="180382"/>
                  </a:lnTo>
                  <a:lnTo>
                    <a:pt x="13772" y="200970"/>
                  </a:lnTo>
                  <a:lnTo>
                    <a:pt x="14177" y="221373"/>
                  </a:lnTo>
                  <a:lnTo>
                    <a:pt x="14457" y="240925"/>
                  </a:lnTo>
                  <a:lnTo>
                    <a:pt x="14643" y="259331"/>
                  </a:lnTo>
                  <a:lnTo>
                    <a:pt x="14600" y="276471"/>
                  </a:lnTo>
                  <a:lnTo>
                    <a:pt x="14040" y="292224"/>
                  </a:lnTo>
                  <a:lnTo>
                    <a:pt x="12850" y="306679"/>
                  </a:lnTo>
                  <a:lnTo>
                    <a:pt x="11237" y="320218"/>
                  </a:lnTo>
                  <a:lnTo>
                    <a:pt x="9615" y="333400"/>
                  </a:lnTo>
                  <a:lnTo>
                    <a:pt x="8223" y="346478"/>
                  </a:lnTo>
                  <a:lnTo>
                    <a:pt x="6874" y="356243"/>
                  </a:lnTo>
                  <a:lnTo>
                    <a:pt x="5247" y="358883"/>
                  </a:lnTo>
                  <a:lnTo>
                    <a:pt x="3355" y="356227"/>
                  </a:lnTo>
                  <a:lnTo>
                    <a:pt x="1492" y="350387"/>
                  </a:lnTo>
                  <a:lnTo>
                    <a:pt x="274" y="342687"/>
                  </a:lnTo>
                  <a:lnTo>
                    <a:pt x="0" y="333892"/>
                  </a:lnTo>
                  <a:lnTo>
                    <a:pt x="660" y="324445"/>
                  </a:lnTo>
                  <a:lnTo>
                    <a:pt x="2106" y="314599"/>
                  </a:lnTo>
                  <a:lnTo>
                    <a:pt x="4159" y="304507"/>
                  </a:lnTo>
                  <a:lnTo>
                    <a:pt x="6656" y="294260"/>
                  </a:lnTo>
                  <a:lnTo>
                    <a:pt x="9472" y="283916"/>
                  </a:lnTo>
                  <a:lnTo>
                    <a:pt x="12513" y="273512"/>
                  </a:lnTo>
                  <a:lnTo>
                    <a:pt x="15875" y="263235"/>
                  </a:lnTo>
                  <a:lnTo>
                    <a:pt x="19817" y="253407"/>
                  </a:lnTo>
                  <a:lnTo>
                    <a:pt x="24444" y="244176"/>
                  </a:lnTo>
                  <a:lnTo>
                    <a:pt x="30028" y="235841"/>
                  </a:lnTo>
                  <a:lnTo>
                    <a:pt x="37065" y="228921"/>
                  </a:lnTo>
                  <a:lnTo>
                    <a:pt x="45685" y="223574"/>
                  </a:lnTo>
                  <a:lnTo>
                    <a:pt x="55389" y="219968"/>
                  </a:lnTo>
                  <a:lnTo>
                    <a:pt x="65280" y="218437"/>
                  </a:lnTo>
                  <a:lnTo>
                    <a:pt x="74816" y="218965"/>
                  </a:lnTo>
                  <a:lnTo>
                    <a:pt x="83826" y="221249"/>
                  </a:lnTo>
                  <a:lnTo>
                    <a:pt x="92330" y="224908"/>
                  </a:lnTo>
                  <a:lnTo>
                    <a:pt x="100412" y="229590"/>
                  </a:lnTo>
                  <a:lnTo>
                    <a:pt x="108009" y="235171"/>
                  </a:lnTo>
                  <a:lnTo>
                    <a:pt x="114899" y="241740"/>
                  </a:lnTo>
                  <a:lnTo>
                    <a:pt x="121021" y="249268"/>
                  </a:lnTo>
                  <a:lnTo>
                    <a:pt x="126456" y="257610"/>
                  </a:lnTo>
                  <a:lnTo>
                    <a:pt x="131342" y="266588"/>
                  </a:lnTo>
                  <a:lnTo>
                    <a:pt x="135810" y="276041"/>
                  </a:lnTo>
                  <a:lnTo>
                    <a:pt x="139812" y="285999"/>
                  </a:lnTo>
                  <a:lnTo>
                    <a:pt x="143128" y="296670"/>
                  </a:lnTo>
                  <a:lnTo>
                    <a:pt x="145688" y="308104"/>
                  </a:lnTo>
                  <a:lnTo>
                    <a:pt x="147408" y="320053"/>
                  </a:lnTo>
                  <a:lnTo>
                    <a:pt x="148112" y="332074"/>
                  </a:lnTo>
                  <a:lnTo>
                    <a:pt x="147803" y="343896"/>
                  </a:lnTo>
                  <a:lnTo>
                    <a:pt x="146459" y="355275"/>
                  </a:lnTo>
                  <a:lnTo>
                    <a:pt x="143961" y="365916"/>
                  </a:lnTo>
                  <a:lnTo>
                    <a:pt x="140351" y="375738"/>
                  </a:lnTo>
                  <a:lnTo>
                    <a:pt x="135639" y="384825"/>
                  </a:lnTo>
                  <a:lnTo>
                    <a:pt x="129728" y="393323"/>
                  </a:lnTo>
                  <a:lnTo>
                    <a:pt x="122673" y="401363"/>
                  </a:lnTo>
                  <a:lnTo>
                    <a:pt x="114495" y="408579"/>
                  </a:lnTo>
                  <a:lnTo>
                    <a:pt x="105103" y="414141"/>
                  </a:lnTo>
                  <a:lnTo>
                    <a:pt x="94567" y="417732"/>
                  </a:lnTo>
                  <a:lnTo>
                    <a:pt x="83238" y="419498"/>
                  </a:lnTo>
                  <a:lnTo>
                    <a:pt x="71642" y="419778"/>
                  </a:lnTo>
                  <a:lnTo>
                    <a:pt x="60118" y="418930"/>
                  </a:lnTo>
                  <a:lnTo>
                    <a:pt x="49242" y="417225"/>
                  </a:lnTo>
                  <a:lnTo>
                    <a:pt x="38846" y="414561"/>
                  </a:lnTo>
                  <a:lnTo>
                    <a:pt x="28024" y="409596"/>
                  </a:lnTo>
                  <a:lnTo>
                    <a:pt x="1504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99408" y="4817905"/>
              <a:ext cx="138665" cy="251304"/>
            </a:xfrm>
            <a:custGeom>
              <a:avLst/>
              <a:gdLst/>
              <a:ahLst/>
              <a:cxnLst/>
              <a:rect l="0" t="0" r="0" b="0"/>
              <a:pathLst>
                <a:path w="138665" h="251304">
                  <a:moveTo>
                    <a:pt x="12322" y="119960"/>
                  </a:moveTo>
                  <a:lnTo>
                    <a:pt x="21124" y="122760"/>
                  </a:lnTo>
                  <a:lnTo>
                    <a:pt x="29471" y="124261"/>
                  </a:lnTo>
                  <a:lnTo>
                    <a:pt x="38169" y="124568"/>
                  </a:lnTo>
                  <a:lnTo>
                    <a:pt x="47290" y="123889"/>
                  </a:lnTo>
                  <a:lnTo>
                    <a:pt x="56785" y="122421"/>
                  </a:lnTo>
                  <a:lnTo>
                    <a:pt x="66573" y="120347"/>
                  </a:lnTo>
                  <a:lnTo>
                    <a:pt x="76414" y="117665"/>
                  </a:lnTo>
                  <a:lnTo>
                    <a:pt x="85939" y="114193"/>
                  </a:lnTo>
                  <a:lnTo>
                    <a:pt x="94968" y="109889"/>
                  </a:lnTo>
                  <a:lnTo>
                    <a:pt x="103334" y="104525"/>
                  </a:lnTo>
                  <a:lnTo>
                    <a:pt x="110807" y="97636"/>
                  </a:lnTo>
                  <a:lnTo>
                    <a:pt x="117342" y="89112"/>
                  </a:lnTo>
                  <a:lnTo>
                    <a:pt x="122731" y="79303"/>
                  </a:lnTo>
                  <a:lnTo>
                    <a:pt x="126528" y="68808"/>
                  </a:lnTo>
                  <a:lnTo>
                    <a:pt x="128633" y="58053"/>
                  </a:lnTo>
                  <a:lnTo>
                    <a:pt x="129081" y="47411"/>
                  </a:lnTo>
                  <a:lnTo>
                    <a:pt x="127870" y="37272"/>
                  </a:lnTo>
                  <a:lnTo>
                    <a:pt x="125157" y="27800"/>
                  </a:lnTo>
                  <a:lnTo>
                    <a:pt x="120898" y="19289"/>
                  </a:lnTo>
                  <a:lnTo>
                    <a:pt x="114765" y="12243"/>
                  </a:lnTo>
                  <a:lnTo>
                    <a:pt x="106756" y="6804"/>
                  </a:lnTo>
                  <a:lnTo>
                    <a:pt x="97294" y="2964"/>
                  </a:lnTo>
                  <a:lnTo>
                    <a:pt x="87035" y="745"/>
                  </a:lnTo>
                  <a:lnTo>
                    <a:pt x="76442" y="0"/>
                  </a:lnTo>
                  <a:lnTo>
                    <a:pt x="66078" y="786"/>
                  </a:lnTo>
                  <a:lnTo>
                    <a:pt x="56659" y="3432"/>
                  </a:lnTo>
                  <a:lnTo>
                    <a:pt x="48475" y="7948"/>
                  </a:lnTo>
                  <a:lnTo>
                    <a:pt x="41303" y="13910"/>
                  </a:lnTo>
                  <a:lnTo>
                    <a:pt x="34630" y="20667"/>
                  </a:lnTo>
                  <a:lnTo>
                    <a:pt x="28101" y="27773"/>
                  </a:lnTo>
                  <a:lnTo>
                    <a:pt x="21713" y="35321"/>
                  </a:lnTo>
                  <a:lnTo>
                    <a:pt x="15714" y="43826"/>
                  </a:lnTo>
                  <a:lnTo>
                    <a:pt x="10239" y="53516"/>
                  </a:lnTo>
                  <a:lnTo>
                    <a:pt x="5595" y="64482"/>
                  </a:lnTo>
                  <a:lnTo>
                    <a:pt x="2314" y="76832"/>
                  </a:lnTo>
                  <a:lnTo>
                    <a:pt x="553" y="90476"/>
                  </a:lnTo>
                  <a:lnTo>
                    <a:pt x="0" y="105029"/>
                  </a:lnTo>
                  <a:lnTo>
                    <a:pt x="77" y="119936"/>
                  </a:lnTo>
                  <a:lnTo>
                    <a:pt x="387" y="134842"/>
                  </a:lnTo>
                  <a:lnTo>
                    <a:pt x="898" y="149442"/>
                  </a:lnTo>
                  <a:lnTo>
                    <a:pt x="1837" y="163398"/>
                  </a:lnTo>
                  <a:lnTo>
                    <a:pt x="3323" y="176594"/>
                  </a:lnTo>
                  <a:lnTo>
                    <a:pt x="5490" y="188930"/>
                  </a:lnTo>
                  <a:lnTo>
                    <a:pt x="8555" y="200229"/>
                  </a:lnTo>
                  <a:lnTo>
                    <a:pt x="12554" y="210496"/>
                  </a:lnTo>
                  <a:lnTo>
                    <a:pt x="17529" y="219715"/>
                  </a:lnTo>
                  <a:lnTo>
                    <a:pt x="23618" y="227770"/>
                  </a:lnTo>
                  <a:lnTo>
                    <a:pt x="30793" y="234704"/>
                  </a:lnTo>
                  <a:lnTo>
                    <a:pt x="39051" y="240532"/>
                  </a:lnTo>
                  <a:lnTo>
                    <a:pt x="48497" y="245157"/>
                  </a:lnTo>
                  <a:lnTo>
                    <a:pt x="59065" y="248631"/>
                  </a:lnTo>
                  <a:lnTo>
                    <a:pt x="70244" y="250812"/>
                  </a:lnTo>
                  <a:lnTo>
                    <a:pt x="81209" y="251303"/>
                  </a:lnTo>
                  <a:lnTo>
                    <a:pt x="91499" y="250043"/>
                  </a:lnTo>
                  <a:lnTo>
                    <a:pt x="100923" y="247374"/>
                  </a:lnTo>
                  <a:lnTo>
                    <a:pt x="110399" y="243494"/>
                  </a:lnTo>
                  <a:lnTo>
                    <a:pt x="121870" y="236946"/>
                  </a:lnTo>
                  <a:lnTo>
                    <a:pt x="138664" y="225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38072" y="4664124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73"/>
                  </a:lnTo>
                  <a:lnTo>
                    <a:pt x="10528" y="58102"/>
                  </a:lnTo>
                  <a:lnTo>
                    <a:pt x="10528" y="73279"/>
                  </a:lnTo>
                  <a:lnTo>
                    <a:pt x="10528" y="88359"/>
                  </a:lnTo>
                  <a:lnTo>
                    <a:pt x="10528" y="103742"/>
                  </a:lnTo>
                  <a:lnTo>
                    <a:pt x="10528" y="120347"/>
                  </a:lnTo>
                  <a:lnTo>
                    <a:pt x="10524" y="138577"/>
                  </a:lnTo>
                  <a:lnTo>
                    <a:pt x="10351" y="157717"/>
                  </a:lnTo>
                  <a:lnTo>
                    <a:pt x="9703" y="176272"/>
                  </a:lnTo>
                  <a:lnTo>
                    <a:pt x="8454" y="193429"/>
                  </a:lnTo>
                  <a:lnTo>
                    <a:pt x="6801" y="209542"/>
                  </a:lnTo>
                  <a:lnTo>
                    <a:pt x="5153" y="225722"/>
                  </a:lnTo>
                  <a:lnTo>
                    <a:pt x="3751" y="242640"/>
                  </a:lnTo>
                  <a:lnTo>
                    <a:pt x="2658" y="260310"/>
                  </a:lnTo>
                  <a:lnTo>
                    <a:pt x="1850" y="278344"/>
                  </a:lnTo>
                  <a:lnTo>
                    <a:pt x="1272" y="296446"/>
                  </a:lnTo>
                  <a:lnTo>
                    <a:pt x="867" y="314315"/>
                  </a:lnTo>
                  <a:lnTo>
                    <a:pt x="587" y="331607"/>
                  </a:lnTo>
                  <a:lnTo>
                    <a:pt x="396" y="348180"/>
                  </a:lnTo>
                  <a:lnTo>
                    <a:pt x="266" y="363676"/>
                  </a:lnTo>
                  <a:lnTo>
                    <a:pt x="165" y="379046"/>
                  </a:lnTo>
                  <a:lnTo>
                    <a:pt x="81" y="3967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15552" y="4874694"/>
              <a:ext cx="97727" cy="214474"/>
            </a:xfrm>
            <a:custGeom>
              <a:avLst/>
              <a:gdLst/>
              <a:ahLst/>
              <a:cxnLst/>
              <a:rect l="0" t="0" r="0" b="0"/>
              <a:pathLst>
                <a:path w="97727" h="214474">
                  <a:moveTo>
                    <a:pt x="69919" y="31585"/>
                  </a:moveTo>
                  <a:lnTo>
                    <a:pt x="61185" y="34653"/>
                  </a:lnTo>
                  <a:lnTo>
                    <a:pt x="53479" y="38716"/>
                  </a:lnTo>
                  <a:lnTo>
                    <a:pt x="46081" y="44209"/>
                  </a:lnTo>
                  <a:lnTo>
                    <a:pt x="38993" y="50968"/>
                  </a:lnTo>
                  <a:lnTo>
                    <a:pt x="32463" y="58766"/>
                  </a:lnTo>
                  <a:lnTo>
                    <a:pt x="26590" y="67363"/>
                  </a:lnTo>
                  <a:lnTo>
                    <a:pt x="21325" y="76548"/>
                  </a:lnTo>
                  <a:lnTo>
                    <a:pt x="16555" y="86154"/>
                  </a:lnTo>
                  <a:lnTo>
                    <a:pt x="12164" y="96058"/>
                  </a:lnTo>
                  <a:lnTo>
                    <a:pt x="8215" y="106334"/>
                  </a:lnTo>
                  <a:lnTo>
                    <a:pt x="4935" y="117223"/>
                  </a:lnTo>
                  <a:lnTo>
                    <a:pt x="2398" y="128812"/>
                  </a:lnTo>
                  <a:lnTo>
                    <a:pt x="695" y="141037"/>
                  </a:lnTo>
                  <a:lnTo>
                    <a:pt x="0" y="153775"/>
                  </a:lnTo>
                  <a:lnTo>
                    <a:pt x="322" y="166887"/>
                  </a:lnTo>
                  <a:lnTo>
                    <a:pt x="1843" y="179777"/>
                  </a:lnTo>
                  <a:lnTo>
                    <a:pt x="4993" y="191439"/>
                  </a:lnTo>
                  <a:lnTo>
                    <a:pt x="9849" y="201406"/>
                  </a:lnTo>
                  <a:lnTo>
                    <a:pt x="16042" y="209079"/>
                  </a:lnTo>
                  <a:lnTo>
                    <a:pt x="22954" y="213500"/>
                  </a:lnTo>
                  <a:lnTo>
                    <a:pt x="30155" y="214473"/>
                  </a:lnTo>
                  <a:lnTo>
                    <a:pt x="37428" y="212566"/>
                  </a:lnTo>
                  <a:lnTo>
                    <a:pt x="44683" y="208713"/>
                  </a:lnTo>
                  <a:lnTo>
                    <a:pt x="51888" y="203643"/>
                  </a:lnTo>
                  <a:lnTo>
                    <a:pt x="58878" y="197500"/>
                  </a:lnTo>
                  <a:lnTo>
                    <a:pt x="65353" y="189956"/>
                  </a:lnTo>
                  <a:lnTo>
                    <a:pt x="71191" y="180928"/>
                  </a:lnTo>
                  <a:lnTo>
                    <a:pt x="76436" y="170748"/>
                  </a:lnTo>
                  <a:lnTo>
                    <a:pt x="81193" y="159991"/>
                  </a:lnTo>
                  <a:lnTo>
                    <a:pt x="85575" y="149044"/>
                  </a:lnTo>
                  <a:lnTo>
                    <a:pt x="89519" y="137930"/>
                  </a:lnTo>
                  <a:lnTo>
                    <a:pt x="92796" y="126409"/>
                  </a:lnTo>
                  <a:lnTo>
                    <a:pt x="95330" y="114367"/>
                  </a:lnTo>
                  <a:lnTo>
                    <a:pt x="97033" y="101994"/>
                  </a:lnTo>
                  <a:lnTo>
                    <a:pt x="97726" y="89680"/>
                  </a:lnTo>
                  <a:lnTo>
                    <a:pt x="97413" y="77653"/>
                  </a:lnTo>
                  <a:lnTo>
                    <a:pt x="96236" y="65966"/>
                  </a:lnTo>
                  <a:lnTo>
                    <a:pt x="94384" y="54585"/>
                  </a:lnTo>
                  <a:lnTo>
                    <a:pt x="92034" y="43462"/>
                  </a:lnTo>
                  <a:lnTo>
                    <a:pt x="89481" y="32989"/>
                  </a:lnTo>
                  <a:lnTo>
                    <a:pt x="86886" y="22974"/>
                  </a:lnTo>
                  <a:lnTo>
                    <a:pt x="84023" y="12535"/>
                  </a:lnTo>
                  <a:lnTo>
                    <a:pt x="804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48642" y="4832580"/>
              <a:ext cx="189514" cy="232740"/>
            </a:xfrm>
            <a:custGeom>
              <a:avLst/>
              <a:gdLst/>
              <a:ahLst/>
              <a:cxnLst/>
              <a:rect l="0" t="0" r="0" b="0"/>
              <a:pathLst>
                <a:path w="189514" h="232740">
                  <a:moveTo>
                    <a:pt x="0" y="105285"/>
                  </a:moveTo>
                  <a:lnTo>
                    <a:pt x="1" y="117020"/>
                  </a:lnTo>
                  <a:lnTo>
                    <a:pt x="1" y="128149"/>
                  </a:lnTo>
                  <a:lnTo>
                    <a:pt x="5" y="139743"/>
                  </a:lnTo>
                  <a:lnTo>
                    <a:pt x="178" y="151731"/>
                  </a:lnTo>
                  <a:lnTo>
                    <a:pt x="826" y="163743"/>
                  </a:lnTo>
                  <a:lnTo>
                    <a:pt x="2080" y="175546"/>
                  </a:lnTo>
                  <a:lnTo>
                    <a:pt x="3905" y="187072"/>
                  </a:lnTo>
                  <a:lnTo>
                    <a:pt x="6201" y="198341"/>
                  </a:lnTo>
                  <a:lnTo>
                    <a:pt x="8871" y="209377"/>
                  </a:lnTo>
                  <a:lnTo>
                    <a:pt x="12307" y="219414"/>
                  </a:lnTo>
                  <a:lnTo>
                    <a:pt x="17357" y="226958"/>
                  </a:lnTo>
                  <a:lnTo>
                    <a:pt x="24337" y="231391"/>
                  </a:lnTo>
                  <a:lnTo>
                    <a:pt x="32619" y="232739"/>
                  </a:lnTo>
                  <a:lnTo>
                    <a:pt x="40947" y="231217"/>
                  </a:lnTo>
                  <a:lnTo>
                    <a:pt x="48576" y="227262"/>
                  </a:lnTo>
                  <a:lnTo>
                    <a:pt x="55135" y="221237"/>
                  </a:lnTo>
                  <a:lnTo>
                    <a:pt x="60382" y="213323"/>
                  </a:lnTo>
                  <a:lnTo>
                    <a:pt x="64352" y="203792"/>
                  </a:lnTo>
                  <a:lnTo>
                    <a:pt x="67407" y="193145"/>
                  </a:lnTo>
                  <a:lnTo>
                    <a:pt x="70095" y="182008"/>
                  </a:lnTo>
                  <a:lnTo>
                    <a:pt x="72780" y="170809"/>
                  </a:lnTo>
                  <a:lnTo>
                    <a:pt x="76056" y="160867"/>
                  </a:lnTo>
                  <a:lnTo>
                    <a:pt x="80525" y="155382"/>
                  </a:lnTo>
                  <a:lnTo>
                    <a:pt x="85530" y="155689"/>
                  </a:lnTo>
                  <a:lnTo>
                    <a:pt x="90122" y="159764"/>
                  </a:lnTo>
                  <a:lnTo>
                    <a:pt x="94403" y="166278"/>
                  </a:lnTo>
                  <a:lnTo>
                    <a:pt x="98859" y="174702"/>
                  </a:lnTo>
                  <a:lnTo>
                    <a:pt x="103767" y="184651"/>
                  </a:lnTo>
                  <a:lnTo>
                    <a:pt x="109337" y="195281"/>
                  </a:lnTo>
                  <a:lnTo>
                    <a:pt x="115817" y="205360"/>
                  </a:lnTo>
                  <a:lnTo>
                    <a:pt x="123241" y="214234"/>
                  </a:lnTo>
                  <a:lnTo>
                    <a:pt x="131323" y="221158"/>
                  </a:lnTo>
                  <a:lnTo>
                    <a:pt x="139585" y="225072"/>
                  </a:lnTo>
                  <a:lnTo>
                    <a:pt x="147725" y="225687"/>
                  </a:lnTo>
                  <a:lnTo>
                    <a:pt x="155477" y="223031"/>
                  </a:lnTo>
                  <a:lnTo>
                    <a:pt x="162529" y="217078"/>
                  </a:lnTo>
                  <a:lnTo>
                    <a:pt x="168783" y="208157"/>
                  </a:lnTo>
                  <a:lnTo>
                    <a:pt x="174151" y="196987"/>
                  </a:lnTo>
                  <a:lnTo>
                    <a:pt x="178467" y="184451"/>
                  </a:lnTo>
                  <a:lnTo>
                    <a:pt x="181742" y="171175"/>
                  </a:lnTo>
                  <a:lnTo>
                    <a:pt x="184130" y="157351"/>
                  </a:lnTo>
                  <a:lnTo>
                    <a:pt x="185824" y="142860"/>
                  </a:lnTo>
                  <a:lnTo>
                    <a:pt x="187005" y="127671"/>
                  </a:lnTo>
                  <a:lnTo>
                    <a:pt x="187817" y="112031"/>
                  </a:lnTo>
                  <a:lnTo>
                    <a:pt x="188370" y="96371"/>
                  </a:lnTo>
                  <a:lnTo>
                    <a:pt x="188745" y="80952"/>
                  </a:lnTo>
                  <a:lnTo>
                    <a:pt x="188999" y="66065"/>
                  </a:lnTo>
                  <a:lnTo>
                    <a:pt x="189197" y="50439"/>
                  </a:lnTo>
                  <a:lnTo>
                    <a:pt x="189359" y="3047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607801" y="4601012"/>
            <a:ext cx="1646542" cy="589538"/>
            <a:chOff x="6607801" y="4601012"/>
            <a:chExt cx="1646542" cy="589538"/>
          </a:xfrm>
        </p:grpSpPr>
        <p:sp>
          <p:nvSpPr>
            <p:cNvPr id="121" name="Freeform 120"/>
            <p:cNvSpPr/>
            <p:nvPr/>
          </p:nvSpPr>
          <p:spPr>
            <a:xfrm>
              <a:off x="6607801" y="4601012"/>
              <a:ext cx="172552" cy="494882"/>
            </a:xfrm>
            <a:custGeom>
              <a:avLst/>
              <a:gdLst/>
              <a:ahLst/>
              <a:cxnLst/>
              <a:rect l="0" t="0" r="0" b="0"/>
              <a:pathLst>
                <a:path w="172552" h="494882">
                  <a:moveTo>
                    <a:pt x="172551" y="73641"/>
                  </a:moveTo>
                  <a:lnTo>
                    <a:pt x="169550" y="61972"/>
                  </a:lnTo>
                  <a:lnTo>
                    <a:pt x="166128" y="51483"/>
                  </a:lnTo>
                  <a:lnTo>
                    <a:pt x="161927" y="41191"/>
                  </a:lnTo>
                  <a:lnTo>
                    <a:pt x="156854" y="31235"/>
                  </a:lnTo>
                  <a:lnTo>
                    <a:pt x="150724" y="22189"/>
                  </a:lnTo>
                  <a:lnTo>
                    <a:pt x="143541" y="14315"/>
                  </a:lnTo>
                  <a:lnTo>
                    <a:pt x="135454" y="7883"/>
                  </a:lnTo>
                  <a:lnTo>
                    <a:pt x="126659" y="3315"/>
                  </a:lnTo>
                  <a:lnTo>
                    <a:pt x="117343" y="662"/>
                  </a:lnTo>
                  <a:lnTo>
                    <a:pt x="107819" y="0"/>
                  </a:lnTo>
                  <a:lnTo>
                    <a:pt x="98505" y="1593"/>
                  </a:lnTo>
                  <a:lnTo>
                    <a:pt x="89618" y="5367"/>
                  </a:lnTo>
                  <a:lnTo>
                    <a:pt x="81348" y="10983"/>
                  </a:lnTo>
                  <a:lnTo>
                    <a:pt x="73939" y="18031"/>
                  </a:lnTo>
                  <a:lnTo>
                    <a:pt x="67433" y="26143"/>
                  </a:lnTo>
                  <a:lnTo>
                    <a:pt x="61553" y="35180"/>
                  </a:lnTo>
                  <a:lnTo>
                    <a:pt x="55831" y="45222"/>
                  </a:lnTo>
                  <a:lnTo>
                    <a:pt x="49979" y="56249"/>
                  </a:lnTo>
                  <a:lnTo>
                    <a:pt x="44062" y="68603"/>
                  </a:lnTo>
                  <a:lnTo>
                    <a:pt x="38390" y="83024"/>
                  </a:lnTo>
                  <a:lnTo>
                    <a:pt x="33128" y="99717"/>
                  </a:lnTo>
                  <a:lnTo>
                    <a:pt x="28290" y="117792"/>
                  </a:lnTo>
                  <a:lnTo>
                    <a:pt x="23814" y="135617"/>
                  </a:lnTo>
                  <a:lnTo>
                    <a:pt x="19624" y="152282"/>
                  </a:lnTo>
                  <a:lnTo>
                    <a:pt x="15811" y="168231"/>
                  </a:lnTo>
                  <a:lnTo>
                    <a:pt x="12622" y="184833"/>
                  </a:lnTo>
                  <a:lnTo>
                    <a:pt x="10138" y="202840"/>
                  </a:lnTo>
                  <a:lnTo>
                    <a:pt x="8130" y="221714"/>
                  </a:lnTo>
                  <a:lnTo>
                    <a:pt x="6168" y="240032"/>
                  </a:lnTo>
                  <a:lnTo>
                    <a:pt x="4001" y="257003"/>
                  </a:lnTo>
                  <a:lnTo>
                    <a:pt x="1885" y="272976"/>
                  </a:lnTo>
                  <a:lnTo>
                    <a:pt x="449" y="289055"/>
                  </a:lnTo>
                  <a:lnTo>
                    <a:pt x="0" y="305903"/>
                  </a:lnTo>
                  <a:lnTo>
                    <a:pt x="359" y="323524"/>
                  </a:lnTo>
                  <a:lnTo>
                    <a:pt x="1065" y="341525"/>
                  </a:lnTo>
                  <a:lnTo>
                    <a:pt x="1807" y="359604"/>
                  </a:lnTo>
                  <a:lnTo>
                    <a:pt x="2780" y="377458"/>
                  </a:lnTo>
                  <a:lnTo>
                    <a:pt x="4565" y="394740"/>
                  </a:lnTo>
                  <a:lnTo>
                    <a:pt x="7432" y="411316"/>
                  </a:lnTo>
                  <a:lnTo>
                    <a:pt x="11340" y="427071"/>
                  </a:lnTo>
                  <a:lnTo>
                    <a:pt x="16112" y="441818"/>
                  </a:lnTo>
                  <a:lnTo>
                    <a:pt x="21557" y="455543"/>
                  </a:lnTo>
                  <a:lnTo>
                    <a:pt x="27824" y="467897"/>
                  </a:lnTo>
                  <a:lnTo>
                    <a:pt x="35388" y="478146"/>
                  </a:lnTo>
                  <a:lnTo>
                    <a:pt x="44392" y="486066"/>
                  </a:lnTo>
                  <a:lnTo>
                    <a:pt x="54370" y="491570"/>
                  </a:lnTo>
                  <a:lnTo>
                    <a:pt x="64452" y="494457"/>
                  </a:lnTo>
                  <a:lnTo>
                    <a:pt x="74120" y="494881"/>
                  </a:lnTo>
                  <a:lnTo>
                    <a:pt x="83220" y="493253"/>
                  </a:lnTo>
                  <a:lnTo>
                    <a:pt x="91785" y="490042"/>
                  </a:lnTo>
                  <a:lnTo>
                    <a:pt x="99912" y="485664"/>
                  </a:lnTo>
                  <a:lnTo>
                    <a:pt x="107710" y="480289"/>
                  </a:lnTo>
                  <a:lnTo>
                    <a:pt x="115268" y="473858"/>
                  </a:lnTo>
                  <a:lnTo>
                    <a:pt x="122650" y="466423"/>
                  </a:lnTo>
                  <a:lnTo>
                    <a:pt x="129745" y="458143"/>
                  </a:lnTo>
                  <a:lnTo>
                    <a:pt x="136285" y="449207"/>
                  </a:lnTo>
                  <a:lnTo>
                    <a:pt x="142161" y="439800"/>
                  </a:lnTo>
                  <a:lnTo>
                    <a:pt x="147274" y="430517"/>
                  </a:lnTo>
                  <a:lnTo>
                    <a:pt x="151956" y="421445"/>
                  </a:lnTo>
                  <a:lnTo>
                    <a:pt x="156620" y="411791"/>
                  </a:lnTo>
                  <a:lnTo>
                    <a:pt x="162022" y="400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63490" y="4853637"/>
              <a:ext cx="80034" cy="188854"/>
            </a:xfrm>
            <a:custGeom>
              <a:avLst/>
              <a:gdLst/>
              <a:ahLst/>
              <a:cxnLst/>
              <a:rect l="0" t="0" r="0" b="0"/>
              <a:pathLst>
                <a:path w="80034" h="188854">
                  <a:moveTo>
                    <a:pt x="16862" y="115813"/>
                  </a:moveTo>
                  <a:lnTo>
                    <a:pt x="16929" y="127482"/>
                  </a:lnTo>
                  <a:lnTo>
                    <a:pt x="17569" y="137970"/>
                  </a:lnTo>
                  <a:lnTo>
                    <a:pt x="18865" y="148272"/>
                  </a:lnTo>
                  <a:lnTo>
                    <a:pt x="20725" y="158573"/>
                  </a:lnTo>
                  <a:lnTo>
                    <a:pt x="23043" y="168917"/>
                  </a:lnTo>
                  <a:lnTo>
                    <a:pt x="25683" y="179232"/>
                  </a:lnTo>
                  <a:lnTo>
                    <a:pt x="27655" y="186920"/>
                  </a:lnTo>
                  <a:lnTo>
                    <a:pt x="27849" y="188853"/>
                  </a:lnTo>
                  <a:lnTo>
                    <a:pt x="26683" y="186220"/>
                  </a:lnTo>
                  <a:lnTo>
                    <a:pt x="24660" y="180649"/>
                  </a:lnTo>
                  <a:lnTo>
                    <a:pt x="22101" y="173254"/>
                  </a:lnTo>
                  <a:lnTo>
                    <a:pt x="19205" y="164725"/>
                  </a:lnTo>
                  <a:lnTo>
                    <a:pt x="16094" y="155484"/>
                  </a:lnTo>
                  <a:lnTo>
                    <a:pt x="12845" y="145792"/>
                  </a:lnTo>
                  <a:lnTo>
                    <a:pt x="9512" y="135806"/>
                  </a:lnTo>
                  <a:lnTo>
                    <a:pt x="6288" y="125463"/>
                  </a:lnTo>
                  <a:lnTo>
                    <a:pt x="3502" y="114523"/>
                  </a:lnTo>
                  <a:lnTo>
                    <a:pt x="1304" y="102902"/>
                  </a:lnTo>
                  <a:lnTo>
                    <a:pt x="0" y="90824"/>
                  </a:lnTo>
                  <a:lnTo>
                    <a:pt x="106" y="78716"/>
                  </a:lnTo>
                  <a:lnTo>
                    <a:pt x="1773" y="66835"/>
                  </a:lnTo>
                  <a:lnTo>
                    <a:pt x="4842" y="55417"/>
                  </a:lnTo>
                  <a:lnTo>
                    <a:pt x="9036" y="44749"/>
                  </a:lnTo>
                  <a:lnTo>
                    <a:pt x="14087" y="34919"/>
                  </a:lnTo>
                  <a:lnTo>
                    <a:pt x="20085" y="26165"/>
                  </a:lnTo>
                  <a:lnTo>
                    <a:pt x="27467" y="18956"/>
                  </a:lnTo>
                  <a:lnTo>
                    <a:pt x="36340" y="13403"/>
                  </a:lnTo>
                  <a:lnTo>
                    <a:pt x="45932" y="9309"/>
                  </a:lnTo>
                  <a:lnTo>
                    <a:pt x="55700" y="5942"/>
                  </a:lnTo>
                  <a:lnTo>
                    <a:pt x="66503" y="3009"/>
                  </a:lnTo>
                  <a:lnTo>
                    <a:pt x="80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79670" y="4930128"/>
              <a:ext cx="184953" cy="145810"/>
            </a:xfrm>
            <a:custGeom>
              <a:avLst/>
              <a:gdLst/>
              <a:ahLst/>
              <a:cxnLst/>
              <a:rect l="0" t="0" r="0" b="0"/>
              <a:pathLst>
                <a:path w="184953" h="145810">
                  <a:moveTo>
                    <a:pt x="100724" y="70908"/>
                  </a:moveTo>
                  <a:lnTo>
                    <a:pt x="100657" y="59240"/>
                  </a:lnTo>
                  <a:lnTo>
                    <a:pt x="100017" y="48751"/>
                  </a:lnTo>
                  <a:lnTo>
                    <a:pt x="98711" y="38458"/>
                  </a:lnTo>
                  <a:lnTo>
                    <a:pt x="96506" y="28503"/>
                  </a:lnTo>
                  <a:lnTo>
                    <a:pt x="92892" y="19456"/>
                  </a:lnTo>
                  <a:lnTo>
                    <a:pt x="87719" y="11587"/>
                  </a:lnTo>
                  <a:lnTo>
                    <a:pt x="81144" y="5328"/>
                  </a:lnTo>
                  <a:lnTo>
                    <a:pt x="73444" y="1408"/>
                  </a:lnTo>
                  <a:lnTo>
                    <a:pt x="64902" y="0"/>
                  </a:lnTo>
                  <a:lnTo>
                    <a:pt x="55914" y="818"/>
                  </a:lnTo>
                  <a:lnTo>
                    <a:pt x="46968" y="3410"/>
                  </a:lnTo>
                  <a:lnTo>
                    <a:pt x="38333" y="7342"/>
                  </a:lnTo>
                  <a:lnTo>
                    <a:pt x="30231" y="12571"/>
                  </a:lnTo>
                  <a:lnTo>
                    <a:pt x="22937" y="19428"/>
                  </a:lnTo>
                  <a:lnTo>
                    <a:pt x="16516" y="27968"/>
                  </a:lnTo>
                  <a:lnTo>
                    <a:pt x="11034" y="38142"/>
                  </a:lnTo>
                  <a:lnTo>
                    <a:pt x="6642" y="49952"/>
                  </a:lnTo>
                  <a:lnTo>
                    <a:pt x="3319" y="63230"/>
                  </a:lnTo>
                  <a:lnTo>
                    <a:pt x="1069" y="77536"/>
                  </a:lnTo>
                  <a:lnTo>
                    <a:pt x="0" y="92277"/>
                  </a:lnTo>
                  <a:lnTo>
                    <a:pt x="72" y="107054"/>
                  </a:lnTo>
                  <a:lnTo>
                    <a:pt x="1593" y="120888"/>
                  </a:lnTo>
                  <a:lnTo>
                    <a:pt x="5274" y="132201"/>
                  </a:lnTo>
                  <a:lnTo>
                    <a:pt x="11301" y="140341"/>
                  </a:lnTo>
                  <a:lnTo>
                    <a:pt x="19094" y="145007"/>
                  </a:lnTo>
                  <a:lnTo>
                    <a:pt x="27620" y="145809"/>
                  </a:lnTo>
                  <a:lnTo>
                    <a:pt x="36194" y="142945"/>
                  </a:lnTo>
                  <a:lnTo>
                    <a:pt x="44371" y="137178"/>
                  </a:lnTo>
                  <a:lnTo>
                    <a:pt x="51776" y="129514"/>
                  </a:lnTo>
                  <a:lnTo>
                    <a:pt x="58304" y="120709"/>
                  </a:lnTo>
                  <a:lnTo>
                    <a:pt x="64041" y="111229"/>
                  </a:lnTo>
                  <a:lnTo>
                    <a:pt x="69143" y="101348"/>
                  </a:lnTo>
                  <a:lnTo>
                    <a:pt x="73795" y="91258"/>
                  </a:lnTo>
                  <a:lnTo>
                    <a:pt x="79046" y="82209"/>
                  </a:lnTo>
                  <a:lnTo>
                    <a:pt x="85543" y="76562"/>
                  </a:lnTo>
                  <a:lnTo>
                    <a:pt x="92064" y="75221"/>
                  </a:lnTo>
                  <a:lnTo>
                    <a:pt x="98045" y="77496"/>
                  </a:lnTo>
                  <a:lnTo>
                    <a:pt x="103423" y="82399"/>
                  </a:lnTo>
                  <a:lnTo>
                    <a:pt x="108449" y="88962"/>
                  </a:lnTo>
                  <a:lnTo>
                    <a:pt x="113552" y="96293"/>
                  </a:lnTo>
                  <a:lnTo>
                    <a:pt x="118974" y="103845"/>
                  </a:lnTo>
                  <a:lnTo>
                    <a:pt x="124931" y="110886"/>
                  </a:lnTo>
                  <a:lnTo>
                    <a:pt x="131690" y="116408"/>
                  </a:lnTo>
                  <a:lnTo>
                    <a:pt x="139306" y="120010"/>
                  </a:lnTo>
                  <a:lnTo>
                    <a:pt x="147413" y="121773"/>
                  </a:lnTo>
                  <a:lnTo>
                    <a:pt x="156230" y="122046"/>
                  </a:lnTo>
                  <a:lnTo>
                    <a:pt x="167648" y="119731"/>
                  </a:lnTo>
                  <a:lnTo>
                    <a:pt x="184952" y="113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43690" y="4653596"/>
              <a:ext cx="20933" cy="410612"/>
            </a:xfrm>
            <a:custGeom>
              <a:avLst/>
              <a:gdLst/>
              <a:ahLst/>
              <a:cxnLst/>
              <a:rect l="0" t="0" r="0" b="0"/>
              <a:pathLst>
                <a:path w="20933" h="410612">
                  <a:moveTo>
                    <a:pt x="10403" y="0"/>
                  </a:moveTo>
                  <a:lnTo>
                    <a:pt x="7536" y="8935"/>
                  </a:lnTo>
                  <a:lnTo>
                    <a:pt x="5395" y="18562"/>
                  </a:lnTo>
                  <a:lnTo>
                    <a:pt x="3791" y="29858"/>
                  </a:lnTo>
                  <a:lnTo>
                    <a:pt x="2611" y="42871"/>
                  </a:lnTo>
                  <a:lnTo>
                    <a:pt x="1762" y="57648"/>
                  </a:lnTo>
                  <a:lnTo>
                    <a:pt x="1166" y="74026"/>
                  </a:lnTo>
                  <a:lnTo>
                    <a:pt x="750" y="91713"/>
                  </a:lnTo>
                  <a:lnTo>
                    <a:pt x="466" y="110398"/>
                  </a:lnTo>
                  <a:lnTo>
                    <a:pt x="274" y="129802"/>
                  </a:lnTo>
                  <a:lnTo>
                    <a:pt x="142" y="149386"/>
                  </a:lnTo>
                  <a:lnTo>
                    <a:pt x="54" y="168380"/>
                  </a:lnTo>
                  <a:lnTo>
                    <a:pt x="0" y="186422"/>
                  </a:lnTo>
                  <a:lnTo>
                    <a:pt x="133" y="203824"/>
                  </a:lnTo>
                  <a:lnTo>
                    <a:pt x="754" y="221351"/>
                  </a:lnTo>
                  <a:lnTo>
                    <a:pt x="1985" y="239440"/>
                  </a:lnTo>
                  <a:lnTo>
                    <a:pt x="3626" y="258034"/>
                  </a:lnTo>
                  <a:lnTo>
                    <a:pt x="5266" y="276756"/>
                  </a:lnTo>
                  <a:lnTo>
                    <a:pt x="6663" y="295351"/>
                  </a:lnTo>
                  <a:lnTo>
                    <a:pt x="7751" y="313569"/>
                  </a:lnTo>
                  <a:lnTo>
                    <a:pt x="8557" y="331101"/>
                  </a:lnTo>
                  <a:lnTo>
                    <a:pt x="9139" y="347834"/>
                  </a:lnTo>
                  <a:lnTo>
                    <a:pt x="9746" y="363240"/>
                  </a:lnTo>
                  <a:lnTo>
                    <a:pt x="10970" y="377797"/>
                  </a:lnTo>
                  <a:lnTo>
                    <a:pt x="14040" y="392783"/>
                  </a:lnTo>
                  <a:lnTo>
                    <a:pt x="2093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96165" y="4822052"/>
              <a:ext cx="252685" cy="42114"/>
            </a:xfrm>
            <a:custGeom>
              <a:avLst/>
              <a:gdLst/>
              <a:ahLst/>
              <a:cxnLst/>
              <a:rect l="0" t="0" r="0" b="0"/>
              <a:pathLst>
                <a:path w="252685" h="42114">
                  <a:moveTo>
                    <a:pt x="252684" y="0"/>
                  </a:moveTo>
                  <a:lnTo>
                    <a:pt x="240882" y="67"/>
                  </a:lnTo>
                  <a:lnTo>
                    <a:pt x="229112" y="707"/>
                  </a:lnTo>
                  <a:lnTo>
                    <a:pt x="216222" y="1999"/>
                  </a:lnTo>
                  <a:lnTo>
                    <a:pt x="202375" y="3686"/>
                  </a:lnTo>
                  <a:lnTo>
                    <a:pt x="188047" y="5354"/>
                  </a:lnTo>
                  <a:lnTo>
                    <a:pt x="173577" y="6771"/>
                  </a:lnTo>
                  <a:lnTo>
                    <a:pt x="159128" y="8042"/>
                  </a:lnTo>
                  <a:lnTo>
                    <a:pt x="144751" y="9501"/>
                  </a:lnTo>
                  <a:lnTo>
                    <a:pt x="130457" y="11334"/>
                  </a:lnTo>
                  <a:lnTo>
                    <a:pt x="116231" y="13565"/>
                  </a:lnTo>
                  <a:lnTo>
                    <a:pt x="102062" y="16142"/>
                  </a:lnTo>
                  <a:lnTo>
                    <a:pt x="87937" y="18989"/>
                  </a:lnTo>
                  <a:lnTo>
                    <a:pt x="74008" y="22037"/>
                  </a:lnTo>
                  <a:lnTo>
                    <a:pt x="60576" y="25229"/>
                  </a:lnTo>
                  <a:lnTo>
                    <a:pt x="47775" y="28517"/>
                  </a:lnTo>
                  <a:lnTo>
                    <a:pt x="36022" y="31720"/>
                  </a:lnTo>
                  <a:lnTo>
                    <a:pt x="24934" y="34829"/>
                  </a:lnTo>
                  <a:lnTo>
                    <a:pt x="13538" y="3811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75150" y="4832580"/>
              <a:ext cx="252685" cy="217681"/>
            </a:xfrm>
            <a:custGeom>
              <a:avLst/>
              <a:gdLst/>
              <a:ahLst/>
              <a:cxnLst/>
              <a:rect l="0" t="0" r="0" b="0"/>
              <a:pathLst>
                <a:path w="252685" h="217681">
                  <a:moveTo>
                    <a:pt x="0" y="115814"/>
                  </a:moveTo>
                  <a:lnTo>
                    <a:pt x="8802" y="121614"/>
                  </a:lnTo>
                  <a:lnTo>
                    <a:pt x="17148" y="126539"/>
                  </a:lnTo>
                  <a:lnTo>
                    <a:pt x="25852" y="131032"/>
                  </a:lnTo>
                  <a:lnTo>
                    <a:pt x="35146" y="134907"/>
                  </a:lnTo>
                  <a:lnTo>
                    <a:pt x="45289" y="137624"/>
                  </a:lnTo>
                  <a:lnTo>
                    <a:pt x="56326" y="138975"/>
                  </a:lnTo>
                  <a:lnTo>
                    <a:pt x="67819" y="138903"/>
                  </a:lnTo>
                  <a:lnTo>
                    <a:pt x="78993" y="137337"/>
                  </a:lnTo>
                  <a:lnTo>
                    <a:pt x="89415" y="134390"/>
                  </a:lnTo>
                  <a:lnTo>
                    <a:pt x="98527" y="130140"/>
                  </a:lnTo>
                  <a:lnTo>
                    <a:pt x="105511" y="124547"/>
                  </a:lnTo>
                  <a:lnTo>
                    <a:pt x="110123" y="117713"/>
                  </a:lnTo>
                  <a:lnTo>
                    <a:pt x="112439" y="109855"/>
                  </a:lnTo>
                  <a:lnTo>
                    <a:pt x="112571" y="101211"/>
                  </a:lnTo>
                  <a:lnTo>
                    <a:pt x="110803" y="92005"/>
                  </a:lnTo>
                  <a:lnTo>
                    <a:pt x="107197" y="82892"/>
                  </a:lnTo>
                  <a:lnTo>
                    <a:pt x="101513" y="74919"/>
                  </a:lnTo>
                  <a:lnTo>
                    <a:pt x="93813" y="68573"/>
                  </a:lnTo>
                  <a:lnTo>
                    <a:pt x="84730" y="64145"/>
                  </a:lnTo>
                  <a:lnTo>
                    <a:pt x="75258" y="61990"/>
                  </a:lnTo>
                  <a:lnTo>
                    <a:pt x="66002" y="62066"/>
                  </a:lnTo>
                  <a:lnTo>
                    <a:pt x="57181" y="64200"/>
                  </a:lnTo>
                  <a:lnTo>
                    <a:pt x="48803" y="68283"/>
                  </a:lnTo>
                  <a:lnTo>
                    <a:pt x="40810" y="74064"/>
                  </a:lnTo>
                  <a:lnTo>
                    <a:pt x="33441" y="81365"/>
                  </a:lnTo>
                  <a:lnTo>
                    <a:pt x="27237" y="90159"/>
                  </a:lnTo>
                  <a:lnTo>
                    <a:pt x="22398" y="100290"/>
                  </a:lnTo>
                  <a:lnTo>
                    <a:pt x="18979" y="111346"/>
                  </a:lnTo>
                  <a:lnTo>
                    <a:pt x="17049" y="122759"/>
                  </a:lnTo>
                  <a:lnTo>
                    <a:pt x="16497" y="134173"/>
                  </a:lnTo>
                  <a:lnTo>
                    <a:pt x="17244" y="145447"/>
                  </a:lnTo>
                  <a:lnTo>
                    <a:pt x="19332" y="156549"/>
                  </a:lnTo>
                  <a:lnTo>
                    <a:pt x="22669" y="167486"/>
                  </a:lnTo>
                  <a:lnTo>
                    <a:pt x="27366" y="177796"/>
                  </a:lnTo>
                  <a:lnTo>
                    <a:pt x="33798" y="186589"/>
                  </a:lnTo>
                  <a:lnTo>
                    <a:pt x="42003" y="193489"/>
                  </a:lnTo>
                  <a:lnTo>
                    <a:pt x="51258" y="198121"/>
                  </a:lnTo>
                  <a:lnTo>
                    <a:pt x="60315" y="199881"/>
                  </a:lnTo>
                  <a:lnTo>
                    <a:pt x="68478" y="198732"/>
                  </a:lnTo>
                  <a:lnTo>
                    <a:pt x="75751" y="195232"/>
                  </a:lnTo>
                  <a:lnTo>
                    <a:pt x="82551" y="190226"/>
                  </a:lnTo>
                  <a:lnTo>
                    <a:pt x="89197" y="184369"/>
                  </a:lnTo>
                  <a:lnTo>
                    <a:pt x="95849" y="178699"/>
                  </a:lnTo>
                  <a:lnTo>
                    <a:pt x="102563" y="174658"/>
                  </a:lnTo>
                  <a:lnTo>
                    <a:pt x="109340" y="172890"/>
                  </a:lnTo>
                  <a:lnTo>
                    <a:pt x="115843" y="173659"/>
                  </a:lnTo>
                  <a:lnTo>
                    <a:pt x="121444" y="177210"/>
                  </a:lnTo>
                  <a:lnTo>
                    <a:pt x="125877" y="183371"/>
                  </a:lnTo>
                  <a:lnTo>
                    <a:pt x="129360" y="191538"/>
                  </a:lnTo>
                  <a:lnTo>
                    <a:pt x="132395" y="200905"/>
                  </a:lnTo>
                  <a:lnTo>
                    <a:pt x="135332" y="210803"/>
                  </a:lnTo>
                  <a:lnTo>
                    <a:pt x="138463" y="217680"/>
                  </a:lnTo>
                  <a:lnTo>
                    <a:pt x="141335" y="217676"/>
                  </a:lnTo>
                  <a:lnTo>
                    <a:pt x="142885" y="212465"/>
                  </a:lnTo>
                  <a:lnTo>
                    <a:pt x="143029" y="203992"/>
                  </a:lnTo>
                  <a:lnTo>
                    <a:pt x="142060" y="193662"/>
                  </a:lnTo>
                  <a:lnTo>
                    <a:pt x="140290" y="182542"/>
                  </a:lnTo>
                  <a:lnTo>
                    <a:pt x="137966" y="171223"/>
                  </a:lnTo>
                  <a:lnTo>
                    <a:pt x="135426" y="159798"/>
                  </a:lnTo>
                  <a:lnTo>
                    <a:pt x="133101" y="148037"/>
                  </a:lnTo>
                  <a:lnTo>
                    <a:pt x="131209" y="135821"/>
                  </a:lnTo>
                  <a:lnTo>
                    <a:pt x="129938" y="123322"/>
                  </a:lnTo>
                  <a:lnTo>
                    <a:pt x="129535" y="110922"/>
                  </a:lnTo>
                  <a:lnTo>
                    <a:pt x="130052" y="98839"/>
                  </a:lnTo>
                  <a:lnTo>
                    <a:pt x="131704" y="87284"/>
                  </a:lnTo>
                  <a:lnTo>
                    <a:pt x="134940" y="76524"/>
                  </a:lnTo>
                  <a:lnTo>
                    <a:pt x="139870" y="66626"/>
                  </a:lnTo>
                  <a:lnTo>
                    <a:pt x="146619" y="57658"/>
                  </a:lnTo>
                  <a:lnTo>
                    <a:pt x="155502" y="49772"/>
                  </a:lnTo>
                  <a:lnTo>
                    <a:pt x="166470" y="42943"/>
                  </a:lnTo>
                  <a:lnTo>
                    <a:pt x="178886" y="36846"/>
                  </a:lnTo>
                  <a:lnTo>
                    <a:pt x="191742" y="30976"/>
                  </a:lnTo>
                  <a:lnTo>
                    <a:pt x="204404" y="25030"/>
                  </a:lnTo>
                  <a:lnTo>
                    <a:pt x="216197" y="19198"/>
                  </a:lnTo>
                  <a:lnTo>
                    <a:pt x="227379" y="13497"/>
                  </a:lnTo>
                  <a:lnTo>
                    <a:pt x="238925" y="7421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48933" y="4674653"/>
              <a:ext cx="200042" cy="433817"/>
            </a:xfrm>
            <a:custGeom>
              <a:avLst/>
              <a:gdLst/>
              <a:ahLst/>
              <a:cxnLst/>
              <a:rect l="0" t="0" r="0" b="0"/>
              <a:pathLst>
                <a:path w="200042" h="433817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81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4" y="99261"/>
                  </a:lnTo>
                  <a:lnTo>
                    <a:pt x="177" y="118530"/>
                  </a:lnTo>
                  <a:lnTo>
                    <a:pt x="825" y="137296"/>
                  </a:lnTo>
                  <a:lnTo>
                    <a:pt x="2073" y="155183"/>
                  </a:lnTo>
                  <a:lnTo>
                    <a:pt x="3726" y="172648"/>
                  </a:lnTo>
                  <a:lnTo>
                    <a:pt x="5374" y="190747"/>
                  </a:lnTo>
                  <a:lnTo>
                    <a:pt x="6777" y="210039"/>
                  </a:lnTo>
                  <a:lnTo>
                    <a:pt x="7870" y="230422"/>
                  </a:lnTo>
                  <a:lnTo>
                    <a:pt x="8679" y="251418"/>
                  </a:lnTo>
                  <a:lnTo>
                    <a:pt x="9256" y="272654"/>
                  </a:lnTo>
                  <a:lnTo>
                    <a:pt x="9662" y="293780"/>
                  </a:lnTo>
                  <a:lnTo>
                    <a:pt x="9940" y="314410"/>
                  </a:lnTo>
                  <a:lnTo>
                    <a:pt x="10131" y="334386"/>
                  </a:lnTo>
                  <a:lnTo>
                    <a:pt x="10262" y="353578"/>
                  </a:lnTo>
                  <a:lnTo>
                    <a:pt x="10349" y="371786"/>
                  </a:lnTo>
                  <a:lnTo>
                    <a:pt x="10422" y="388979"/>
                  </a:lnTo>
                  <a:lnTo>
                    <a:pt x="10980" y="404474"/>
                  </a:lnTo>
                  <a:lnTo>
                    <a:pt x="12951" y="416920"/>
                  </a:lnTo>
                  <a:lnTo>
                    <a:pt x="16729" y="425838"/>
                  </a:lnTo>
                  <a:lnTo>
                    <a:pt x="22218" y="431368"/>
                  </a:lnTo>
                  <a:lnTo>
                    <a:pt x="29115" y="433816"/>
                  </a:lnTo>
                  <a:lnTo>
                    <a:pt x="37087" y="433691"/>
                  </a:lnTo>
                  <a:lnTo>
                    <a:pt x="45846" y="431732"/>
                  </a:lnTo>
                  <a:lnTo>
                    <a:pt x="55162" y="428766"/>
                  </a:lnTo>
                  <a:lnTo>
                    <a:pt x="64870" y="425347"/>
                  </a:lnTo>
                  <a:lnTo>
                    <a:pt x="75014" y="421923"/>
                  </a:lnTo>
                  <a:lnTo>
                    <a:pt x="85815" y="418931"/>
                  </a:lnTo>
                  <a:lnTo>
                    <a:pt x="97345" y="416556"/>
                  </a:lnTo>
                  <a:lnTo>
                    <a:pt x="109530" y="414944"/>
                  </a:lnTo>
                  <a:lnTo>
                    <a:pt x="122242" y="414304"/>
                  </a:lnTo>
                  <a:lnTo>
                    <a:pt x="135337" y="414641"/>
                  </a:lnTo>
                  <a:lnTo>
                    <a:pt x="148291" y="415469"/>
                  </a:lnTo>
                  <a:lnTo>
                    <a:pt x="161583" y="415894"/>
                  </a:lnTo>
                  <a:lnTo>
                    <a:pt x="177496" y="414832"/>
                  </a:lnTo>
                  <a:lnTo>
                    <a:pt x="20004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98364" y="4924119"/>
              <a:ext cx="145367" cy="182203"/>
            </a:xfrm>
            <a:custGeom>
              <a:avLst/>
              <a:gdLst/>
              <a:ahLst/>
              <a:cxnLst/>
              <a:rect l="0" t="0" r="0" b="0"/>
              <a:pathLst>
                <a:path w="145367" h="182203">
                  <a:moveTo>
                    <a:pt x="82195" y="87446"/>
                  </a:moveTo>
                  <a:lnTo>
                    <a:pt x="79261" y="75711"/>
                  </a:lnTo>
                  <a:lnTo>
                    <a:pt x="76479" y="64581"/>
                  </a:lnTo>
                  <a:lnTo>
                    <a:pt x="73575" y="52993"/>
                  </a:lnTo>
                  <a:lnTo>
                    <a:pt x="70363" y="41177"/>
                  </a:lnTo>
                  <a:lnTo>
                    <a:pt x="66549" y="29813"/>
                  </a:lnTo>
                  <a:lnTo>
                    <a:pt x="62028" y="19282"/>
                  </a:lnTo>
                  <a:lnTo>
                    <a:pt x="56690" y="10272"/>
                  </a:lnTo>
                  <a:lnTo>
                    <a:pt x="50354" y="3894"/>
                  </a:lnTo>
                  <a:lnTo>
                    <a:pt x="43026" y="508"/>
                  </a:lnTo>
                  <a:lnTo>
                    <a:pt x="35173" y="0"/>
                  </a:lnTo>
                  <a:lnTo>
                    <a:pt x="27596" y="2153"/>
                  </a:lnTo>
                  <a:lnTo>
                    <a:pt x="20732" y="6570"/>
                  </a:lnTo>
                  <a:lnTo>
                    <a:pt x="14822" y="13090"/>
                  </a:lnTo>
                  <a:lnTo>
                    <a:pt x="10077" y="21876"/>
                  </a:lnTo>
                  <a:lnTo>
                    <a:pt x="6481" y="32812"/>
                  </a:lnTo>
                  <a:lnTo>
                    <a:pt x="3862" y="45390"/>
                  </a:lnTo>
                  <a:lnTo>
                    <a:pt x="2005" y="58893"/>
                  </a:lnTo>
                  <a:lnTo>
                    <a:pt x="717" y="72822"/>
                  </a:lnTo>
                  <a:lnTo>
                    <a:pt x="0" y="86749"/>
                  </a:lnTo>
                  <a:lnTo>
                    <a:pt x="44" y="100246"/>
                  </a:lnTo>
                  <a:lnTo>
                    <a:pt x="886" y="113136"/>
                  </a:lnTo>
                  <a:lnTo>
                    <a:pt x="2435" y="125435"/>
                  </a:lnTo>
                  <a:lnTo>
                    <a:pt x="4546" y="137242"/>
                  </a:lnTo>
                  <a:lnTo>
                    <a:pt x="7086" y="148653"/>
                  </a:lnTo>
                  <a:lnTo>
                    <a:pt x="10267" y="159116"/>
                  </a:lnTo>
                  <a:lnTo>
                    <a:pt x="14611" y="167479"/>
                  </a:lnTo>
                  <a:lnTo>
                    <a:pt x="20310" y="173277"/>
                  </a:lnTo>
                  <a:lnTo>
                    <a:pt x="27086" y="176355"/>
                  </a:lnTo>
                  <a:lnTo>
                    <a:pt x="34398" y="176534"/>
                  </a:lnTo>
                  <a:lnTo>
                    <a:pt x="41861" y="174016"/>
                  </a:lnTo>
                  <a:lnTo>
                    <a:pt x="48973" y="169108"/>
                  </a:lnTo>
                  <a:lnTo>
                    <a:pt x="55055" y="162017"/>
                  </a:lnTo>
                  <a:lnTo>
                    <a:pt x="59846" y="153071"/>
                  </a:lnTo>
                  <a:lnTo>
                    <a:pt x="63587" y="142662"/>
                  </a:lnTo>
                  <a:lnTo>
                    <a:pt x="66803" y="131161"/>
                  </a:lnTo>
                  <a:lnTo>
                    <a:pt x="69873" y="118972"/>
                  </a:lnTo>
                  <a:lnTo>
                    <a:pt x="73359" y="109852"/>
                  </a:lnTo>
                  <a:lnTo>
                    <a:pt x="77279" y="108121"/>
                  </a:lnTo>
                  <a:lnTo>
                    <a:pt x="80846" y="112165"/>
                  </a:lnTo>
                  <a:lnTo>
                    <a:pt x="84249" y="119730"/>
                  </a:lnTo>
                  <a:lnTo>
                    <a:pt x="88014" y="129116"/>
                  </a:lnTo>
                  <a:lnTo>
                    <a:pt x="92404" y="139324"/>
                  </a:lnTo>
                  <a:lnTo>
                    <a:pt x="97602" y="149530"/>
                  </a:lnTo>
                  <a:lnTo>
                    <a:pt x="103820" y="158893"/>
                  </a:lnTo>
                  <a:lnTo>
                    <a:pt x="111052" y="167050"/>
                  </a:lnTo>
                  <a:lnTo>
                    <a:pt x="118697" y="173697"/>
                  </a:lnTo>
                  <a:lnTo>
                    <a:pt x="126405" y="178928"/>
                  </a:lnTo>
                  <a:lnTo>
                    <a:pt x="134853" y="182079"/>
                  </a:lnTo>
                  <a:lnTo>
                    <a:pt x="145366" y="182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56972" y="4758880"/>
              <a:ext cx="18345" cy="389556"/>
            </a:xfrm>
            <a:custGeom>
              <a:avLst/>
              <a:gdLst/>
              <a:ahLst/>
              <a:cxnLst/>
              <a:rect l="0" t="0" r="0" b="0"/>
              <a:pathLst>
                <a:path w="18345" h="389556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0" y="63111"/>
                  </a:lnTo>
                  <a:lnTo>
                    <a:pt x="1889" y="76394"/>
                  </a:lnTo>
                  <a:lnTo>
                    <a:pt x="3254" y="90972"/>
                  </a:lnTo>
                  <a:lnTo>
                    <a:pt x="4463" y="106991"/>
                  </a:lnTo>
                  <a:lnTo>
                    <a:pt x="5425" y="123985"/>
                  </a:lnTo>
                  <a:lnTo>
                    <a:pt x="6145" y="141083"/>
                  </a:lnTo>
                  <a:lnTo>
                    <a:pt x="6668" y="157777"/>
                  </a:lnTo>
                  <a:lnTo>
                    <a:pt x="7206" y="174239"/>
                  </a:lnTo>
                  <a:lnTo>
                    <a:pt x="8107" y="191119"/>
                  </a:lnTo>
                  <a:lnTo>
                    <a:pt x="9530" y="208772"/>
                  </a:lnTo>
                  <a:lnTo>
                    <a:pt x="11300" y="227238"/>
                  </a:lnTo>
                  <a:lnTo>
                    <a:pt x="13028" y="246407"/>
                  </a:lnTo>
                  <a:lnTo>
                    <a:pt x="14484" y="266116"/>
                  </a:lnTo>
                  <a:lnTo>
                    <a:pt x="15612" y="285895"/>
                  </a:lnTo>
                  <a:lnTo>
                    <a:pt x="16444" y="305015"/>
                  </a:lnTo>
                  <a:lnTo>
                    <a:pt x="17038" y="323109"/>
                  </a:lnTo>
                  <a:lnTo>
                    <a:pt x="17455" y="339583"/>
                  </a:lnTo>
                  <a:lnTo>
                    <a:pt x="17788" y="355047"/>
                  </a:lnTo>
                  <a:lnTo>
                    <a:pt x="18068" y="370854"/>
                  </a:lnTo>
                  <a:lnTo>
                    <a:pt x="1834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876774" y="4906279"/>
              <a:ext cx="103828" cy="242157"/>
            </a:xfrm>
            <a:custGeom>
              <a:avLst/>
              <a:gdLst/>
              <a:ahLst/>
              <a:cxnLst/>
              <a:rect l="0" t="0" r="0" b="0"/>
              <a:pathLst>
                <a:path w="103828" h="242157">
                  <a:moveTo>
                    <a:pt x="103827" y="0"/>
                  </a:moveTo>
                  <a:lnTo>
                    <a:pt x="95092" y="5868"/>
                  </a:lnTo>
                  <a:lnTo>
                    <a:pt x="87385" y="11433"/>
                  </a:lnTo>
                  <a:lnTo>
                    <a:pt x="79979" y="17227"/>
                  </a:lnTo>
                  <a:lnTo>
                    <a:pt x="72545" y="23135"/>
                  </a:lnTo>
                  <a:lnTo>
                    <a:pt x="64718" y="28817"/>
                  </a:lnTo>
                  <a:lnTo>
                    <a:pt x="56344" y="34096"/>
                  </a:lnTo>
                  <a:lnTo>
                    <a:pt x="47601" y="39119"/>
                  </a:lnTo>
                  <a:lnTo>
                    <a:pt x="38887" y="44253"/>
                  </a:lnTo>
                  <a:lnTo>
                    <a:pt x="30437" y="49713"/>
                  </a:lnTo>
                  <a:lnTo>
                    <a:pt x="22477" y="55703"/>
                  </a:lnTo>
                  <a:lnTo>
                    <a:pt x="15284" y="62488"/>
                  </a:lnTo>
                  <a:lnTo>
                    <a:pt x="8944" y="70127"/>
                  </a:lnTo>
                  <a:lnTo>
                    <a:pt x="3858" y="78360"/>
                  </a:lnTo>
                  <a:lnTo>
                    <a:pt x="797" y="86727"/>
                  </a:lnTo>
                  <a:lnTo>
                    <a:pt x="0" y="94947"/>
                  </a:lnTo>
                  <a:lnTo>
                    <a:pt x="1244" y="103091"/>
                  </a:lnTo>
                  <a:lnTo>
                    <a:pt x="4130" y="111472"/>
                  </a:lnTo>
                  <a:lnTo>
                    <a:pt x="8253" y="120259"/>
                  </a:lnTo>
                  <a:lnTo>
                    <a:pt x="13272" y="129466"/>
                  </a:lnTo>
                  <a:lnTo>
                    <a:pt x="18923" y="139033"/>
                  </a:lnTo>
                  <a:lnTo>
                    <a:pt x="25009" y="148880"/>
                  </a:lnTo>
                  <a:lnTo>
                    <a:pt x="31229" y="158934"/>
                  </a:lnTo>
                  <a:lnTo>
                    <a:pt x="37177" y="169137"/>
                  </a:lnTo>
                  <a:lnTo>
                    <a:pt x="42664" y="179439"/>
                  </a:lnTo>
                  <a:lnTo>
                    <a:pt x="47840" y="189644"/>
                  </a:lnTo>
                  <a:lnTo>
                    <a:pt x="53083" y="199423"/>
                  </a:lnTo>
                  <a:lnTo>
                    <a:pt x="58611" y="208621"/>
                  </a:lnTo>
                  <a:lnTo>
                    <a:pt x="64358" y="216960"/>
                  </a:lnTo>
                  <a:lnTo>
                    <a:pt x="70737" y="224772"/>
                  </a:lnTo>
                  <a:lnTo>
                    <a:pt x="79430" y="232742"/>
                  </a:lnTo>
                  <a:lnTo>
                    <a:pt x="9329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64949" y="4958709"/>
              <a:ext cx="289394" cy="231841"/>
            </a:xfrm>
            <a:custGeom>
              <a:avLst/>
              <a:gdLst/>
              <a:ahLst/>
              <a:cxnLst/>
              <a:rect l="0" t="0" r="0" b="0"/>
              <a:pathLst>
                <a:path w="289394" h="231841">
                  <a:moveTo>
                    <a:pt x="15652" y="84441"/>
                  </a:moveTo>
                  <a:lnTo>
                    <a:pt x="24519" y="87240"/>
                  </a:lnTo>
                  <a:lnTo>
                    <a:pt x="33507" y="88742"/>
                  </a:lnTo>
                  <a:lnTo>
                    <a:pt x="43498" y="89044"/>
                  </a:lnTo>
                  <a:lnTo>
                    <a:pt x="54306" y="88192"/>
                  </a:lnTo>
                  <a:lnTo>
                    <a:pt x="65469" y="86076"/>
                  </a:lnTo>
                  <a:lnTo>
                    <a:pt x="76666" y="82749"/>
                  </a:lnTo>
                  <a:lnTo>
                    <a:pt x="87432" y="78242"/>
                  </a:lnTo>
                  <a:lnTo>
                    <a:pt x="97119" y="72474"/>
                  </a:lnTo>
                  <a:lnTo>
                    <a:pt x="105466" y="65522"/>
                  </a:lnTo>
                  <a:lnTo>
                    <a:pt x="112066" y="57585"/>
                  </a:lnTo>
                  <a:lnTo>
                    <a:pt x="116225" y="48888"/>
                  </a:lnTo>
                  <a:lnTo>
                    <a:pt x="117794" y="39641"/>
                  </a:lnTo>
                  <a:lnTo>
                    <a:pt x="116915" y="30332"/>
                  </a:lnTo>
                  <a:lnTo>
                    <a:pt x="113751" y="21695"/>
                  </a:lnTo>
                  <a:lnTo>
                    <a:pt x="108627" y="14085"/>
                  </a:lnTo>
                  <a:lnTo>
                    <a:pt x="101953" y="7825"/>
                  </a:lnTo>
                  <a:lnTo>
                    <a:pt x="94121" y="3369"/>
                  </a:lnTo>
                  <a:lnTo>
                    <a:pt x="85456" y="786"/>
                  </a:lnTo>
                  <a:lnTo>
                    <a:pt x="76371" y="0"/>
                  </a:lnTo>
                  <a:lnTo>
                    <a:pt x="67353" y="976"/>
                  </a:lnTo>
                  <a:lnTo>
                    <a:pt x="58664" y="3522"/>
                  </a:lnTo>
                  <a:lnTo>
                    <a:pt x="50526" y="7500"/>
                  </a:lnTo>
                  <a:lnTo>
                    <a:pt x="43206" y="12910"/>
                  </a:lnTo>
                  <a:lnTo>
                    <a:pt x="36757" y="19620"/>
                  </a:lnTo>
                  <a:lnTo>
                    <a:pt x="30917" y="27394"/>
                  </a:lnTo>
                  <a:lnTo>
                    <a:pt x="25219" y="35983"/>
                  </a:lnTo>
                  <a:lnTo>
                    <a:pt x="19390" y="45176"/>
                  </a:lnTo>
                  <a:lnTo>
                    <a:pt x="13659" y="55128"/>
                  </a:lnTo>
                  <a:lnTo>
                    <a:pt x="8642" y="66326"/>
                  </a:lnTo>
                  <a:lnTo>
                    <a:pt x="4644" y="78928"/>
                  </a:lnTo>
                  <a:lnTo>
                    <a:pt x="1808" y="92476"/>
                  </a:lnTo>
                  <a:lnTo>
                    <a:pt x="279" y="106109"/>
                  </a:lnTo>
                  <a:lnTo>
                    <a:pt x="0" y="119309"/>
                  </a:lnTo>
                  <a:lnTo>
                    <a:pt x="932" y="131764"/>
                  </a:lnTo>
                  <a:lnTo>
                    <a:pt x="3146" y="143203"/>
                  </a:lnTo>
                  <a:lnTo>
                    <a:pt x="6565" y="153596"/>
                  </a:lnTo>
                  <a:lnTo>
                    <a:pt x="11318" y="163083"/>
                  </a:lnTo>
                  <a:lnTo>
                    <a:pt x="17788" y="171857"/>
                  </a:lnTo>
                  <a:lnTo>
                    <a:pt x="26038" y="180091"/>
                  </a:lnTo>
                  <a:lnTo>
                    <a:pt x="36002" y="187607"/>
                  </a:lnTo>
                  <a:lnTo>
                    <a:pt x="47661" y="193905"/>
                  </a:lnTo>
                  <a:lnTo>
                    <a:pt x="60831" y="198812"/>
                  </a:lnTo>
                  <a:lnTo>
                    <a:pt x="74893" y="202616"/>
                  </a:lnTo>
                  <a:lnTo>
                    <a:pt x="88937" y="205867"/>
                  </a:lnTo>
                  <a:lnTo>
                    <a:pt x="102460" y="208941"/>
                  </a:lnTo>
                  <a:lnTo>
                    <a:pt x="115656" y="211856"/>
                  </a:lnTo>
                  <a:lnTo>
                    <a:pt x="129196" y="214368"/>
                  </a:lnTo>
                  <a:lnTo>
                    <a:pt x="143457" y="216357"/>
                  </a:lnTo>
                  <a:lnTo>
                    <a:pt x="158494" y="217847"/>
                  </a:lnTo>
                  <a:lnTo>
                    <a:pt x="174209" y="218922"/>
                  </a:lnTo>
                  <a:lnTo>
                    <a:pt x="190446" y="219683"/>
                  </a:lnTo>
                  <a:lnTo>
                    <a:pt x="206739" y="220380"/>
                  </a:lnTo>
                  <a:lnTo>
                    <a:pt x="222366" y="221389"/>
                  </a:lnTo>
                  <a:lnTo>
                    <a:pt x="236968" y="222882"/>
                  </a:lnTo>
                  <a:lnTo>
                    <a:pt x="250101" y="224709"/>
                  </a:lnTo>
                  <a:lnTo>
                    <a:pt x="262345" y="226665"/>
                  </a:lnTo>
                  <a:lnTo>
                    <a:pt x="274772" y="228926"/>
                  </a:lnTo>
                  <a:lnTo>
                    <a:pt x="289393" y="23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400082" y="257105"/>
            <a:ext cx="5948603" cy="816802"/>
            <a:chOff x="400082" y="257105"/>
            <a:chExt cx="5948603" cy="816802"/>
          </a:xfrm>
        </p:grpSpPr>
        <p:sp>
          <p:nvSpPr>
            <p:cNvPr id="2" name="Freeform 1"/>
            <p:cNvSpPr/>
            <p:nvPr/>
          </p:nvSpPr>
          <p:spPr>
            <a:xfrm>
              <a:off x="515896" y="368497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1442" y="8669"/>
                  </a:lnTo>
                  <a:lnTo>
                    <a:pt x="3356" y="20844"/>
                  </a:lnTo>
                  <a:lnTo>
                    <a:pt x="5178" y="34374"/>
                  </a:lnTo>
                  <a:lnTo>
                    <a:pt x="6682" y="48384"/>
                  </a:lnTo>
                  <a:lnTo>
                    <a:pt x="7998" y="62543"/>
                  </a:lnTo>
                  <a:lnTo>
                    <a:pt x="9480" y="76728"/>
                  </a:lnTo>
                  <a:lnTo>
                    <a:pt x="11319" y="90896"/>
                  </a:lnTo>
                  <a:lnTo>
                    <a:pt x="13383" y="105036"/>
                  </a:lnTo>
                  <a:lnTo>
                    <a:pt x="15314" y="119150"/>
                  </a:lnTo>
                  <a:lnTo>
                    <a:pt x="16914" y="133242"/>
                  </a:lnTo>
                  <a:lnTo>
                    <a:pt x="18310" y="147318"/>
                  </a:lnTo>
                  <a:lnTo>
                    <a:pt x="19854" y="161382"/>
                  </a:lnTo>
                  <a:lnTo>
                    <a:pt x="21740" y="175438"/>
                  </a:lnTo>
                  <a:lnTo>
                    <a:pt x="23837" y="189488"/>
                  </a:lnTo>
                  <a:lnTo>
                    <a:pt x="25792" y="203534"/>
                  </a:lnTo>
                  <a:lnTo>
                    <a:pt x="27403" y="217587"/>
                  </a:lnTo>
                  <a:lnTo>
                    <a:pt x="28638" y="231974"/>
                  </a:lnTo>
                  <a:lnTo>
                    <a:pt x="29541" y="247311"/>
                  </a:lnTo>
                  <a:lnTo>
                    <a:pt x="30188" y="263853"/>
                  </a:lnTo>
                  <a:lnTo>
                    <a:pt x="30809" y="281370"/>
                  </a:lnTo>
                  <a:lnTo>
                    <a:pt x="31766" y="299354"/>
                  </a:lnTo>
                  <a:lnTo>
                    <a:pt x="33225" y="317437"/>
                  </a:lnTo>
                  <a:lnTo>
                    <a:pt x="35029" y="335088"/>
                  </a:lnTo>
                  <a:lnTo>
                    <a:pt x="36968" y="353474"/>
                  </a:lnTo>
                  <a:lnTo>
                    <a:pt x="39214" y="376440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57105"/>
              <a:ext cx="304190" cy="332491"/>
            </a:xfrm>
            <a:custGeom>
              <a:avLst/>
              <a:gdLst/>
              <a:ahLst/>
              <a:cxnLst/>
              <a:rect l="0" t="0" r="0" b="0"/>
              <a:pathLst>
                <a:path w="304190" h="332491">
                  <a:moveTo>
                    <a:pt x="0" y="90335"/>
                  </a:moveTo>
                  <a:lnTo>
                    <a:pt x="3068" y="78734"/>
                  </a:lnTo>
                  <a:lnTo>
                    <a:pt x="7131" y="68885"/>
                  </a:lnTo>
                  <a:lnTo>
                    <a:pt x="12619" y="59880"/>
                  </a:lnTo>
                  <a:lnTo>
                    <a:pt x="19206" y="51438"/>
                  </a:lnTo>
                  <a:lnTo>
                    <a:pt x="26356" y="43411"/>
                  </a:lnTo>
                  <a:lnTo>
                    <a:pt x="33708" y="35693"/>
                  </a:lnTo>
                  <a:lnTo>
                    <a:pt x="41414" y="28361"/>
                  </a:lnTo>
                  <a:lnTo>
                    <a:pt x="50019" y="21658"/>
                  </a:lnTo>
                  <a:lnTo>
                    <a:pt x="59770" y="15672"/>
                  </a:lnTo>
                  <a:lnTo>
                    <a:pt x="70605" y="10499"/>
                  </a:lnTo>
                  <a:lnTo>
                    <a:pt x="82335" y="6322"/>
                  </a:lnTo>
                  <a:lnTo>
                    <a:pt x="94748" y="3148"/>
                  </a:lnTo>
                  <a:lnTo>
                    <a:pt x="107660" y="1000"/>
                  </a:lnTo>
                  <a:lnTo>
                    <a:pt x="120927" y="0"/>
                  </a:lnTo>
                  <a:lnTo>
                    <a:pt x="134436" y="108"/>
                  </a:lnTo>
                  <a:lnTo>
                    <a:pt x="147946" y="1315"/>
                  </a:lnTo>
                  <a:lnTo>
                    <a:pt x="161097" y="3720"/>
                  </a:lnTo>
                  <a:lnTo>
                    <a:pt x="173721" y="7264"/>
                  </a:lnTo>
                  <a:lnTo>
                    <a:pt x="185826" y="11761"/>
                  </a:lnTo>
                  <a:lnTo>
                    <a:pt x="197495" y="16996"/>
                  </a:lnTo>
                  <a:lnTo>
                    <a:pt x="208825" y="22774"/>
                  </a:lnTo>
                  <a:lnTo>
                    <a:pt x="219739" y="28941"/>
                  </a:lnTo>
                  <a:lnTo>
                    <a:pt x="230003" y="35380"/>
                  </a:lnTo>
                  <a:lnTo>
                    <a:pt x="239539" y="42015"/>
                  </a:lnTo>
                  <a:lnTo>
                    <a:pt x="248419" y="49115"/>
                  </a:lnTo>
                  <a:lnTo>
                    <a:pt x="256770" y="57252"/>
                  </a:lnTo>
                  <a:lnTo>
                    <a:pt x="264722" y="66658"/>
                  </a:lnTo>
                  <a:lnTo>
                    <a:pt x="272386" y="77248"/>
                  </a:lnTo>
                  <a:lnTo>
                    <a:pt x="279846" y="88807"/>
                  </a:lnTo>
                  <a:lnTo>
                    <a:pt x="287151" y="101106"/>
                  </a:lnTo>
                  <a:lnTo>
                    <a:pt x="293854" y="114111"/>
                  </a:lnTo>
                  <a:lnTo>
                    <a:pt x="299064" y="127971"/>
                  </a:lnTo>
                  <a:lnTo>
                    <a:pt x="302415" y="142696"/>
                  </a:lnTo>
                  <a:lnTo>
                    <a:pt x="304018" y="158008"/>
                  </a:lnTo>
                  <a:lnTo>
                    <a:pt x="304189" y="173438"/>
                  </a:lnTo>
                  <a:lnTo>
                    <a:pt x="303263" y="188703"/>
                  </a:lnTo>
                  <a:lnTo>
                    <a:pt x="301372" y="203545"/>
                  </a:lnTo>
                  <a:lnTo>
                    <a:pt x="298442" y="217666"/>
                  </a:lnTo>
                  <a:lnTo>
                    <a:pt x="294509" y="230973"/>
                  </a:lnTo>
                  <a:lnTo>
                    <a:pt x="289565" y="243383"/>
                  </a:lnTo>
                  <a:lnTo>
                    <a:pt x="283491" y="254733"/>
                  </a:lnTo>
                  <a:lnTo>
                    <a:pt x="276332" y="265037"/>
                  </a:lnTo>
                  <a:lnTo>
                    <a:pt x="268422" y="274451"/>
                  </a:lnTo>
                  <a:lnTo>
                    <a:pt x="260275" y="283169"/>
                  </a:lnTo>
                  <a:lnTo>
                    <a:pt x="252201" y="291366"/>
                  </a:lnTo>
                  <a:lnTo>
                    <a:pt x="244153" y="299027"/>
                  </a:lnTo>
                  <a:lnTo>
                    <a:pt x="235838" y="305952"/>
                  </a:lnTo>
                  <a:lnTo>
                    <a:pt x="227108" y="312090"/>
                  </a:lnTo>
                  <a:lnTo>
                    <a:pt x="218415" y="317380"/>
                  </a:lnTo>
                  <a:lnTo>
                    <a:pt x="209871" y="322202"/>
                  </a:lnTo>
                  <a:lnTo>
                    <a:pt x="200721" y="326978"/>
                  </a:lnTo>
                  <a:lnTo>
                    <a:pt x="189513" y="332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621181"/>
              <a:ext cx="159598" cy="168351"/>
            </a:xfrm>
            <a:custGeom>
              <a:avLst/>
              <a:gdLst/>
              <a:ahLst/>
              <a:cxnLst/>
              <a:rect l="0" t="0" r="0" b="0"/>
              <a:pathLst>
                <a:path w="159598" h="168351">
                  <a:moveTo>
                    <a:pt x="0" y="10528"/>
                  </a:moveTo>
                  <a:lnTo>
                    <a:pt x="0" y="22331"/>
                  </a:lnTo>
                  <a:lnTo>
                    <a:pt x="0" y="34100"/>
                  </a:lnTo>
                  <a:lnTo>
                    <a:pt x="4" y="46985"/>
                  </a:lnTo>
                  <a:lnTo>
                    <a:pt x="177" y="60661"/>
                  </a:lnTo>
                  <a:lnTo>
                    <a:pt x="826" y="74340"/>
                  </a:lnTo>
                  <a:lnTo>
                    <a:pt x="2083" y="87556"/>
                  </a:lnTo>
                  <a:lnTo>
                    <a:pt x="4082" y="100181"/>
                  </a:lnTo>
                  <a:lnTo>
                    <a:pt x="7027" y="112260"/>
                  </a:lnTo>
                  <a:lnTo>
                    <a:pt x="10940" y="123890"/>
                  </a:lnTo>
                  <a:lnTo>
                    <a:pt x="15857" y="134850"/>
                  </a:lnTo>
                  <a:lnTo>
                    <a:pt x="21906" y="144619"/>
                  </a:lnTo>
                  <a:lnTo>
                    <a:pt x="29050" y="152999"/>
                  </a:lnTo>
                  <a:lnTo>
                    <a:pt x="37117" y="159780"/>
                  </a:lnTo>
                  <a:lnTo>
                    <a:pt x="45902" y="164588"/>
                  </a:lnTo>
                  <a:lnTo>
                    <a:pt x="55213" y="167406"/>
                  </a:lnTo>
                  <a:lnTo>
                    <a:pt x="64734" y="168350"/>
                  </a:lnTo>
                  <a:lnTo>
                    <a:pt x="74046" y="167480"/>
                  </a:lnTo>
                  <a:lnTo>
                    <a:pt x="82937" y="165004"/>
                  </a:lnTo>
                  <a:lnTo>
                    <a:pt x="91380" y="161074"/>
                  </a:lnTo>
                  <a:lnTo>
                    <a:pt x="99437" y="155696"/>
                  </a:lnTo>
                  <a:lnTo>
                    <a:pt x="107193" y="149002"/>
                  </a:lnTo>
                  <a:lnTo>
                    <a:pt x="114724" y="141068"/>
                  </a:lnTo>
                  <a:lnTo>
                    <a:pt x="122096" y="131841"/>
                  </a:lnTo>
                  <a:lnTo>
                    <a:pt x="129351" y="121415"/>
                  </a:lnTo>
                  <a:lnTo>
                    <a:pt x="136360" y="110160"/>
                  </a:lnTo>
                  <a:lnTo>
                    <a:pt x="142840" y="98613"/>
                  </a:lnTo>
                  <a:lnTo>
                    <a:pt x="148671" y="87108"/>
                  </a:lnTo>
                  <a:lnTo>
                    <a:pt x="153568" y="75774"/>
                  </a:lnTo>
                  <a:lnTo>
                    <a:pt x="157027" y="64630"/>
                  </a:lnTo>
                  <a:lnTo>
                    <a:pt x="158910" y="53662"/>
                  </a:lnTo>
                  <a:lnTo>
                    <a:pt x="159544" y="43095"/>
                  </a:lnTo>
                  <a:lnTo>
                    <a:pt x="159597" y="32262"/>
                  </a:lnTo>
                  <a:lnTo>
                    <a:pt x="159074" y="1909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624510"/>
              <a:ext cx="187956" cy="449397"/>
            </a:xfrm>
            <a:custGeom>
              <a:avLst/>
              <a:gdLst/>
              <a:ahLst/>
              <a:cxnLst/>
              <a:rect l="0" t="0" r="0" b="0"/>
              <a:pathLst>
                <a:path w="187956" h="449397">
                  <a:moveTo>
                    <a:pt x="115814" y="133541"/>
                  </a:moveTo>
                  <a:lnTo>
                    <a:pt x="121547" y="127540"/>
                  </a:lnTo>
                  <a:lnTo>
                    <a:pt x="125831" y="120695"/>
                  </a:lnTo>
                  <a:lnTo>
                    <a:pt x="129033" y="112303"/>
                  </a:lnTo>
                  <a:lnTo>
                    <a:pt x="131221" y="102502"/>
                  </a:lnTo>
                  <a:lnTo>
                    <a:pt x="132270" y="91540"/>
                  </a:lnTo>
                  <a:lnTo>
                    <a:pt x="132212" y="79683"/>
                  </a:lnTo>
                  <a:lnTo>
                    <a:pt x="131215" y="67333"/>
                  </a:lnTo>
                  <a:lnTo>
                    <a:pt x="129487" y="54984"/>
                  </a:lnTo>
                  <a:lnTo>
                    <a:pt x="127208" y="42918"/>
                  </a:lnTo>
                  <a:lnTo>
                    <a:pt x="124206" y="31532"/>
                  </a:lnTo>
                  <a:lnTo>
                    <a:pt x="119981" y="21411"/>
                  </a:lnTo>
                  <a:lnTo>
                    <a:pt x="114364" y="12768"/>
                  </a:lnTo>
                  <a:lnTo>
                    <a:pt x="107642" y="5964"/>
                  </a:lnTo>
                  <a:lnTo>
                    <a:pt x="100366" y="1666"/>
                  </a:lnTo>
                  <a:lnTo>
                    <a:pt x="92918" y="0"/>
                  </a:lnTo>
                  <a:lnTo>
                    <a:pt x="85477" y="642"/>
                  </a:lnTo>
                  <a:lnTo>
                    <a:pt x="78109" y="3116"/>
                  </a:lnTo>
                  <a:lnTo>
                    <a:pt x="70833" y="6972"/>
                  </a:lnTo>
                  <a:lnTo>
                    <a:pt x="63965" y="12320"/>
                  </a:lnTo>
                  <a:lnTo>
                    <a:pt x="58104" y="19789"/>
                  </a:lnTo>
                  <a:lnTo>
                    <a:pt x="53500" y="29549"/>
                  </a:lnTo>
                  <a:lnTo>
                    <a:pt x="50239" y="41187"/>
                  </a:lnTo>
                  <a:lnTo>
                    <a:pt x="48416" y="53986"/>
                  </a:lnTo>
                  <a:lnTo>
                    <a:pt x="47936" y="67406"/>
                  </a:lnTo>
                  <a:lnTo>
                    <a:pt x="48732" y="80975"/>
                  </a:lnTo>
                  <a:lnTo>
                    <a:pt x="50853" y="94224"/>
                  </a:lnTo>
                  <a:lnTo>
                    <a:pt x="54206" y="106934"/>
                  </a:lnTo>
                  <a:lnTo>
                    <a:pt x="58744" y="118771"/>
                  </a:lnTo>
                  <a:lnTo>
                    <a:pt x="64539" y="129204"/>
                  </a:lnTo>
                  <a:lnTo>
                    <a:pt x="71511" y="138060"/>
                  </a:lnTo>
                  <a:lnTo>
                    <a:pt x="79463" y="145009"/>
                  </a:lnTo>
                  <a:lnTo>
                    <a:pt x="88171" y="149404"/>
                  </a:lnTo>
                  <a:lnTo>
                    <a:pt x="97430" y="151136"/>
                  </a:lnTo>
                  <a:lnTo>
                    <a:pt x="106918" y="150538"/>
                  </a:lnTo>
                  <a:lnTo>
                    <a:pt x="116207" y="148094"/>
                  </a:lnTo>
                  <a:lnTo>
                    <a:pt x="125077" y="144266"/>
                  </a:lnTo>
                  <a:lnTo>
                    <a:pt x="133337" y="139277"/>
                  </a:lnTo>
                  <a:lnTo>
                    <a:pt x="140740" y="133114"/>
                  </a:lnTo>
                  <a:lnTo>
                    <a:pt x="147227" y="125950"/>
                  </a:lnTo>
                  <a:lnTo>
                    <a:pt x="152536" y="121053"/>
                  </a:lnTo>
                  <a:lnTo>
                    <a:pt x="156392" y="122348"/>
                  </a:lnTo>
                  <a:lnTo>
                    <a:pt x="159267" y="128740"/>
                  </a:lnTo>
                  <a:lnTo>
                    <a:pt x="161790" y="138694"/>
                  </a:lnTo>
                  <a:lnTo>
                    <a:pt x="164332" y="151097"/>
                  </a:lnTo>
                  <a:lnTo>
                    <a:pt x="167036" y="165177"/>
                  </a:lnTo>
                  <a:lnTo>
                    <a:pt x="169928" y="180563"/>
                  </a:lnTo>
                  <a:lnTo>
                    <a:pt x="172986" y="197192"/>
                  </a:lnTo>
                  <a:lnTo>
                    <a:pt x="176170" y="214934"/>
                  </a:lnTo>
                  <a:lnTo>
                    <a:pt x="179283" y="233259"/>
                  </a:lnTo>
                  <a:lnTo>
                    <a:pt x="181990" y="251337"/>
                  </a:lnTo>
                  <a:lnTo>
                    <a:pt x="184142" y="268721"/>
                  </a:lnTo>
                  <a:lnTo>
                    <a:pt x="185755" y="285326"/>
                  </a:lnTo>
                  <a:lnTo>
                    <a:pt x="186919" y="301245"/>
                  </a:lnTo>
                  <a:lnTo>
                    <a:pt x="187731" y="316617"/>
                  </a:lnTo>
                  <a:lnTo>
                    <a:pt x="187955" y="331416"/>
                  </a:lnTo>
                  <a:lnTo>
                    <a:pt x="187049" y="345449"/>
                  </a:lnTo>
                  <a:lnTo>
                    <a:pt x="184804" y="358668"/>
                  </a:lnTo>
                  <a:lnTo>
                    <a:pt x="181160" y="371005"/>
                  </a:lnTo>
                  <a:lnTo>
                    <a:pt x="176040" y="382299"/>
                  </a:lnTo>
                  <a:lnTo>
                    <a:pt x="169556" y="392559"/>
                  </a:lnTo>
                  <a:lnTo>
                    <a:pt x="161948" y="401771"/>
                  </a:lnTo>
                  <a:lnTo>
                    <a:pt x="153479" y="409820"/>
                  </a:lnTo>
                  <a:lnTo>
                    <a:pt x="144370" y="416751"/>
                  </a:lnTo>
                  <a:lnTo>
                    <a:pt x="134476" y="422576"/>
                  </a:lnTo>
                  <a:lnTo>
                    <a:pt x="123318" y="427199"/>
                  </a:lnTo>
                  <a:lnTo>
                    <a:pt x="110739" y="430680"/>
                  </a:lnTo>
                  <a:lnTo>
                    <a:pt x="97036" y="433206"/>
                  </a:lnTo>
                  <a:lnTo>
                    <a:pt x="82767" y="434993"/>
                  </a:lnTo>
                  <a:lnTo>
                    <a:pt x="68331" y="436239"/>
                  </a:lnTo>
                  <a:lnTo>
                    <a:pt x="54322" y="437296"/>
                  </a:lnTo>
                  <a:lnTo>
                    <a:pt x="40135" y="438873"/>
                  </a:lnTo>
                  <a:lnTo>
                    <a:pt x="23410" y="442230"/>
                  </a:lnTo>
                  <a:lnTo>
                    <a:pt x="0" y="449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8428" y="658444"/>
              <a:ext cx="129398" cy="161056"/>
            </a:xfrm>
            <a:custGeom>
              <a:avLst/>
              <a:gdLst/>
              <a:ahLst/>
              <a:cxnLst/>
              <a:rect l="0" t="0" r="0" b="0"/>
              <a:pathLst>
                <a:path w="129398" h="161056">
                  <a:moveTo>
                    <a:pt x="16535" y="78550"/>
                  </a:moveTo>
                  <a:lnTo>
                    <a:pt x="25403" y="75684"/>
                  </a:lnTo>
                  <a:lnTo>
                    <a:pt x="34390" y="73541"/>
                  </a:lnTo>
                  <a:lnTo>
                    <a:pt x="44381" y="71934"/>
                  </a:lnTo>
                  <a:lnTo>
                    <a:pt x="55189" y="70581"/>
                  </a:lnTo>
                  <a:lnTo>
                    <a:pt x="66352" y="69084"/>
                  </a:lnTo>
                  <a:lnTo>
                    <a:pt x="77553" y="67228"/>
                  </a:lnTo>
                  <a:lnTo>
                    <a:pt x="88492" y="64816"/>
                  </a:lnTo>
                  <a:lnTo>
                    <a:pt x="98828" y="61587"/>
                  </a:lnTo>
                  <a:lnTo>
                    <a:pt x="108427" y="57480"/>
                  </a:lnTo>
                  <a:lnTo>
                    <a:pt x="116853" y="52432"/>
                  </a:lnTo>
                  <a:lnTo>
                    <a:pt x="123309" y="46294"/>
                  </a:lnTo>
                  <a:lnTo>
                    <a:pt x="127529" y="39101"/>
                  </a:lnTo>
                  <a:lnTo>
                    <a:pt x="129397" y="31340"/>
                  </a:lnTo>
                  <a:lnTo>
                    <a:pt x="128689" y="23825"/>
                  </a:lnTo>
                  <a:lnTo>
                    <a:pt x="125536" y="17003"/>
                  </a:lnTo>
                  <a:lnTo>
                    <a:pt x="120014" y="11120"/>
                  </a:lnTo>
                  <a:lnTo>
                    <a:pt x="111972" y="6393"/>
                  </a:lnTo>
                  <a:lnTo>
                    <a:pt x="101580" y="2819"/>
                  </a:lnTo>
                  <a:lnTo>
                    <a:pt x="89723" y="554"/>
                  </a:lnTo>
                  <a:lnTo>
                    <a:pt x="77776" y="0"/>
                  </a:lnTo>
                  <a:lnTo>
                    <a:pt x="66528" y="1218"/>
                  </a:lnTo>
                  <a:lnTo>
                    <a:pt x="56200" y="3983"/>
                  </a:lnTo>
                  <a:lnTo>
                    <a:pt x="46729" y="7972"/>
                  </a:lnTo>
                  <a:lnTo>
                    <a:pt x="37958" y="12879"/>
                  </a:lnTo>
                  <a:lnTo>
                    <a:pt x="29880" y="18612"/>
                  </a:lnTo>
                  <a:lnTo>
                    <a:pt x="22659" y="25284"/>
                  </a:lnTo>
                  <a:lnTo>
                    <a:pt x="16316" y="32885"/>
                  </a:lnTo>
                  <a:lnTo>
                    <a:pt x="10900" y="41447"/>
                  </a:lnTo>
                  <a:lnTo>
                    <a:pt x="6559" y="51104"/>
                  </a:lnTo>
                  <a:lnTo>
                    <a:pt x="3274" y="61821"/>
                  </a:lnTo>
                  <a:lnTo>
                    <a:pt x="1051" y="73274"/>
                  </a:lnTo>
                  <a:lnTo>
                    <a:pt x="0" y="84953"/>
                  </a:lnTo>
                  <a:lnTo>
                    <a:pt x="80" y="96543"/>
                  </a:lnTo>
                  <a:lnTo>
                    <a:pt x="1437" y="107764"/>
                  </a:lnTo>
                  <a:lnTo>
                    <a:pt x="4476" y="118299"/>
                  </a:lnTo>
                  <a:lnTo>
                    <a:pt x="9262" y="128045"/>
                  </a:lnTo>
                  <a:lnTo>
                    <a:pt x="15578" y="136911"/>
                  </a:lnTo>
                  <a:lnTo>
                    <a:pt x="23105" y="144728"/>
                  </a:lnTo>
                  <a:lnTo>
                    <a:pt x="31532" y="151494"/>
                  </a:lnTo>
                  <a:lnTo>
                    <a:pt x="40443" y="156870"/>
                  </a:lnTo>
                  <a:lnTo>
                    <a:pt x="49336" y="160126"/>
                  </a:lnTo>
                  <a:lnTo>
                    <a:pt x="57942" y="161055"/>
                  </a:lnTo>
                  <a:lnTo>
                    <a:pt x="66193" y="159899"/>
                  </a:lnTo>
                  <a:lnTo>
                    <a:pt x="74121" y="157072"/>
                  </a:lnTo>
                  <a:lnTo>
                    <a:pt x="81785" y="152997"/>
                  </a:lnTo>
                  <a:lnTo>
                    <a:pt x="89140" y="148329"/>
                  </a:lnTo>
                  <a:lnTo>
                    <a:pt x="96855" y="143487"/>
                  </a:lnTo>
                  <a:lnTo>
                    <a:pt x="106727" y="138055"/>
                  </a:lnTo>
                  <a:lnTo>
                    <a:pt x="121820" y="131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4547" y="410611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64"/>
                  </a:lnTo>
                  <a:lnTo>
                    <a:pt x="200" y="39363"/>
                  </a:lnTo>
                  <a:lnTo>
                    <a:pt x="0" y="53120"/>
                  </a:lnTo>
                  <a:lnTo>
                    <a:pt x="651" y="69333"/>
                  </a:lnTo>
                  <a:lnTo>
                    <a:pt x="1890" y="87575"/>
                  </a:lnTo>
                  <a:lnTo>
                    <a:pt x="3254" y="107097"/>
                  </a:lnTo>
                  <a:lnTo>
                    <a:pt x="4468" y="127329"/>
                  </a:lnTo>
                  <a:lnTo>
                    <a:pt x="5602" y="147774"/>
                  </a:lnTo>
                  <a:lnTo>
                    <a:pt x="6971" y="167944"/>
                  </a:lnTo>
                  <a:lnTo>
                    <a:pt x="8738" y="187612"/>
                  </a:lnTo>
                  <a:lnTo>
                    <a:pt x="10756" y="206597"/>
                  </a:lnTo>
                  <a:lnTo>
                    <a:pt x="12657" y="224666"/>
                  </a:lnTo>
                  <a:lnTo>
                    <a:pt x="14238" y="241784"/>
                  </a:lnTo>
                  <a:lnTo>
                    <a:pt x="15621" y="257909"/>
                  </a:lnTo>
                  <a:lnTo>
                    <a:pt x="17157" y="272908"/>
                  </a:lnTo>
                  <a:lnTo>
                    <a:pt x="19038" y="286806"/>
                  </a:lnTo>
                  <a:lnTo>
                    <a:pt x="21141" y="299517"/>
                  </a:lnTo>
                  <a:lnTo>
                    <a:pt x="23320" y="312105"/>
                  </a:lnTo>
                  <a:lnTo>
                    <a:pt x="25769" y="326795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020" y="536953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488" y="67"/>
                  </a:lnTo>
                  <a:lnTo>
                    <a:pt x="219999" y="707"/>
                  </a:lnTo>
                  <a:lnTo>
                    <a:pt x="209693" y="2004"/>
                  </a:lnTo>
                  <a:lnTo>
                    <a:pt x="199218" y="3863"/>
                  </a:lnTo>
                  <a:lnTo>
                    <a:pt x="188226" y="6180"/>
                  </a:lnTo>
                  <a:lnTo>
                    <a:pt x="176584" y="8846"/>
                  </a:lnTo>
                  <a:lnTo>
                    <a:pt x="164330" y="11770"/>
                  </a:lnTo>
                  <a:lnTo>
                    <a:pt x="151575" y="14877"/>
                  </a:lnTo>
                  <a:lnTo>
                    <a:pt x="138440" y="18108"/>
                  </a:lnTo>
                  <a:lnTo>
                    <a:pt x="125026" y="21259"/>
                  </a:lnTo>
                  <a:lnTo>
                    <a:pt x="111416" y="23995"/>
                  </a:lnTo>
                  <a:lnTo>
                    <a:pt x="97673" y="26172"/>
                  </a:lnTo>
                  <a:lnTo>
                    <a:pt x="84004" y="27972"/>
                  </a:lnTo>
                  <a:lnTo>
                    <a:pt x="70747" y="29796"/>
                  </a:lnTo>
                  <a:lnTo>
                    <a:pt x="58061" y="31873"/>
                  </a:lnTo>
                  <a:lnTo>
                    <a:pt x="46184" y="34109"/>
                  </a:lnTo>
                  <a:lnTo>
                    <a:pt x="34257" y="36393"/>
                  </a:lnTo>
                  <a:lnTo>
                    <a:pt x="20113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9533" y="347440"/>
              <a:ext cx="281315" cy="426225"/>
            </a:xfrm>
            <a:custGeom>
              <a:avLst/>
              <a:gdLst/>
              <a:ahLst/>
              <a:cxnLst/>
              <a:rect l="0" t="0" r="0" b="0"/>
              <a:pathLst>
                <a:path w="281315" h="426225">
                  <a:moveTo>
                    <a:pt x="226125" y="0"/>
                  </a:moveTo>
                  <a:lnTo>
                    <a:pt x="214322" y="0"/>
                  </a:lnTo>
                  <a:lnTo>
                    <a:pt x="202553" y="0"/>
                  </a:lnTo>
                  <a:lnTo>
                    <a:pt x="189668" y="4"/>
                  </a:lnTo>
                  <a:lnTo>
                    <a:pt x="175992" y="177"/>
                  </a:lnTo>
                  <a:lnTo>
                    <a:pt x="162313" y="826"/>
                  </a:lnTo>
                  <a:lnTo>
                    <a:pt x="149092" y="2079"/>
                  </a:lnTo>
                  <a:lnTo>
                    <a:pt x="136295" y="3904"/>
                  </a:lnTo>
                  <a:lnTo>
                    <a:pt x="123567" y="6201"/>
                  </a:lnTo>
                  <a:lnTo>
                    <a:pt x="110680" y="8861"/>
                  </a:lnTo>
                  <a:lnTo>
                    <a:pt x="97721" y="11953"/>
                  </a:lnTo>
                  <a:lnTo>
                    <a:pt x="85007" y="15705"/>
                  </a:lnTo>
                  <a:lnTo>
                    <a:pt x="72713" y="20193"/>
                  </a:lnTo>
                  <a:lnTo>
                    <a:pt x="61015" y="25342"/>
                  </a:lnTo>
                  <a:lnTo>
                    <a:pt x="50159" y="31022"/>
                  </a:lnTo>
                  <a:lnTo>
                    <a:pt x="40197" y="37108"/>
                  </a:lnTo>
                  <a:lnTo>
                    <a:pt x="31186" y="43652"/>
                  </a:lnTo>
                  <a:lnTo>
                    <a:pt x="23271" y="50877"/>
                  </a:lnTo>
                  <a:lnTo>
                    <a:pt x="16431" y="58853"/>
                  </a:lnTo>
                  <a:lnTo>
                    <a:pt x="10667" y="67667"/>
                  </a:lnTo>
                  <a:lnTo>
                    <a:pt x="6085" y="77494"/>
                  </a:lnTo>
                  <a:lnTo>
                    <a:pt x="2640" y="88326"/>
                  </a:lnTo>
                  <a:lnTo>
                    <a:pt x="478" y="99854"/>
                  </a:lnTo>
                  <a:lnTo>
                    <a:pt x="0" y="111585"/>
                  </a:lnTo>
                  <a:lnTo>
                    <a:pt x="1277" y="123204"/>
                  </a:lnTo>
                  <a:lnTo>
                    <a:pt x="4253" y="134275"/>
                  </a:lnTo>
                  <a:lnTo>
                    <a:pt x="8917" y="144177"/>
                  </a:lnTo>
                  <a:lnTo>
                    <a:pt x="15095" y="152685"/>
                  </a:lnTo>
                  <a:lnTo>
                    <a:pt x="22666" y="159905"/>
                  </a:lnTo>
                  <a:lnTo>
                    <a:pt x="31643" y="166079"/>
                  </a:lnTo>
                  <a:lnTo>
                    <a:pt x="41901" y="171454"/>
                  </a:lnTo>
                  <a:lnTo>
                    <a:pt x="53212" y="176084"/>
                  </a:lnTo>
                  <a:lnTo>
                    <a:pt x="65328" y="179831"/>
                  </a:lnTo>
                  <a:lnTo>
                    <a:pt x="78033" y="182693"/>
                  </a:lnTo>
                  <a:lnTo>
                    <a:pt x="91157" y="184956"/>
                  </a:lnTo>
                  <a:lnTo>
                    <a:pt x="104573" y="187092"/>
                  </a:lnTo>
                  <a:lnTo>
                    <a:pt x="118185" y="189382"/>
                  </a:lnTo>
                  <a:lnTo>
                    <a:pt x="131767" y="191922"/>
                  </a:lnTo>
                  <a:lnTo>
                    <a:pt x="144966" y="194706"/>
                  </a:lnTo>
                  <a:lnTo>
                    <a:pt x="157618" y="197697"/>
                  </a:lnTo>
                  <a:lnTo>
                    <a:pt x="169572" y="201011"/>
                  </a:lnTo>
                  <a:lnTo>
                    <a:pt x="180608" y="204914"/>
                  </a:lnTo>
                  <a:lnTo>
                    <a:pt x="190703" y="209502"/>
                  </a:lnTo>
                  <a:lnTo>
                    <a:pt x="200145" y="214719"/>
                  </a:lnTo>
                  <a:lnTo>
                    <a:pt x="209413" y="220444"/>
                  </a:lnTo>
                  <a:lnTo>
                    <a:pt x="218793" y="226560"/>
                  </a:lnTo>
                  <a:lnTo>
                    <a:pt x="228062" y="233125"/>
                  </a:lnTo>
                  <a:lnTo>
                    <a:pt x="236607" y="240363"/>
                  </a:lnTo>
                  <a:lnTo>
                    <a:pt x="244132" y="248343"/>
                  </a:lnTo>
                  <a:lnTo>
                    <a:pt x="250658" y="256990"/>
                  </a:lnTo>
                  <a:lnTo>
                    <a:pt x="256350" y="266173"/>
                  </a:lnTo>
                  <a:lnTo>
                    <a:pt x="261400" y="275759"/>
                  </a:lnTo>
                  <a:lnTo>
                    <a:pt x="265978" y="285637"/>
                  </a:lnTo>
                  <a:lnTo>
                    <a:pt x="270221" y="295720"/>
                  </a:lnTo>
                  <a:lnTo>
                    <a:pt x="274221" y="305946"/>
                  </a:lnTo>
                  <a:lnTo>
                    <a:pt x="277722" y="316271"/>
                  </a:lnTo>
                  <a:lnTo>
                    <a:pt x="280163" y="326662"/>
                  </a:lnTo>
                  <a:lnTo>
                    <a:pt x="281314" y="337103"/>
                  </a:lnTo>
                  <a:lnTo>
                    <a:pt x="281102" y="347742"/>
                  </a:lnTo>
                  <a:lnTo>
                    <a:pt x="279439" y="358878"/>
                  </a:lnTo>
                  <a:lnTo>
                    <a:pt x="276420" y="370618"/>
                  </a:lnTo>
                  <a:lnTo>
                    <a:pt x="271952" y="382435"/>
                  </a:lnTo>
                  <a:lnTo>
                    <a:pt x="265680" y="393303"/>
                  </a:lnTo>
                  <a:lnTo>
                    <a:pt x="257568" y="402715"/>
                  </a:lnTo>
                  <a:lnTo>
                    <a:pt x="247698" y="410507"/>
                  </a:lnTo>
                  <a:lnTo>
                    <a:pt x="236100" y="416598"/>
                  </a:lnTo>
                  <a:lnTo>
                    <a:pt x="222973" y="421133"/>
                  </a:lnTo>
                  <a:lnTo>
                    <a:pt x="208939" y="424229"/>
                  </a:lnTo>
                  <a:lnTo>
                    <a:pt x="194914" y="425883"/>
                  </a:lnTo>
                  <a:lnTo>
                    <a:pt x="181409" y="426224"/>
                  </a:lnTo>
                  <a:lnTo>
                    <a:pt x="168395" y="425491"/>
                  </a:lnTo>
                  <a:lnTo>
                    <a:pt x="155509" y="423938"/>
                  </a:lnTo>
                  <a:lnTo>
                    <a:pt x="142509" y="421780"/>
                  </a:lnTo>
                  <a:lnTo>
                    <a:pt x="129472" y="419028"/>
                  </a:lnTo>
                  <a:lnTo>
                    <a:pt x="116705" y="415503"/>
                  </a:lnTo>
                  <a:lnTo>
                    <a:pt x="104374" y="411172"/>
                  </a:lnTo>
                  <a:lnTo>
                    <a:pt x="92554" y="406249"/>
                  </a:lnTo>
                  <a:lnTo>
                    <a:pt x="79933" y="400522"/>
                  </a:lnTo>
                  <a:lnTo>
                    <a:pt x="63168" y="392368"/>
                  </a:lnTo>
                  <a:lnTo>
                    <a:pt x="3661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8341" y="610652"/>
              <a:ext cx="140395" cy="150491"/>
            </a:xfrm>
            <a:custGeom>
              <a:avLst/>
              <a:gdLst/>
              <a:ahLst/>
              <a:cxnLst/>
              <a:rect l="0" t="0" r="0" b="0"/>
              <a:pathLst>
                <a:path w="140395" h="150491">
                  <a:moveTo>
                    <a:pt x="85244" y="0"/>
                  </a:moveTo>
                  <a:lnTo>
                    <a:pt x="76443" y="2934"/>
                  </a:lnTo>
                  <a:lnTo>
                    <a:pt x="68096" y="5716"/>
                  </a:lnTo>
                  <a:lnTo>
                    <a:pt x="59402" y="8621"/>
                  </a:lnTo>
                  <a:lnTo>
                    <a:pt x="50453" y="11834"/>
                  </a:lnTo>
                  <a:lnTo>
                    <a:pt x="41607" y="15647"/>
                  </a:lnTo>
                  <a:lnTo>
                    <a:pt x="33073" y="20169"/>
                  </a:lnTo>
                  <a:lnTo>
                    <a:pt x="25057" y="25505"/>
                  </a:lnTo>
                  <a:lnTo>
                    <a:pt x="17828" y="31841"/>
                  </a:lnTo>
                  <a:lnTo>
                    <a:pt x="11460" y="39184"/>
                  </a:lnTo>
                  <a:lnTo>
                    <a:pt x="6185" y="47555"/>
                  </a:lnTo>
                  <a:lnTo>
                    <a:pt x="2465" y="57077"/>
                  </a:lnTo>
                  <a:lnTo>
                    <a:pt x="413" y="67696"/>
                  </a:lnTo>
                  <a:lnTo>
                    <a:pt x="0" y="78910"/>
                  </a:lnTo>
                  <a:lnTo>
                    <a:pt x="1235" y="89897"/>
                  </a:lnTo>
                  <a:lnTo>
                    <a:pt x="3958" y="100208"/>
                  </a:lnTo>
                  <a:lnTo>
                    <a:pt x="8056" y="109756"/>
                  </a:lnTo>
                  <a:lnTo>
                    <a:pt x="13547" y="118629"/>
                  </a:lnTo>
                  <a:lnTo>
                    <a:pt x="20316" y="126959"/>
                  </a:lnTo>
                  <a:lnTo>
                    <a:pt x="28301" y="134553"/>
                  </a:lnTo>
                  <a:lnTo>
                    <a:pt x="37563" y="140910"/>
                  </a:lnTo>
                  <a:lnTo>
                    <a:pt x="48012" y="145847"/>
                  </a:lnTo>
                  <a:lnTo>
                    <a:pt x="59282" y="149163"/>
                  </a:lnTo>
                  <a:lnTo>
                    <a:pt x="70838" y="150490"/>
                  </a:lnTo>
                  <a:lnTo>
                    <a:pt x="82346" y="149815"/>
                  </a:lnTo>
                  <a:lnTo>
                    <a:pt x="93511" y="147090"/>
                  </a:lnTo>
                  <a:lnTo>
                    <a:pt x="104010" y="142070"/>
                  </a:lnTo>
                  <a:lnTo>
                    <a:pt x="113727" y="134843"/>
                  </a:lnTo>
                  <a:lnTo>
                    <a:pt x="122404" y="125754"/>
                  </a:lnTo>
                  <a:lnTo>
                    <a:pt x="129562" y="115221"/>
                  </a:lnTo>
                  <a:lnTo>
                    <a:pt x="135071" y="103626"/>
                  </a:lnTo>
                  <a:lnTo>
                    <a:pt x="138789" y="91436"/>
                  </a:lnTo>
                  <a:lnTo>
                    <a:pt x="140394" y="79189"/>
                  </a:lnTo>
                  <a:lnTo>
                    <a:pt x="139913" y="67182"/>
                  </a:lnTo>
                  <a:lnTo>
                    <a:pt x="137490" y="55664"/>
                  </a:lnTo>
                  <a:lnTo>
                    <a:pt x="133205" y="44922"/>
                  </a:lnTo>
                  <a:lnTo>
                    <a:pt x="127290" y="35042"/>
                  </a:lnTo>
                  <a:lnTo>
                    <a:pt x="120066" y="26424"/>
                  </a:lnTo>
                  <a:lnTo>
                    <a:pt x="111856" y="19837"/>
                  </a:lnTo>
                  <a:lnTo>
                    <a:pt x="102939" y="15519"/>
                  </a:lnTo>
                  <a:lnTo>
                    <a:pt x="93789" y="13276"/>
                  </a:lnTo>
                  <a:lnTo>
                    <a:pt x="84078" y="12628"/>
                  </a:lnTo>
                  <a:lnTo>
                    <a:pt x="71841" y="14639"/>
                  </a:lnTo>
                  <a:lnTo>
                    <a:pt x="5365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0302" y="610652"/>
              <a:ext cx="115212" cy="157460"/>
            </a:xfrm>
            <a:custGeom>
              <a:avLst/>
              <a:gdLst/>
              <a:ahLst/>
              <a:cxnLst/>
              <a:rect l="0" t="0" r="0" b="0"/>
              <a:pathLst>
                <a:path w="115212" h="157460">
                  <a:moveTo>
                    <a:pt x="7511" y="0"/>
                  </a:moveTo>
                  <a:lnTo>
                    <a:pt x="7444" y="11736"/>
                  </a:lnTo>
                  <a:lnTo>
                    <a:pt x="6804" y="22864"/>
                  </a:lnTo>
                  <a:lnTo>
                    <a:pt x="5512" y="34463"/>
                  </a:lnTo>
                  <a:lnTo>
                    <a:pt x="3825" y="46624"/>
                  </a:lnTo>
                  <a:lnTo>
                    <a:pt x="2157" y="59284"/>
                  </a:lnTo>
                  <a:lnTo>
                    <a:pt x="753" y="72335"/>
                  </a:lnTo>
                  <a:lnTo>
                    <a:pt x="0" y="85515"/>
                  </a:lnTo>
                  <a:lnTo>
                    <a:pt x="486" y="98431"/>
                  </a:lnTo>
                  <a:lnTo>
                    <a:pt x="2418" y="110884"/>
                  </a:lnTo>
                  <a:lnTo>
                    <a:pt x="5836" y="122532"/>
                  </a:lnTo>
                  <a:lnTo>
                    <a:pt x="10797" y="132829"/>
                  </a:lnTo>
                  <a:lnTo>
                    <a:pt x="17171" y="141596"/>
                  </a:lnTo>
                  <a:lnTo>
                    <a:pt x="24704" y="148652"/>
                  </a:lnTo>
                  <a:lnTo>
                    <a:pt x="33122" y="153651"/>
                  </a:lnTo>
                  <a:lnTo>
                    <a:pt x="42183" y="156598"/>
                  </a:lnTo>
                  <a:lnTo>
                    <a:pt x="51535" y="157459"/>
                  </a:lnTo>
                  <a:lnTo>
                    <a:pt x="60733" y="156001"/>
                  </a:lnTo>
                  <a:lnTo>
                    <a:pt x="69541" y="152318"/>
                  </a:lnTo>
                  <a:lnTo>
                    <a:pt x="77761" y="146763"/>
                  </a:lnTo>
                  <a:lnTo>
                    <a:pt x="85135" y="139755"/>
                  </a:lnTo>
                  <a:lnTo>
                    <a:pt x="91614" y="131671"/>
                  </a:lnTo>
                  <a:lnTo>
                    <a:pt x="97305" y="122653"/>
                  </a:lnTo>
                  <a:lnTo>
                    <a:pt x="102370" y="112623"/>
                  </a:lnTo>
                  <a:lnTo>
                    <a:pt x="106957" y="101622"/>
                  </a:lnTo>
                  <a:lnTo>
                    <a:pt x="110870" y="89965"/>
                  </a:lnTo>
                  <a:lnTo>
                    <a:pt x="113595" y="78140"/>
                  </a:lnTo>
                  <a:lnTo>
                    <a:pt x="114950" y="66454"/>
                  </a:lnTo>
                  <a:lnTo>
                    <a:pt x="115211" y="55269"/>
                  </a:lnTo>
                  <a:lnTo>
                    <a:pt x="114966" y="43888"/>
                  </a:lnTo>
                  <a:lnTo>
                    <a:pt x="114191" y="30198"/>
                  </a:lnTo>
                  <a:lnTo>
                    <a:pt x="11279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621313"/>
              <a:ext cx="136871" cy="136739"/>
            </a:xfrm>
            <a:custGeom>
              <a:avLst/>
              <a:gdLst/>
              <a:ahLst/>
              <a:cxnLst/>
              <a:rect l="0" t="0" r="0" b="0"/>
              <a:pathLst>
                <a:path w="136871" h="136739">
                  <a:moveTo>
                    <a:pt x="0" y="10396"/>
                  </a:moveTo>
                  <a:lnTo>
                    <a:pt x="2934" y="19265"/>
                  </a:lnTo>
                  <a:lnTo>
                    <a:pt x="5716" y="28252"/>
                  </a:lnTo>
                  <a:lnTo>
                    <a:pt x="8615" y="38242"/>
                  </a:lnTo>
                  <a:lnTo>
                    <a:pt x="11656" y="49050"/>
                  </a:lnTo>
                  <a:lnTo>
                    <a:pt x="14821" y="60213"/>
                  </a:lnTo>
                  <a:lnTo>
                    <a:pt x="18080" y="71423"/>
                  </a:lnTo>
                  <a:lnTo>
                    <a:pt x="21245" y="82708"/>
                  </a:lnTo>
                  <a:lnTo>
                    <a:pt x="23988" y="94341"/>
                  </a:lnTo>
                  <a:lnTo>
                    <a:pt x="26141" y="106428"/>
                  </a:lnTo>
                  <a:lnTo>
                    <a:pt x="26921" y="117766"/>
                  </a:lnTo>
                  <a:lnTo>
                    <a:pt x="25134" y="124535"/>
                  </a:lnTo>
                  <a:lnTo>
                    <a:pt x="21657" y="124297"/>
                  </a:lnTo>
                  <a:lnTo>
                    <a:pt x="18422" y="118654"/>
                  </a:lnTo>
                  <a:lnTo>
                    <a:pt x="15969" y="109420"/>
                  </a:lnTo>
                  <a:lnTo>
                    <a:pt x="14231" y="98061"/>
                  </a:lnTo>
                  <a:lnTo>
                    <a:pt x="13035" y="85522"/>
                  </a:lnTo>
                  <a:lnTo>
                    <a:pt x="12390" y="72503"/>
                  </a:lnTo>
                  <a:lnTo>
                    <a:pt x="12485" y="59602"/>
                  </a:lnTo>
                  <a:lnTo>
                    <a:pt x="13374" y="47114"/>
                  </a:lnTo>
                  <a:lnTo>
                    <a:pt x="15294" y="35420"/>
                  </a:lnTo>
                  <a:lnTo>
                    <a:pt x="18720" y="25082"/>
                  </a:lnTo>
                  <a:lnTo>
                    <a:pt x="23770" y="16282"/>
                  </a:lnTo>
                  <a:lnTo>
                    <a:pt x="30264" y="9201"/>
                  </a:lnTo>
                  <a:lnTo>
                    <a:pt x="37911" y="4184"/>
                  </a:lnTo>
                  <a:lnTo>
                    <a:pt x="46424" y="1216"/>
                  </a:lnTo>
                  <a:lnTo>
                    <a:pt x="55561" y="0"/>
                  </a:lnTo>
                  <a:lnTo>
                    <a:pt x="65139" y="156"/>
                  </a:lnTo>
                  <a:lnTo>
                    <a:pt x="75018" y="1337"/>
                  </a:lnTo>
                  <a:lnTo>
                    <a:pt x="84938" y="3584"/>
                  </a:lnTo>
                  <a:lnTo>
                    <a:pt x="94525" y="7294"/>
                  </a:lnTo>
                  <a:lnTo>
                    <a:pt x="103594" y="12571"/>
                  </a:lnTo>
                  <a:lnTo>
                    <a:pt x="111820" y="19403"/>
                  </a:lnTo>
                  <a:lnTo>
                    <a:pt x="118667" y="27817"/>
                  </a:lnTo>
                  <a:lnTo>
                    <a:pt x="123974" y="37665"/>
                  </a:lnTo>
                  <a:lnTo>
                    <a:pt x="127894" y="48685"/>
                  </a:lnTo>
                  <a:lnTo>
                    <a:pt x="130698" y="60599"/>
                  </a:lnTo>
                  <a:lnTo>
                    <a:pt x="132663" y="73151"/>
                  </a:lnTo>
                  <a:lnTo>
                    <a:pt x="134022" y="85738"/>
                  </a:lnTo>
                  <a:lnTo>
                    <a:pt x="135099" y="98741"/>
                  </a:lnTo>
                  <a:lnTo>
                    <a:pt x="135995" y="114418"/>
                  </a:lnTo>
                  <a:lnTo>
                    <a:pt x="136870" y="136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0295" y="342378"/>
              <a:ext cx="120473" cy="433370"/>
            </a:xfrm>
            <a:custGeom>
              <a:avLst/>
              <a:gdLst/>
              <a:ahLst/>
              <a:cxnLst/>
              <a:rect l="0" t="0" r="0" b="0"/>
              <a:pathLst>
                <a:path w="120473" h="433370">
                  <a:moveTo>
                    <a:pt x="78658" y="363031"/>
                  </a:moveTo>
                  <a:lnTo>
                    <a:pt x="81525" y="354163"/>
                  </a:lnTo>
                  <a:lnTo>
                    <a:pt x="83667" y="345176"/>
                  </a:lnTo>
                  <a:lnTo>
                    <a:pt x="85260" y="335190"/>
                  </a:lnTo>
                  <a:lnTo>
                    <a:pt x="86095" y="324554"/>
                  </a:lnTo>
                  <a:lnTo>
                    <a:pt x="85647" y="314040"/>
                  </a:lnTo>
                  <a:lnTo>
                    <a:pt x="83729" y="304097"/>
                  </a:lnTo>
                  <a:lnTo>
                    <a:pt x="80147" y="295156"/>
                  </a:lnTo>
                  <a:lnTo>
                    <a:pt x="74541" y="287765"/>
                  </a:lnTo>
                  <a:lnTo>
                    <a:pt x="66930" y="282075"/>
                  </a:lnTo>
                  <a:lnTo>
                    <a:pt x="58092" y="278393"/>
                  </a:lnTo>
                  <a:lnTo>
                    <a:pt x="49323" y="277338"/>
                  </a:lnTo>
                  <a:lnTo>
                    <a:pt x="41357" y="279003"/>
                  </a:lnTo>
                  <a:lnTo>
                    <a:pt x="34217" y="283204"/>
                  </a:lnTo>
                  <a:lnTo>
                    <a:pt x="27508" y="289753"/>
                  </a:lnTo>
                  <a:lnTo>
                    <a:pt x="20931" y="298307"/>
                  </a:lnTo>
                  <a:lnTo>
                    <a:pt x="14665" y="308606"/>
                  </a:lnTo>
                  <a:lnTo>
                    <a:pt x="9276" y="320559"/>
                  </a:lnTo>
                  <a:lnTo>
                    <a:pt x="5019" y="333957"/>
                  </a:lnTo>
                  <a:lnTo>
                    <a:pt x="2007" y="348188"/>
                  </a:lnTo>
                  <a:lnTo>
                    <a:pt x="359" y="362352"/>
                  </a:lnTo>
                  <a:lnTo>
                    <a:pt x="0" y="375945"/>
                  </a:lnTo>
                  <a:lnTo>
                    <a:pt x="877" y="388681"/>
                  </a:lnTo>
                  <a:lnTo>
                    <a:pt x="3054" y="400316"/>
                  </a:lnTo>
                  <a:lnTo>
                    <a:pt x="6445" y="410831"/>
                  </a:lnTo>
                  <a:lnTo>
                    <a:pt x="11008" y="419892"/>
                  </a:lnTo>
                  <a:lnTo>
                    <a:pt x="16820" y="426784"/>
                  </a:lnTo>
                  <a:lnTo>
                    <a:pt x="23799" y="431300"/>
                  </a:lnTo>
                  <a:lnTo>
                    <a:pt x="31586" y="433369"/>
                  </a:lnTo>
                  <a:lnTo>
                    <a:pt x="39651" y="432796"/>
                  </a:lnTo>
                  <a:lnTo>
                    <a:pt x="47660" y="429743"/>
                  </a:lnTo>
                  <a:lnTo>
                    <a:pt x="55324" y="424628"/>
                  </a:lnTo>
                  <a:lnTo>
                    <a:pt x="62318" y="417923"/>
                  </a:lnTo>
                  <a:lnTo>
                    <a:pt x="68538" y="410041"/>
                  </a:lnTo>
                  <a:lnTo>
                    <a:pt x="74054" y="400990"/>
                  </a:lnTo>
                  <a:lnTo>
                    <a:pt x="79000" y="390407"/>
                  </a:lnTo>
                  <a:lnTo>
                    <a:pt x="83522" y="378212"/>
                  </a:lnTo>
                  <a:lnTo>
                    <a:pt x="87900" y="364599"/>
                  </a:lnTo>
                  <a:lnTo>
                    <a:pt x="92534" y="349858"/>
                  </a:lnTo>
                  <a:lnTo>
                    <a:pt x="97611" y="334269"/>
                  </a:lnTo>
                  <a:lnTo>
                    <a:pt x="102819" y="317902"/>
                  </a:lnTo>
                  <a:lnTo>
                    <a:pt x="107475" y="300630"/>
                  </a:lnTo>
                  <a:lnTo>
                    <a:pt x="111233" y="282457"/>
                  </a:lnTo>
                  <a:lnTo>
                    <a:pt x="114076" y="263507"/>
                  </a:lnTo>
                  <a:lnTo>
                    <a:pt x="116142" y="243948"/>
                  </a:lnTo>
                  <a:lnTo>
                    <a:pt x="117603" y="223936"/>
                  </a:lnTo>
                  <a:lnTo>
                    <a:pt x="118619" y="203598"/>
                  </a:lnTo>
                  <a:lnTo>
                    <a:pt x="119316" y="183032"/>
                  </a:lnTo>
                  <a:lnTo>
                    <a:pt x="119792" y="162308"/>
                  </a:lnTo>
                  <a:lnTo>
                    <a:pt x="120114" y="141475"/>
                  </a:lnTo>
                  <a:lnTo>
                    <a:pt x="120330" y="120569"/>
                  </a:lnTo>
                  <a:lnTo>
                    <a:pt x="120472" y="99618"/>
                  </a:lnTo>
                  <a:lnTo>
                    <a:pt x="120397" y="78802"/>
                  </a:lnTo>
                  <a:lnTo>
                    <a:pt x="119814" y="58439"/>
                  </a:lnTo>
                  <a:lnTo>
                    <a:pt x="118600" y="38702"/>
                  </a:lnTo>
                  <a:lnTo>
                    <a:pt x="116609" y="20881"/>
                  </a:lnTo>
                  <a:lnTo>
                    <a:pt x="112886" y="7610"/>
                  </a:lnTo>
                  <a:lnTo>
                    <a:pt x="107338" y="594"/>
                  </a:lnTo>
                  <a:lnTo>
                    <a:pt x="101673" y="0"/>
                  </a:lnTo>
                  <a:lnTo>
                    <a:pt x="96479" y="4682"/>
                  </a:lnTo>
                  <a:lnTo>
                    <a:pt x="91765" y="12968"/>
                  </a:lnTo>
                  <a:lnTo>
                    <a:pt x="87421" y="23110"/>
                  </a:lnTo>
                  <a:lnTo>
                    <a:pt x="83346" y="34009"/>
                  </a:lnTo>
                  <a:lnTo>
                    <a:pt x="79624" y="45445"/>
                  </a:lnTo>
                  <a:lnTo>
                    <a:pt x="76502" y="57807"/>
                  </a:lnTo>
                  <a:lnTo>
                    <a:pt x="74071" y="71284"/>
                  </a:lnTo>
                  <a:lnTo>
                    <a:pt x="72270" y="85968"/>
                  </a:lnTo>
                  <a:lnTo>
                    <a:pt x="70979" y="101979"/>
                  </a:lnTo>
                  <a:lnTo>
                    <a:pt x="70077" y="119243"/>
                  </a:lnTo>
                  <a:lnTo>
                    <a:pt x="69624" y="137552"/>
                  </a:lnTo>
                  <a:lnTo>
                    <a:pt x="69844" y="156667"/>
                  </a:lnTo>
                  <a:lnTo>
                    <a:pt x="70806" y="176370"/>
                  </a:lnTo>
                  <a:lnTo>
                    <a:pt x="72435" y="196328"/>
                  </a:lnTo>
                  <a:lnTo>
                    <a:pt x="74599" y="216106"/>
                  </a:lnTo>
                  <a:lnTo>
                    <a:pt x="77162" y="235483"/>
                  </a:lnTo>
                  <a:lnTo>
                    <a:pt x="79847" y="254426"/>
                  </a:lnTo>
                  <a:lnTo>
                    <a:pt x="82264" y="272993"/>
                  </a:lnTo>
                  <a:lnTo>
                    <a:pt x="84222" y="291255"/>
                  </a:lnTo>
                  <a:lnTo>
                    <a:pt x="85875" y="308962"/>
                  </a:lnTo>
                  <a:lnTo>
                    <a:pt x="87599" y="325559"/>
                  </a:lnTo>
                  <a:lnTo>
                    <a:pt x="89613" y="340832"/>
                  </a:lnTo>
                  <a:lnTo>
                    <a:pt x="92007" y="354818"/>
                  </a:lnTo>
                  <a:lnTo>
                    <a:pt x="95157" y="369218"/>
                  </a:lnTo>
                  <a:lnTo>
                    <a:pt x="100462" y="387531"/>
                  </a:lnTo>
                  <a:lnTo>
                    <a:pt x="110243" y="41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" y="811094"/>
              <a:ext cx="2063586" cy="41715"/>
            </a:xfrm>
            <a:custGeom>
              <a:avLst/>
              <a:gdLst/>
              <a:ahLst/>
              <a:cxnLst/>
              <a:rect l="0" t="0" r="0" b="0"/>
              <a:pathLst>
                <a:path w="2063586" h="41715">
                  <a:moveTo>
                    <a:pt x="2063585" y="10128"/>
                  </a:moveTo>
                  <a:lnTo>
                    <a:pt x="2051850" y="10128"/>
                  </a:lnTo>
                  <a:lnTo>
                    <a:pt x="2040721" y="10128"/>
                  </a:lnTo>
                  <a:lnTo>
                    <a:pt x="2029123" y="10128"/>
                  </a:lnTo>
                  <a:lnTo>
                    <a:pt x="2016962" y="10128"/>
                  </a:lnTo>
                  <a:lnTo>
                    <a:pt x="2004302" y="10128"/>
                  </a:lnTo>
                  <a:lnTo>
                    <a:pt x="1991246" y="10128"/>
                  </a:lnTo>
                  <a:lnTo>
                    <a:pt x="1977894" y="10128"/>
                  </a:lnTo>
                  <a:lnTo>
                    <a:pt x="1964329" y="10128"/>
                  </a:lnTo>
                  <a:lnTo>
                    <a:pt x="1950614" y="10128"/>
                  </a:lnTo>
                  <a:lnTo>
                    <a:pt x="1936795" y="10128"/>
                  </a:lnTo>
                  <a:lnTo>
                    <a:pt x="1922904" y="10128"/>
                  </a:lnTo>
                  <a:lnTo>
                    <a:pt x="1908966" y="10124"/>
                  </a:lnTo>
                  <a:lnTo>
                    <a:pt x="1894995" y="9951"/>
                  </a:lnTo>
                  <a:lnTo>
                    <a:pt x="1881001" y="9303"/>
                  </a:lnTo>
                  <a:lnTo>
                    <a:pt x="1866993" y="8054"/>
                  </a:lnTo>
                  <a:lnTo>
                    <a:pt x="1852975" y="6401"/>
                  </a:lnTo>
                  <a:lnTo>
                    <a:pt x="1838951" y="4753"/>
                  </a:lnTo>
                  <a:lnTo>
                    <a:pt x="1824917" y="3350"/>
                  </a:lnTo>
                  <a:lnTo>
                    <a:pt x="1810712" y="2257"/>
                  </a:lnTo>
                  <a:lnTo>
                    <a:pt x="1796030" y="1450"/>
                  </a:lnTo>
                  <a:lnTo>
                    <a:pt x="1780741" y="871"/>
                  </a:lnTo>
                  <a:lnTo>
                    <a:pt x="1764879" y="467"/>
                  </a:lnTo>
                  <a:lnTo>
                    <a:pt x="1748546" y="187"/>
                  </a:lnTo>
                  <a:lnTo>
                    <a:pt x="1731857" y="0"/>
                  </a:lnTo>
                  <a:lnTo>
                    <a:pt x="1715075" y="43"/>
                  </a:lnTo>
                  <a:lnTo>
                    <a:pt x="1698581" y="604"/>
                  </a:lnTo>
                  <a:lnTo>
                    <a:pt x="1682558" y="1794"/>
                  </a:lnTo>
                  <a:lnTo>
                    <a:pt x="1666849" y="3407"/>
                  </a:lnTo>
                  <a:lnTo>
                    <a:pt x="1651075" y="5029"/>
                  </a:lnTo>
                  <a:lnTo>
                    <a:pt x="1635015" y="6414"/>
                  </a:lnTo>
                  <a:lnTo>
                    <a:pt x="1618617" y="7495"/>
                  </a:lnTo>
                  <a:lnTo>
                    <a:pt x="1601915" y="8295"/>
                  </a:lnTo>
                  <a:lnTo>
                    <a:pt x="1584971" y="8867"/>
                  </a:lnTo>
                  <a:lnTo>
                    <a:pt x="1567846" y="9269"/>
                  </a:lnTo>
                  <a:lnTo>
                    <a:pt x="1550589" y="9546"/>
                  </a:lnTo>
                  <a:lnTo>
                    <a:pt x="1533240" y="9736"/>
                  </a:lnTo>
                  <a:lnTo>
                    <a:pt x="1515827" y="9864"/>
                  </a:lnTo>
                  <a:lnTo>
                    <a:pt x="1498371" y="9951"/>
                  </a:lnTo>
                  <a:lnTo>
                    <a:pt x="1480884" y="10010"/>
                  </a:lnTo>
                  <a:lnTo>
                    <a:pt x="1463378" y="10049"/>
                  </a:lnTo>
                  <a:lnTo>
                    <a:pt x="1445858" y="10075"/>
                  </a:lnTo>
                  <a:lnTo>
                    <a:pt x="1428325" y="10093"/>
                  </a:lnTo>
                  <a:lnTo>
                    <a:pt x="1410616" y="10105"/>
                  </a:lnTo>
                  <a:lnTo>
                    <a:pt x="1392429" y="10112"/>
                  </a:lnTo>
                  <a:lnTo>
                    <a:pt x="1373643" y="10122"/>
                  </a:lnTo>
                  <a:lnTo>
                    <a:pt x="1354619" y="10299"/>
                  </a:lnTo>
                  <a:lnTo>
                    <a:pt x="1336074" y="10949"/>
                  </a:lnTo>
                  <a:lnTo>
                    <a:pt x="1318369" y="12200"/>
                  </a:lnTo>
                  <a:lnTo>
                    <a:pt x="1301210" y="13853"/>
                  </a:lnTo>
                  <a:lnTo>
                    <a:pt x="1283856" y="15502"/>
                  </a:lnTo>
                  <a:lnTo>
                    <a:pt x="1265884" y="16905"/>
                  </a:lnTo>
                  <a:lnTo>
                    <a:pt x="1247372" y="17999"/>
                  </a:lnTo>
                  <a:lnTo>
                    <a:pt x="1228705" y="18807"/>
                  </a:lnTo>
                  <a:lnTo>
                    <a:pt x="1210138" y="19385"/>
                  </a:lnTo>
                  <a:lnTo>
                    <a:pt x="1191600" y="19790"/>
                  </a:lnTo>
                  <a:lnTo>
                    <a:pt x="1172788" y="20070"/>
                  </a:lnTo>
                  <a:lnTo>
                    <a:pt x="1153546" y="20261"/>
                  </a:lnTo>
                  <a:lnTo>
                    <a:pt x="1134031" y="20391"/>
                  </a:lnTo>
                  <a:lnTo>
                    <a:pt x="1114617" y="20478"/>
                  </a:lnTo>
                  <a:lnTo>
                    <a:pt x="1095517" y="20537"/>
                  </a:lnTo>
                  <a:lnTo>
                    <a:pt x="1076774" y="20577"/>
                  </a:lnTo>
                  <a:lnTo>
                    <a:pt x="1058350" y="20603"/>
                  </a:lnTo>
                  <a:lnTo>
                    <a:pt x="1040173" y="20626"/>
                  </a:lnTo>
                  <a:lnTo>
                    <a:pt x="1022017" y="20811"/>
                  </a:lnTo>
                  <a:lnTo>
                    <a:pt x="1003520" y="21467"/>
                  </a:lnTo>
                  <a:lnTo>
                    <a:pt x="984519" y="22721"/>
                  </a:lnTo>
                  <a:lnTo>
                    <a:pt x="965180" y="24377"/>
                  </a:lnTo>
                  <a:lnTo>
                    <a:pt x="945890" y="26027"/>
                  </a:lnTo>
                  <a:lnTo>
                    <a:pt x="926872" y="27432"/>
                  </a:lnTo>
                  <a:lnTo>
                    <a:pt x="908017" y="28526"/>
                  </a:lnTo>
                  <a:lnTo>
                    <a:pt x="888984" y="29334"/>
                  </a:lnTo>
                  <a:lnTo>
                    <a:pt x="869591" y="29913"/>
                  </a:lnTo>
                  <a:lnTo>
                    <a:pt x="849973" y="30318"/>
                  </a:lnTo>
                  <a:lnTo>
                    <a:pt x="830490" y="30598"/>
                  </a:lnTo>
                  <a:lnTo>
                    <a:pt x="811338" y="30789"/>
                  </a:lnTo>
                  <a:lnTo>
                    <a:pt x="792391" y="30919"/>
                  </a:lnTo>
                  <a:lnTo>
                    <a:pt x="773297" y="31007"/>
                  </a:lnTo>
                  <a:lnTo>
                    <a:pt x="753858" y="31066"/>
                  </a:lnTo>
                  <a:lnTo>
                    <a:pt x="734039" y="31105"/>
                  </a:lnTo>
                  <a:lnTo>
                    <a:pt x="713888" y="31132"/>
                  </a:lnTo>
                  <a:lnTo>
                    <a:pt x="693475" y="31150"/>
                  </a:lnTo>
                  <a:lnTo>
                    <a:pt x="672868" y="31161"/>
                  </a:lnTo>
                  <a:lnTo>
                    <a:pt x="652120" y="31169"/>
                  </a:lnTo>
                  <a:lnTo>
                    <a:pt x="631278" y="31175"/>
                  </a:lnTo>
                  <a:lnTo>
                    <a:pt x="610537" y="31178"/>
                  </a:lnTo>
                  <a:lnTo>
                    <a:pt x="590225" y="31181"/>
                  </a:lnTo>
                  <a:lnTo>
                    <a:pt x="570482" y="31182"/>
                  </a:lnTo>
                  <a:lnTo>
                    <a:pt x="551121" y="31183"/>
                  </a:lnTo>
                  <a:lnTo>
                    <a:pt x="531741" y="31184"/>
                  </a:lnTo>
                  <a:lnTo>
                    <a:pt x="512106" y="31184"/>
                  </a:lnTo>
                  <a:lnTo>
                    <a:pt x="492155" y="31185"/>
                  </a:lnTo>
                  <a:lnTo>
                    <a:pt x="471915" y="31185"/>
                  </a:lnTo>
                  <a:lnTo>
                    <a:pt x="451442" y="31185"/>
                  </a:lnTo>
                  <a:lnTo>
                    <a:pt x="430794" y="31185"/>
                  </a:lnTo>
                  <a:lnTo>
                    <a:pt x="410019" y="31185"/>
                  </a:lnTo>
                  <a:lnTo>
                    <a:pt x="389159" y="31185"/>
                  </a:lnTo>
                  <a:lnTo>
                    <a:pt x="368406" y="31185"/>
                  </a:lnTo>
                  <a:lnTo>
                    <a:pt x="348086" y="31185"/>
                  </a:lnTo>
                  <a:lnTo>
                    <a:pt x="328337" y="31185"/>
                  </a:lnTo>
                  <a:lnTo>
                    <a:pt x="308973" y="31185"/>
                  </a:lnTo>
                  <a:lnTo>
                    <a:pt x="289591" y="31185"/>
                  </a:lnTo>
                  <a:lnTo>
                    <a:pt x="269954" y="31190"/>
                  </a:lnTo>
                  <a:lnTo>
                    <a:pt x="250002" y="31363"/>
                  </a:lnTo>
                  <a:lnTo>
                    <a:pt x="229761" y="32011"/>
                  </a:lnTo>
                  <a:lnTo>
                    <a:pt x="209288" y="33260"/>
                  </a:lnTo>
                  <a:lnTo>
                    <a:pt x="188639" y="34912"/>
                  </a:lnTo>
                  <a:lnTo>
                    <a:pt x="167864" y="36561"/>
                  </a:lnTo>
                  <a:lnTo>
                    <a:pt x="147000" y="37963"/>
                  </a:lnTo>
                  <a:lnTo>
                    <a:pt x="126073" y="39056"/>
                  </a:lnTo>
                  <a:lnTo>
                    <a:pt x="105105" y="39864"/>
                  </a:lnTo>
                  <a:lnTo>
                    <a:pt x="84135" y="40442"/>
                  </a:lnTo>
                  <a:lnTo>
                    <a:pt x="64082" y="40848"/>
                  </a:lnTo>
                  <a:lnTo>
                    <a:pt x="44763" y="41172"/>
                  </a:lnTo>
                  <a:lnTo>
                    <a:pt x="24483" y="41444"/>
                  </a:lnTo>
                  <a:lnTo>
                    <a:pt x="0" y="41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1108" y="54748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31586"/>
                  </a:moveTo>
                  <a:lnTo>
                    <a:pt x="104079" y="28652"/>
                  </a:lnTo>
                  <a:lnTo>
                    <a:pt x="92950" y="25870"/>
                  </a:lnTo>
                  <a:lnTo>
                    <a:pt x="81356" y="22970"/>
                  </a:lnTo>
                  <a:lnTo>
                    <a:pt x="69368" y="19930"/>
                  </a:lnTo>
                  <a:lnTo>
                    <a:pt x="57356" y="16765"/>
                  </a:lnTo>
                  <a:lnTo>
                    <a:pt x="45567" y="13506"/>
                  </a:lnTo>
                  <a:lnTo>
                    <a:pt x="34520" y="10328"/>
                  </a:lnTo>
                  <a:lnTo>
                    <a:pt x="23995" y="7241"/>
                  </a:lnTo>
                  <a:lnTo>
                    <a:pt x="13072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1715" y="398487"/>
              <a:ext cx="301147" cy="393245"/>
            </a:xfrm>
            <a:custGeom>
              <a:avLst/>
              <a:gdLst/>
              <a:ahLst/>
              <a:cxnLst/>
              <a:rect l="0" t="0" r="0" b="0"/>
              <a:pathLst>
                <a:path w="301147" h="393245">
                  <a:moveTo>
                    <a:pt x="7891" y="391150"/>
                  </a:moveTo>
                  <a:lnTo>
                    <a:pt x="5091" y="382214"/>
                  </a:lnTo>
                  <a:lnTo>
                    <a:pt x="3589" y="372587"/>
                  </a:lnTo>
                  <a:lnTo>
                    <a:pt x="3278" y="361300"/>
                  </a:lnTo>
                  <a:lnTo>
                    <a:pt x="3784" y="348632"/>
                  </a:lnTo>
                  <a:lnTo>
                    <a:pt x="4604" y="335153"/>
                  </a:lnTo>
                  <a:lnTo>
                    <a:pt x="5420" y="321277"/>
                  </a:lnTo>
                  <a:lnTo>
                    <a:pt x="6104" y="307068"/>
                  </a:lnTo>
                  <a:lnTo>
                    <a:pt x="6630" y="292328"/>
                  </a:lnTo>
                  <a:lnTo>
                    <a:pt x="7011" y="276983"/>
                  </a:lnTo>
                  <a:lnTo>
                    <a:pt x="7113" y="261409"/>
                  </a:lnTo>
                  <a:lnTo>
                    <a:pt x="6657" y="246328"/>
                  </a:lnTo>
                  <a:lnTo>
                    <a:pt x="5540" y="232094"/>
                  </a:lnTo>
                  <a:lnTo>
                    <a:pt x="3977" y="218247"/>
                  </a:lnTo>
                  <a:lnTo>
                    <a:pt x="2390" y="203736"/>
                  </a:lnTo>
                  <a:lnTo>
                    <a:pt x="1033" y="188009"/>
                  </a:lnTo>
                  <a:lnTo>
                    <a:pt x="141" y="171173"/>
                  </a:lnTo>
                  <a:lnTo>
                    <a:pt x="0" y="153714"/>
                  </a:lnTo>
                  <a:lnTo>
                    <a:pt x="687" y="136001"/>
                  </a:lnTo>
                  <a:lnTo>
                    <a:pt x="2116" y="118224"/>
                  </a:lnTo>
                  <a:lnTo>
                    <a:pt x="4139" y="100464"/>
                  </a:lnTo>
                  <a:lnTo>
                    <a:pt x="6603" y="82749"/>
                  </a:lnTo>
                  <a:lnTo>
                    <a:pt x="9222" y="65246"/>
                  </a:lnTo>
                  <a:lnTo>
                    <a:pt x="11592" y="48253"/>
                  </a:lnTo>
                  <a:lnTo>
                    <a:pt x="13524" y="31920"/>
                  </a:lnTo>
                  <a:lnTo>
                    <a:pt x="15349" y="17191"/>
                  </a:lnTo>
                  <a:lnTo>
                    <a:pt x="18458" y="5901"/>
                  </a:lnTo>
                  <a:lnTo>
                    <a:pt x="23851" y="0"/>
                  </a:lnTo>
                  <a:lnTo>
                    <a:pt x="30194" y="69"/>
                  </a:lnTo>
                  <a:lnTo>
                    <a:pt x="35905" y="4461"/>
                  </a:lnTo>
                  <a:lnTo>
                    <a:pt x="40815" y="12597"/>
                  </a:lnTo>
                  <a:lnTo>
                    <a:pt x="45169" y="24021"/>
                  </a:lnTo>
                  <a:lnTo>
                    <a:pt x="49184" y="37957"/>
                  </a:lnTo>
                  <a:lnTo>
                    <a:pt x="52999" y="53467"/>
                  </a:lnTo>
                  <a:lnTo>
                    <a:pt x="56696" y="69868"/>
                  </a:lnTo>
                  <a:lnTo>
                    <a:pt x="60322" y="86595"/>
                  </a:lnTo>
                  <a:lnTo>
                    <a:pt x="63906" y="103121"/>
                  </a:lnTo>
                  <a:lnTo>
                    <a:pt x="67467" y="119200"/>
                  </a:lnTo>
                  <a:lnTo>
                    <a:pt x="71180" y="134962"/>
                  </a:lnTo>
                  <a:lnTo>
                    <a:pt x="75358" y="150780"/>
                  </a:lnTo>
                  <a:lnTo>
                    <a:pt x="80134" y="166879"/>
                  </a:lnTo>
                  <a:lnTo>
                    <a:pt x="85477" y="183474"/>
                  </a:lnTo>
                  <a:lnTo>
                    <a:pt x="91289" y="200841"/>
                  </a:lnTo>
                  <a:lnTo>
                    <a:pt x="97454" y="219046"/>
                  </a:lnTo>
                  <a:lnTo>
                    <a:pt x="103712" y="237833"/>
                  </a:lnTo>
                  <a:lnTo>
                    <a:pt x="109679" y="256743"/>
                  </a:lnTo>
                  <a:lnTo>
                    <a:pt x="115175" y="275490"/>
                  </a:lnTo>
                  <a:lnTo>
                    <a:pt x="120356" y="293652"/>
                  </a:lnTo>
                  <a:lnTo>
                    <a:pt x="125601" y="310622"/>
                  </a:lnTo>
                  <a:lnTo>
                    <a:pt x="131133" y="326176"/>
                  </a:lnTo>
                  <a:lnTo>
                    <a:pt x="137003" y="340264"/>
                  </a:lnTo>
                  <a:lnTo>
                    <a:pt x="143177" y="352823"/>
                  </a:lnTo>
                  <a:lnTo>
                    <a:pt x="149602" y="363969"/>
                  </a:lnTo>
                  <a:lnTo>
                    <a:pt x="156545" y="373626"/>
                  </a:lnTo>
                  <a:lnTo>
                    <a:pt x="164570" y="381451"/>
                  </a:lnTo>
                  <a:lnTo>
                    <a:pt x="173887" y="387413"/>
                  </a:lnTo>
                  <a:lnTo>
                    <a:pt x="184077" y="391435"/>
                  </a:lnTo>
                  <a:lnTo>
                    <a:pt x="194302" y="393244"/>
                  </a:lnTo>
                  <a:lnTo>
                    <a:pt x="204064" y="392905"/>
                  </a:lnTo>
                  <a:lnTo>
                    <a:pt x="213228" y="390746"/>
                  </a:lnTo>
                  <a:lnTo>
                    <a:pt x="221836" y="387171"/>
                  </a:lnTo>
                  <a:lnTo>
                    <a:pt x="229992" y="382541"/>
                  </a:lnTo>
                  <a:lnTo>
                    <a:pt x="237809" y="376824"/>
                  </a:lnTo>
                  <a:lnTo>
                    <a:pt x="245379" y="369632"/>
                  </a:lnTo>
                  <a:lnTo>
                    <a:pt x="252770" y="360863"/>
                  </a:lnTo>
                  <a:lnTo>
                    <a:pt x="259872" y="350534"/>
                  </a:lnTo>
                  <a:lnTo>
                    <a:pt x="266416" y="338619"/>
                  </a:lnTo>
                  <a:lnTo>
                    <a:pt x="272298" y="325266"/>
                  </a:lnTo>
                  <a:lnTo>
                    <a:pt x="277569" y="310740"/>
                  </a:lnTo>
                  <a:lnTo>
                    <a:pt x="282344" y="295319"/>
                  </a:lnTo>
                  <a:lnTo>
                    <a:pt x="286737" y="279241"/>
                  </a:lnTo>
                  <a:lnTo>
                    <a:pt x="290689" y="262530"/>
                  </a:lnTo>
                  <a:lnTo>
                    <a:pt x="293971" y="245021"/>
                  </a:lnTo>
                  <a:lnTo>
                    <a:pt x="296512" y="226690"/>
                  </a:lnTo>
                  <a:lnTo>
                    <a:pt x="298390" y="207803"/>
                  </a:lnTo>
                  <a:lnTo>
                    <a:pt x="299732" y="188817"/>
                  </a:lnTo>
                  <a:lnTo>
                    <a:pt x="300669" y="170008"/>
                  </a:lnTo>
                  <a:lnTo>
                    <a:pt x="301146" y="151462"/>
                  </a:lnTo>
                  <a:lnTo>
                    <a:pt x="300942" y="133170"/>
                  </a:lnTo>
                  <a:lnTo>
                    <a:pt x="299990" y="115091"/>
                  </a:lnTo>
                  <a:lnTo>
                    <a:pt x="298369" y="97340"/>
                  </a:lnTo>
                  <a:lnTo>
                    <a:pt x="296209" y="80180"/>
                  </a:lnTo>
                  <a:lnTo>
                    <a:pt x="293650" y="63725"/>
                  </a:lnTo>
                  <a:lnTo>
                    <a:pt x="290955" y="48520"/>
                  </a:lnTo>
                  <a:lnTo>
                    <a:pt x="288249" y="34127"/>
                  </a:lnTo>
                  <a:lnTo>
                    <a:pt x="285295" y="19282"/>
                  </a:lnTo>
                  <a:lnTo>
                    <a:pt x="281632" y="1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8178" y="631709"/>
              <a:ext cx="100618" cy="170893"/>
            </a:xfrm>
            <a:custGeom>
              <a:avLst/>
              <a:gdLst/>
              <a:ahLst/>
              <a:cxnLst/>
              <a:rect l="0" t="0" r="0" b="0"/>
              <a:pathLst>
                <a:path w="100618" h="170893">
                  <a:moveTo>
                    <a:pt x="60454" y="0"/>
                  </a:moveTo>
                  <a:lnTo>
                    <a:pt x="48853" y="3068"/>
                  </a:lnTo>
                  <a:lnTo>
                    <a:pt x="39004" y="7131"/>
                  </a:lnTo>
                  <a:lnTo>
                    <a:pt x="30008" y="12628"/>
                  </a:lnTo>
                  <a:lnTo>
                    <a:pt x="21912" y="19561"/>
                  </a:lnTo>
                  <a:lnTo>
                    <a:pt x="15182" y="28007"/>
                  </a:lnTo>
                  <a:lnTo>
                    <a:pt x="9965" y="37857"/>
                  </a:lnTo>
                  <a:lnTo>
                    <a:pt x="6111" y="48868"/>
                  </a:lnTo>
                  <a:lnTo>
                    <a:pt x="3354" y="60770"/>
                  </a:lnTo>
                  <a:lnTo>
                    <a:pt x="1426" y="73321"/>
                  </a:lnTo>
                  <a:lnTo>
                    <a:pt x="264" y="86169"/>
                  </a:lnTo>
                  <a:lnTo>
                    <a:pt x="0" y="98866"/>
                  </a:lnTo>
                  <a:lnTo>
                    <a:pt x="639" y="111178"/>
                  </a:lnTo>
                  <a:lnTo>
                    <a:pt x="2219" y="122902"/>
                  </a:lnTo>
                  <a:lnTo>
                    <a:pt x="4882" y="133783"/>
                  </a:lnTo>
                  <a:lnTo>
                    <a:pt x="8611" y="143760"/>
                  </a:lnTo>
                  <a:lnTo>
                    <a:pt x="13573" y="152614"/>
                  </a:lnTo>
                  <a:lnTo>
                    <a:pt x="20186" y="159890"/>
                  </a:lnTo>
                  <a:lnTo>
                    <a:pt x="28516" y="165480"/>
                  </a:lnTo>
                  <a:lnTo>
                    <a:pt x="38026" y="169251"/>
                  </a:lnTo>
                  <a:lnTo>
                    <a:pt x="47785" y="170892"/>
                  </a:lnTo>
                  <a:lnTo>
                    <a:pt x="57229" y="170435"/>
                  </a:lnTo>
                  <a:lnTo>
                    <a:pt x="66006" y="168028"/>
                  </a:lnTo>
                  <a:lnTo>
                    <a:pt x="73822" y="163754"/>
                  </a:lnTo>
                  <a:lnTo>
                    <a:pt x="80625" y="157841"/>
                  </a:lnTo>
                  <a:lnTo>
                    <a:pt x="86379" y="150449"/>
                  </a:lnTo>
                  <a:lnTo>
                    <a:pt x="90960" y="141594"/>
                  </a:lnTo>
                  <a:lnTo>
                    <a:pt x="94418" y="131416"/>
                  </a:lnTo>
                  <a:lnTo>
                    <a:pt x="96930" y="120160"/>
                  </a:lnTo>
                  <a:lnTo>
                    <a:pt x="98708" y="108081"/>
                  </a:lnTo>
                  <a:lnTo>
                    <a:pt x="99940" y="95405"/>
                  </a:lnTo>
                  <a:lnTo>
                    <a:pt x="100617" y="82470"/>
                  </a:lnTo>
                  <a:lnTo>
                    <a:pt x="100548" y="69714"/>
                  </a:lnTo>
                  <a:lnTo>
                    <a:pt x="99682" y="57366"/>
                  </a:lnTo>
                  <a:lnTo>
                    <a:pt x="97882" y="45719"/>
                  </a:lnTo>
                  <a:lnTo>
                    <a:pt x="94460" y="33971"/>
                  </a:lnTo>
                  <a:lnTo>
                    <a:pt x="86877" y="19973"/>
                  </a:lnTo>
                  <a:lnTo>
                    <a:pt x="709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2859" y="609200"/>
              <a:ext cx="136872" cy="163191"/>
            </a:xfrm>
            <a:custGeom>
              <a:avLst/>
              <a:gdLst/>
              <a:ahLst/>
              <a:cxnLst/>
              <a:rect l="0" t="0" r="0" b="0"/>
              <a:pathLst>
                <a:path w="136872" h="163191">
                  <a:moveTo>
                    <a:pt x="0" y="75152"/>
                  </a:moveTo>
                  <a:lnTo>
                    <a:pt x="2934" y="83953"/>
                  </a:lnTo>
                  <a:lnTo>
                    <a:pt x="5716" y="92300"/>
                  </a:lnTo>
                  <a:lnTo>
                    <a:pt x="8616" y="100999"/>
                  </a:lnTo>
                  <a:lnTo>
                    <a:pt x="11656" y="110119"/>
                  </a:lnTo>
                  <a:lnTo>
                    <a:pt x="14821" y="119615"/>
                  </a:lnTo>
                  <a:lnTo>
                    <a:pt x="18090" y="129402"/>
                  </a:lnTo>
                  <a:lnTo>
                    <a:pt x="21601" y="139243"/>
                  </a:lnTo>
                  <a:lnTo>
                    <a:pt x="25641" y="148769"/>
                  </a:lnTo>
                  <a:lnTo>
                    <a:pt x="30302" y="157719"/>
                  </a:lnTo>
                  <a:lnTo>
                    <a:pt x="34819" y="163190"/>
                  </a:lnTo>
                  <a:lnTo>
                    <a:pt x="37705" y="162171"/>
                  </a:lnTo>
                  <a:lnTo>
                    <a:pt x="38477" y="156602"/>
                  </a:lnTo>
                  <a:lnTo>
                    <a:pt x="37643" y="148334"/>
                  </a:lnTo>
                  <a:lnTo>
                    <a:pt x="35781" y="138674"/>
                  </a:lnTo>
                  <a:lnTo>
                    <a:pt x="33294" y="128380"/>
                  </a:lnTo>
                  <a:lnTo>
                    <a:pt x="30426" y="117831"/>
                  </a:lnTo>
                  <a:lnTo>
                    <a:pt x="27323" y="107201"/>
                  </a:lnTo>
                  <a:lnTo>
                    <a:pt x="24084" y="96561"/>
                  </a:lnTo>
                  <a:lnTo>
                    <a:pt x="21089" y="85936"/>
                  </a:lnTo>
                  <a:lnTo>
                    <a:pt x="18986" y="75333"/>
                  </a:lnTo>
                  <a:lnTo>
                    <a:pt x="18060" y="64753"/>
                  </a:lnTo>
                  <a:lnTo>
                    <a:pt x="18422" y="54359"/>
                  </a:lnTo>
                  <a:lnTo>
                    <a:pt x="20186" y="44451"/>
                  </a:lnTo>
                  <a:lnTo>
                    <a:pt x="23271" y="35161"/>
                  </a:lnTo>
                  <a:lnTo>
                    <a:pt x="27783" y="26618"/>
                  </a:lnTo>
                  <a:lnTo>
                    <a:pt x="34085" y="19026"/>
                  </a:lnTo>
                  <a:lnTo>
                    <a:pt x="42212" y="12410"/>
                  </a:lnTo>
                  <a:lnTo>
                    <a:pt x="51922" y="6967"/>
                  </a:lnTo>
                  <a:lnTo>
                    <a:pt x="62881" y="3133"/>
                  </a:lnTo>
                  <a:lnTo>
                    <a:pt x="74756" y="995"/>
                  </a:lnTo>
                  <a:lnTo>
                    <a:pt x="86871" y="188"/>
                  </a:lnTo>
                  <a:lnTo>
                    <a:pt x="99498" y="0"/>
                  </a:lnTo>
                  <a:lnTo>
                    <a:pt x="114861" y="413"/>
                  </a:lnTo>
                  <a:lnTo>
                    <a:pt x="136871" y="1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06072" y="48431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5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19"/>
                  </a:lnTo>
                  <a:lnTo>
                    <a:pt x="3727" y="59172"/>
                  </a:lnTo>
                  <a:lnTo>
                    <a:pt x="5376" y="73005"/>
                  </a:lnTo>
                  <a:lnTo>
                    <a:pt x="6778" y="88272"/>
                  </a:lnTo>
                  <a:lnTo>
                    <a:pt x="7871" y="104797"/>
                  </a:lnTo>
                  <a:lnTo>
                    <a:pt x="8679" y="122048"/>
                  </a:lnTo>
                  <a:lnTo>
                    <a:pt x="9257" y="139620"/>
                  </a:lnTo>
                  <a:lnTo>
                    <a:pt x="9662" y="157303"/>
                  </a:lnTo>
                  <a:lnTo>
                    <a:pt x="9942" y="175000"/>
                  </a:lnTo>
                  <a:lnTo>
                    <a:pt x="10133" y="192672"/>
                  </a:lnTo>
                  <a:lnTo>
                    <a:pt x="10262" y="210148"/>
                  </a:lnTo>
                  <a:lnTo>
                    <a:pt x="10350" y="227122"/>
                  </a:lnTo>
                  <a:lnTo>
                    <a:pt x="10409" y="243465"/>
                  </a:lnTo>
                  <a:lnTo>
                    <a:pt x="10449" y="259190"/>
                  </a:lnTo>
                  <a:lnTo>
                    <a:pt x="10480" y="276222"/>
                  </a:lnTo>
                  <a:lnTo>
                    <a:pt x="10504" y="29941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21844" y="62118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0" y="3001"/>
                  </a:lnTo>
                  <a:lnTo>
                    <a:pt x="129544" y="6423"/>
                  </a:lnTo>
                  <a:lnTo>
                    <a:pt x="119548" y="10610"/>
                  </a:lnTo>
                  <a:lnTo>
                    <a:pt x="108568" y="15164"/>
                  </a:lnTo>
                  <a:lnTo>
                    <a:pt x="96756" y="19349"/>
                  </a:lnTo>
                  <a:lnTo>
                    <a:pt x="84302" y="22778"/>
                  </a:lnTo>
                  <a:lnTo>
                    <a:pt x="71537" y="25561"/>
                  </a:lnTo>
                  <a:lnTo>
                    <a:pt x="58904" y="28115"/>
                  </a:lnTo>
                  <a:lnTo>
                    <a:pt x="46650" y="30716"/>
                  </a:lnTo>
                  <a:lnTo>
                    <a:pt x="35265" y="33321"/>
                  </a:lnTo>
                  <a:lnTo>
                    <a:pt x="24468" y="35899"/>
                  </a:lnTo>
                  <a:lnTo>
                    <a:pt x="13310" y="386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2414" y="473782"/>
              <a:ext cx="157928" cy="368498"/>
            </a:xfrm>
            <a:custGeom>
              <a:avLst/>
              <a:gdLst/>
              <a:ahLst/>
              <a:cxnLst/>
              <a:rect l="0" t="0" r="0" b="0"/>
              <a:pathLst>
                <a:path w="157928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8" y="77037"/>
                  </a:lnTo>
                  <a:lnTo>
                    <a:pt x="3904" y="90007"/>
                  </a:lnTo>
                  <a:lnTo>
                    <a:pt x="6201" y="103383"/>
                  </a:lnTo>
                  <a:lnTo>
                    <a:pt x="8857" y="117519"/>
                  </a:lnTo>
                  <a:lnTo>
                    <a:pt x="11775" y="132131"/>
                  </a:lnTo>
                  <a:lnTo>
                    <a:pt x="14880" y="146493"/>
                  </a:lnTo>
                  <a:lnTo>
                    <a:pt x="18113" y="160203"/>
                  </a:lnTo>
                  <a:lnTo>
                    <a:pt x="21437" y="173512"/>
                  </a:lnTo>
                  <a:lnTo>
                    <a:pt x="24821" y="187122"/>
                  </a:lnTo>
                  <a:lnTo>
                    <a:pt x="28242" y="201422"/>
                  </a:lnTo>
                  <a:lnTo>
                    <a:pt x="31522" y="216314"/>
                  </a:lnTo>
                  <a:lnTo>
                    <a:pt x="34345" y="231398"/>
                  </a:lnTo>
                  <a:lnTo>
                    <a:pt x="36581" y="246397"/>
                  </a:lnTo>
                  <a:lnTo>
                    <a:pt x="38421" y="261046"/>
                  </a:lnTo>
                  <a:lnTo>
                    <a:pt x="40271" y="275029"/>
                  </a:lnTo>
                  <a:lnTo>
                    <a:pt x="42374" y="288178"/>
                  </a:lnTo>
                  <a:lnTo>
                    <a:pt x="44900" y="298187"/>
                  </a:lnTo>
                  <a:lnTo>
                    <a:pt x="47490" y="301723"/>
                  </a:lnTo>
                  <a:lnTo>
                    <a:pt x="49393" y="299031"/>
                  </a:lnTo>
                  <a:lnTo>
                    <a:pt x="50618" y="291639"/>
                  </a:lnTo>
                  <a:lnTo>
                    <a:pt x="51545" y="281283"/>
                  </a:lnTo>
                  <a:lnTo>
                    <a:pt x="52659" y="269629"/>
                  </a:lnTo>
                  <a:lnTo>
                    <a:pt x="54212" y="257675"/>
                  </a:lnTo>
                  <a:lnTo>
                    <a:pt x="56566" y="246183"/>
                  </a:lnTo>
                  <a:lnTo>
                    <a:pt x="60276" y="235901"/>
                  </a:lnTo>
                  <a:lnTo>
                    <a:pt x="65514" y="227105"/>
                  </a:lnTo>
                  <a:lnTo>
                    <a:pt x="72132" y="220176"/>
                  </a:lnTo>
                  <a:lnTo>
                    <a:pt x="79862" y="215785"/>
                  </a:lnTo>
                  <a:lnTo>
                    <a:pt x="88420" y="214055"/>
                  </a:lnTo>
                  <a:lnTo>
                    <a:pt x="97248" y="214822"/>
                  </a:lnTo>
                  <a:lnTo>
                    <a:pt x="105553" y="217911"/>
                  </a:lnTo>
                  <a:lnTo>
                    <a:pt x="112946" y="222984"/>
                  </a:lnTo>
                  <a:lnTo>
                    <a:pt x="119399" y="229624"/>
                  </a:lnTo>
                  <a:lnTo>
                    <a:pt x="125048" y="237433"/>
                  </a:lnTo>
                  <a:lnTo>
                    <a:pt x="130068" y="246092"/>
                  </a:lnTo>
                  <a:lnTo>
                    <a:pt x="134458" y="255512"/>
                  </a:lnTo>
                  <a:lnTo>
                    <a:pt x="138043" y="265820"/>
                  </a:lnTo>
                  <a:lnTo>
                    <a:pt x="140798" y="277015"/>
                  </a:lnTo>
                  <a:lnTo>
                    <a:pt x="142988" y="288974"/>
                  </a:lnTo>
                  <a:lnTo>
                    <a:pt x="145075" y="301534"/>
                  </a:lnTo>
                  <a:lnTo>
                    <a:pt x="147328" y="314523"/>
                  </a:lnTo>
                  <a:lnTo>
                    <a:pt x="149684" y="327207"/>
                  </a:lnTo>
                  <a:lnTo>
                    <a:pt x="152060" y="339544"/>
                  </a:lnTo>
                  <a:lnTo>
                    <a:pt x="154670" y="352615"/>
                  </a:lnTo>
                  <a:lnTo>
                    <a:pt x="15792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53513" y="652766"/>
              <a:ext cx="227453" cy="156131"/>
            </a:xfrm>
            <a:custGeom>
              <a:avLst/>
              <a:gdLst/>
              <a:ahLst/>
              <a:cxnLst/>
              <a:rect l="0" t="0" r="0" b="0"/>
              <a:pathLst>
                <a:path w="227453" h="156131">
                  <a:moveTo>
                    <a:pt x="0" y="31586"/>
                  </a:moveTo>
                  <a:lnTo>
                    <a:pt x="0" y="43388"/>
                  </a:lnTo>
                  <a:lnTo>
                    <a:pt x="0" y="55157"/>
                  </a:lnTo>
                  <a:lnTo>
                    <a:pt x="5" y="68043"/>
                  </a:lnTo>
                  <a:lnTo>
                    <a:pt x="177" y="81718"/>
                  </a:lnTo>
                  <a:lnTo>
                    <a:pt x="825" y="95398"/>
                  </a:lnTo>
                  <a:lnTo>
                    <a:pt x="2088" y="108605"/>
                  </a:lnTo>
                  <a:lnTo>
                    <a:pt x="4259" y="120884"/>
                  </a:lnTo>
                  <a:lnTo>
                    <a:pt x="7852" y="131666"/>
                  </a:lnTo>
                  <a:lnTo>
                    <a:pt x="13014" y="140785"/>
                  </a:lnTo>
                  <a:lnTo>
                    <a:pt x="19584" y="147921"/>
                  </a:lnTo>
                  <a:lnTo>
                    <a:pt x="27281" y="152449"/>
                  </a:lnTo>
                  <a:lnTo>
                    <a:pt x="35818" y="154268"/>
                  </a:lnTo>
                  <a:lnTo>
                    <a:pt x="44632" y="153560"/>
                  </a:lnTo>
                  <a:lnTo>
                    <a:pt x="52929" y="150510"/>
                  </a:lnTo>
                  <a:lnTo>
                    <a:pt x="60315" y="145463"/>
                  </a:lnTo>
                  <a:lnTo>
                    <a:pt x="66764" y="138840"/>
                  </a:lnTo>
                  <a:lnTo>
                    <a:pt x="72411" y="131042"/>
                  </a:lnTo>
                  <a:lnTo>
                    <a:pt x="77434" y="122396"/>
                  </a:lnTo>
                  <a:lnTo>
                    <a:pt x="81996" y="113153"/>
                  </a:lnTo>
                  <a:lnTo>
                    <a:pt x="86228" y="103497"/>
                  </a:lnTo>
                  <a:lnTo>
                    <a:pt x="90236" y="93628"/>
                  </a:lnTo>
                  <a:lnTo>
                    <a:pt x="94292" y="86140"/>
                  </a:lnTo>
                  <a:lnTo>
                    <a:pt x="98266" y="84221"/>
                  </a:lnTo>
                  <a:lnTo>
                    <a:pt x="101623" y="86907"/>
                  </a:lnTo>
                  <a:lnTo>
                    <a:pt x="104590" y="92579"/>
                  </a:lnTo>
                  <a:lnTo>
                    <a:pt x="107634" y="99918"/>
                  </a:lnTo>
                  <a:lnTo>
                    <a:pt x="111218" y="107903"/>
                  </a:lnTo>
                  <a:lnTo>
                    <a:pt x="115528" y="115973"/>
                  </a:lnTo>
                  <a:lnTo>
                    <a:pt x="120692" y="123901"/>
                  </a:lnTo>
                  <a:lnTo>
                    <a:pt x="126899" y="131631"/>
                  </a:lnTo>
                  <a:lnTo>
                    <a:pt x="134149" y="139163"/>
                  </a:lnTo>
                  <a:lnTo>
                    <a:pt x="142454" y="146040"/>
                  </a:lnTo>
                  <a:lnTo>
                    <a:pt x="151930" y="151377"/>
                  </a:lnTo>
                  <a:lnTo>
                    <a:pt x="162512" y="154809"/>
                  </a:lnTo>
                  <a:lnTo>
                    <a:pt x="173533" y="156130"/>
                  </a:lnTo>
                  <a:lnTo>
                    <a:pt x="183857" y="155048"/>
                  </a:lnTo>
                  <a:lnTo>
                    <a:pt x="192904" y="151649"/>
                  </a:lnTo>
                  <a:lnTo>
                    <a:pt x="200620" y="146301"/>
                  </a:lnTo>
                  <a:lnTo>
                    <a:pt x="207193" y="139439"/>
                  </a:lnTo>
                  <a:lnTo>
                    <a:pt x="212868" y="131456"/>
                  </a:lnTo>
                  <a:lnTo>
                    <a:pt x="217715" y="122508"/>
                  </a:lnTo>
                  <a:lnTo>
                    <a:pt x="221615" y="112525"/>
                  </a:lnTo>
                  <a:lnTo>
                    <a:pt x="224574" y="101557"/>
                  </a:lnTo>
                  <a:lnTo>
                    <a:pt x="226564" y="89921"/>
                  </a:lnTo>
                  <a:lnTo>
                    <a:pt x="227452" y="78111"/>
                  </a:lnTo>
                  <a:lnTo>
                    <a:pt x="227270" y="66430"/>
                  </a:lnTo>
                  <a:lnTo>
                    <a:pt x="226144" y="55050"/>
                  </a:lnTo>
                  <a:lnTo>
                    <a:pt x="224000" y="42772"/>
                  </a:lnTo>
                  <a:lnTo>
                    <a:pt x="219531" y="26288"/>
                  </a:lnTo>
                  <a:lnTo>
                    <a:pt x="2105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5140" y="625693"/>
              <a:ext cx="168457" cy="195843"/>
            </a:xfrm>
            <a:custGeom>
              <a:avLst/>
              <a:gdLst/>
              <a:ahLst/>
              <a:cxnLst/>
              <a:rect l="0" t="0" r="0" b="0"/>
              <a:pathLst>
                <a:path w="168457" h="195843">
                  <a:moveTo>
                    <a:pt x="0" y="58659"/>
                  </a:moveTo>
                  <a:lnTo>
                    <a:pt x="5934" y="67393"/>
                  </a:lnTo>
                  <a:lnTo>
                    <a:pt x="12138" y="75100"/>
                  </a:lnTo>
                  <a:lnTo>
                    <a:pt x="19234" y="82497"/>
                  </a:lnTo>
                  <a:lnTo>
                    <a:pt x="27175" y="89586"/>
                  </a:lnTo>
                  <a:lnTo>
                    <a:pt x="35822" y="96116"/>
                  </a:lnTo>
                  <a:lnTo>
                    <a:pt x="45016" y="101979"/>
                  </a:lnTo>
                  <a:lnTo>
                    <a:pt x="54615" y="106898"/>
                  </a:lnTo>
                  <a:lnTo>
                    <a:pt x="64505" y="110372"/>
                  </a:lnTo>
                  <a:lnTo>
                    <a:pt x="74589" y="112251"/>
                  </a:lnTo>
                  <a:lnTo>
                    <a:pt x="84477" y="112376"/>
                  </a:lnTo>
                  <a:lnTo>
                    <a:pt x="93509" y="110415"/>
                  </a:lnTo>
                  <a:lnTo>
                    <a:pt x="101398" y="106391"/>
                  </a:lnTo>
                  <a:lnTo>
                    <a:pt x="108185" y="100606"/>
                  </a:lnTo>
                  <a:lnTo>
                    <a:pt x="114061" y="93443"/>
                  </a:lnTo>
                  <a:lnTo>
                    <a:pt x="119228" y="85259"/>
                  </a:lnTo>
                  <a:lnTo>
                    <a:pt x="123547" y="76344"/>
                  </a:lnTo>
                  <a:lnTo>
                    <a:pt x="126552" y="66916"/>
                  </a:lnTo>
                  <a:lnTo>
                    <a:pt x="128089" y="57133"/>
                  </a:lnTo>
                  <a:lnTo>
                    <a:pt x="128140" y="47107"/>
                  </a:lnTo>
                  <a:lnTo>
                    <a:pt x="126653" y="36917"/>
                  </a:lnTo>
                  <a:lnTo>
                    <a:pt x="123753" y="26634"/>
                  </a:lnTo>
                  <a:lnTo>
                    <a:pt x="119365" y="16948"/>
                  </a:lnTo>
                  <a:lnTo>
                    <a:pt x="113147" y="9115"/>
                  </a:lnTo>
                  <a:lnTo>
                    <a:pt x="105084" y="3672"/>
                  </a:lnTo>
                  <a:lnTo>
                    <a:pt x="95757" y="664"/>
                  </a:lnTo>
                  <a:lnTo>
                    <a:pt x="86119" y="0"/>
                  </a:lnTo>
                  <a:lnTo>
                    <a:pt x="76758" y="1373"/>
                  </a:lnTo>
                  <a:lnTo>
                    <a:pt x="68035" y="4530"/>
                  </a:lnTo>
                  <a:lnTo>
                    <a:pt x="60256" y="9373"/>
                  </a:lnTo>
                  <a:lnTo>
                    <a:pt x="53474" y="15701"/>
                  </a:lnTo>
                  <a:lnTo>
                    <a:pt x="47564" y="23386"/>
                  </a:lnTo>
                  <a:lnTo>
                    <a:pt x="42344" y="32446"/>
                  </a:lnTo>
                  <a:lnTo>
                    <a:pt x="37645" y="42768"/>
                  </a:lnTo>
                  <a:lnTo>
                    <a:pt x="33486" y="54293"/>
                  </a:lnTo>
                  <a:lnTo>
                    <a:pt x="30063" y="67085"/>
                  </a:lnTo>
                  <a:lnTo>
                    <a:pt x="27434" y="81049"/>
                  </a:lnTo>
                  <a:lnTo>
                    <a:pt x="25839" y="95493"/>
                  </a:lnTo>
                  <a:lnTo>
                    <a:pt x="25750" y="109269"/>
                  </a:lnTo>
                  <a:lnTo>
                    <a:pt x="27287" y="121793"/>
                  </a:lnTo>
                  <a:lnTo>
                    <a:pt x="30269" y="133166"/>
                  </a:lnTo>
                  <a:lnTo>
                    <a:pt x="34405" y="143879"/>
                  </a:lnTo>
                  <a:lnTo>
                    <a:pt x="39411" y="154301"/>
                  </a:lnTo>
                  <a:lnTo>
                    <a:pt x="45211" y="164303"/>
                  </a:lnTo>
                  <a:lnTo>
                    <a:pt x="51928" y="173355"/>
                  </a:lnTo>
                  <a:lnTo>
                    <a:pt x="59559" y="181219"/>
                  </a:lnTo>
                  <a:lnTo>
                    <a:pt x="68140" y="187636"/>
                  </a:lnTo>
                  <a:lnTo>
                    <a:pt x="77811" y="192192"/>
                  </a:lnTo>
                  <a:lnTo>
                    <a:pt x="88538" y="194843"/>
                  </a:lnTo>
                  <a:lnTo>
                    <a:pt x="99996" y="195842"/>
                  </a:lnTo>
                  <a:lnTo>
                    <a:pt x="111679" y="195541"/>
                  </a:lnTo>
                  <a:lnTo>
                    <a:pt x="123262" y="194274"/>
                  </a:lnTo>
                  <a:lnTo>
                    <a:pt x="134178" y="192470"/>
                  </a:lnTo>
                  <a:lnTo>
                    <a:pt x="144604" y="190467"/>
                  </a:lnTo>
                  <a:lnTo>
                    <a:pt x="155451" y="188096"/>
                  </a:lnTo>
                  <a:lnTo>
                    <a:pt x="168456" y="18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2581" y="637634"/>
              <a:ext cx="154538" cy="174588"/>
            </a:xfrm>
            <a:custGeom>
              <a:avLst/>
              <a:gdLst/>
              <a:ahLst/>
              <a:cxnLst/>
              <a:rect l="0" t="0" r="0" b="0"/>
              <a:pathLst>
                <a:path w="154538" h="174588">
                  <a:moveTo>
                    <a:pt x="108413" y="4604"/>
                  </a:moveTo>
                  <a:lnTo>
                    <a:pt x="99545" y="1804"/>
                  </a:lnTo>
                  <a:lnTo>
                    <a:pt x="90558" y="302"/>
                  </a:lnTo>
                  <a:lnTo>
                    <a:pt x="80572" y="0"/>
                  </a:lnTo>
                  <a:lnTo>
                    <a:pt x="69937" y="852"/>
                  </a:lnTo>
                  <a:lnTo>
                    <a:pt x="59423" y="2969"/>
                  </a:lnTo>
                  <a:lnTo>
                    <a:pt x="49471" y="6291"/>
                  </a:lnTo>
                  <a:lnTo>
                    <a:pt x="40184" y="10626"/>
                  </a:lnTo>
                  <a:lnTo>
                    <a:pt x="31496" y="15745"/>
                  </a:lnTo>
                  <a:lnTo>
                    <a:pt x="23295" y="21452"/>
                  </a:lnTo>
                  <a:lnTo>
                    <a:pt x="15789" y="27909"/>
                  </a:lnTo>
                  <a:lnTo>
                    <a:pt x="9493" y="35607"/>
                  </a:lnTo>
                  <a:lnTo>
                    <a:pt x="4597" y="44704"/>
                  </a:lnTo>
                  <a:lnTo>
                    <a:pt x="1309" y="54746"/>
                  </a:lnTo>
                  <a:lnTo>
                    <a:pt x="0" y="64872"/>
                  </a:lnTo>
                  <a:lnTo>
                    <a:pt x="688" y="74560"/>
                  </a:lnTo>
                  <a:lnTo>
                    <a:pt x="3421" y="83334"/>
                  </a:lnTo>
                  <a:lnTo>
                    <a:pt x="8447" y="90615"/>
                  </a:lnTo>
                  <a:lnTo>
                    <a:pt x="15673" y="96241"/>
                  </a:lnTo>
                  <a:lnTo>
                    <a:pt x="24592" y="100220"/>
                  </a:lnTo>
                  <a:lnTo>
                    <a:pt x="34478" y="102540"/>
                  </a:lnTo>
                  <a:lnTo>
                    <a:pt x="44825" y="103374"/>
                  </a:lnTo>
                  <a:lnTo>
                    <a:pt x="55363" y="103328"/>
                  </a:lnTo>
                  <a:lnTo>
                    <a:pt x="65963" y="103309"/>
                  </a:lnTo>
                  <a:lnTo>
                    <a:pt x="76572" y="103824"/>
                  </a:lnTo>
                  <a:lnTo>
                    <a:pt x="87170" y="105007"/>
                  </a:lnTo>
                  <a:lnTo>
                    <a:pt x="97753" y="106798"/>
                  </a:lnTo>
                  <a:lnTo>
                    <a:pt x="108317" y="109088"/>
                  </a:lnTo>
                  <a:lnTo>
                    <a:pt x="118702" y="112083"/>
                  </a:lnTo>
                  <a:lnTo>
                    <a:pt x="128602" y="116296"/>
                  </a:lnTo>
                  <a:lnTo>
                    <a:pt x="137872" y="121901"/>
                  </a:lnTo>
                  <a:lnTo>
                    <a:pt x="145894" y="128614"/>
                  </a:lnTo>
                  <a:lnTo>
                    <a:pt x="151539" y="135882"/>
                  </a:lnTo>
                  <a:lnTo>
                    <a:pt x="154398" y="143321"/>
                  </a:lnTo>
                  <a:lnTo>
                    <a:pt x="154537" y="150584"/>
                  </a:lnTo>
                  <a:lnTo>
                    <a:pt x="152128" y="157302"/>
                  </a:lnTo>
                  <a:lnTo>
                    <a:pt x="147542" y="163323"/>
                  </a:lnTo>
                  <a:lnTo>
                    <a:pt x="141076" y="168365"/>
                  </a:lnTo>
                  <a:lnTo>
                    <a:pt x="132859" y="171928"/>
                  </a:lnTo>
                  <a:lnTo>
                    <a:pt x="123116" y="173884"/>
                  </a:lnTo>
                  <a:lnTo>
                    <a:pt x="112155" y="174573"/>
                  </a:lnTo>
                  <a:lnTo>
                    <a:pt x="100276" y="174587"/>
                  </a:lnTo>
                  <a:lnTo>
                    <a:pt x="87743" y="174344"/>
                  </a:lnTo>
                  <a:lnTo>
                    <a:pt x="75167" y="174048"/>
                  </a:lnTo>
                  <a:lnTo>
                    <a:pt x="62172" y="173752"/>
                  </a:lnTo>
                  <a:lnTo>
                    <a:pt x="46501" y="173437"/>
                  </a:lnTo>
                  <a:lnTo>
                    <a:pt x="24186" y="17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16808" y="43166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5" y="90023"/>
                  </a:lnTo>
                  <a:lnTo>
                    <a:pt x="177" y="108877"/>
                  </a:lnTo>
                  <a:lnTo>
                    <a:pt x="826" y="127360"/>
                  </a:lnTo>
                  <a:lnTo>
                    <a:pt x="2075" y="145048"/>
                  </a:lnTo>
                  <a:lnTo>
                    <a:pt x="3727" y="162210"/>
                  </a:lnTo>
                  <a:lnTo>
                    <a:pt x="5375" y="179572"/>
                  </a:lnTo>
                  <a:lnTo>
                    <a:pt x="6778" y="197556"/>
                  </a:lnTo>
                  <a:lnTo>
                    <a:pt x="7871" y="216248"/>
                  </a:lnTo>
                  <a:lnTo>
                    <a:pt x="8679" y="235568"/>
                  </a:lnTo>
                  <a:lnTo>
                    <a:pt x="9257" y="255380"/>
                  </a:lnTo>
                  <a:lnTo>
                    <a:pt x="9661" y="275227"/>
                  </a:lnTo>
                  <a:lnTo>
                    <a:pt x="9941" y="294393"/>
                  </a:lnTo>
                  <a:lnTo>
                    <a:pt x="10133" y="312528"/>
                  </a:lnTo>
                  <a:lnTo>
                    <a:pt x="10262" y="329426"/>
                  </a:lnTo>
                  <a:lnTo>
                    <a:pt x="10364" y="346709"/>
                  </a:lnTo>
                  <a:lnTo>
                    <a:pt x="10448" y="36812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48352" y="568538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3" y="8616"/>
                  </a:lnTo>
                  <a:lnTo>
                    <a:pt x="217539" y="11656"/>
                  </a:lnTo>
                  <a:lnTo>
                    <a:pt x="207396" y="14821"/>
                  </a:lnTo>
                  <a:lnTo>
                    <a:pt x="196346" y="18081"/>
                  </a:lnTo>
                  <a:lnTo>
                    <a:pt x="184334" y="21246"/>
                  </a:lnTo>
                  <a:lnTo>
                    <a:pt x="171215" y="23989"/>
                  </a:lnTo>
                  <a:lnTo>
                    <a:pt x="157024" y="26164"/>
                  </a:lnTo>
                  <a:lnTo>
                    <a:pt x="142089" y="27794"/>
                  </a:lnTo>
                  <a:lnTo>
                    <a:pt x="126918" y="28970"/>
                  </a:lnTo>
                  <a:lnTo>
                    <a:pt x="111828" y="29798"/>
                  </a:lnTo>
                  <a:lnTo>
                    <a:pt x="96933" y="30373"/>
                  </a:lnTo>
                  <a:lnTo>
                    <a:pt x="82246" y="30767"/>
                  </a:lnTo>
                  <a:lnTo>
                    <a:pt x="67750" y="31039"/>
                  </a:lnTo>
                  <a:lnTo>
                    <a:pt x="53819" y="31422"/>
                  </a:lnTo>
                  <a:lnTo>
                    <a:pt x="39749" y="32466"/>
                  </a:lnTo>
                  <a:lnTo>
                    <a:pt x="23186" y="353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00773" y="651060"/>
              <a:ext cx="126606" cy="158281"/>
            </a:xfrm>
            <a:custGeom>
              <a:avLst/>
              <a:gdLst/>
              <a:ahLst/>
              <a:cxnLst/>
              <a:rect l="0" t="0" r="0" b="0"/>
              <a:pathLst>
                <a:path w="126606" h="158281">
                  <a:moveTo>
                    <a:pt x="263" y="54349"/>
                  </a:moveTo>
                  <a:lnTo>
                    <a:pt x="9065" y="57283"/>
                  </a:lnTo>
                  <a:lnTo>
                    <a:pt x="17411" y="60065"/>
                  </a:lnTo>
                  <a:lnTo>
                    <a:pt x="26115" y="62960"/>
                  </a:lnTo>
                  <a:lnTo>
                    <a:pt x="35408" y="65827"/>
                  </a:lnTo>
                  <a:lnTo>
                    <a:pt x="45551" y="68344"/>
                  </a:lnTo>
                  <a:lnTo>
                    <a:pt x="56588" y="70346"/>
                  </a:lnTo>
                  <a:lnTo>
                    <a:pt x="68081" y="71512"/>
                  </a:lnTo>
                  <a:lnTo>
                    <a:pt x="79255" y="71311"/>
                  </a:lnTo>
                  <a:lnTo>
                    <a:pt x="89681" y="69568"/>
                  </a:lnTo>
                  <a:lnTo>
                    <a:pt x="98968" y="66107"/>
                  </a:lnTo>
                  <a:lnTo>
                    <a:pt x="106600" y="60586"/>
                  </a:lnTo>
                  <a:lnTo>
                    <a:pt x="112455" y="53032"/>
                  </a:lnTo>
                  <a:lnTo>
                    <a:pt x="116251" y="44232"/>
                  </a:lnTo>
                  <a:lnTo>
                    <a:pt x="117383" y="35489"/>
                  </a:lnTo>
                  <a:lnTo>
                    <a:pt x="115775" y="27546"/>
                  </a:lnTo>
                  <a:lnTo>
                    <a:pt x="111781" y="20590"/>
                  </a:lnTo>
                  <a:lnTo>
                    <a:pt x="105905" y="14537"/>
                  </a:lnTo>
                  <a:lnTo>
                    <a:pt x="98624" y="9219"/>
                  </a:lnTo>
                  <a:lnTo>
                    <a:pt x="90334" y="4783"/>
                  </a:lnTo>
                  <a:lnTo>
                    <a:pt x="81333" y="1691"/>
                  </a:lnTo>
                  <a:lnTo>
                    <a:pt x="71840" y="93"/>
                  </a:lnTo>
                  <a:lnTo>
                    <a:pt x="62010" y="0"/>
                  </a:lnTo>
                  <a:lnTo>
                    <a:pt x="51952" y="1457"/>
                  </a:lnTo>
                  <a:lnTo>
                    <a:pt x="41748" y="4332"/>
                  </a:lnTo>
                  <a:lnTo>
                    <a:pt x="31777" y="8533"/>
                  </a:lnTo>
                  <a:lnTo>
                    <a:pt x="22687" y="14094"/>
                  </a:lnTo>
                  <a:lnTo>
                    <a:pt x="14769" y="20911"/>
                  </a:lnTo>
                  <a:lnTo>
                    <a:pt x="8300" y="28927"/>
                  </a:lnTo>
                  <a:lnTo>
                    <a:pt x="3704" y="38210"/>
                  </a:lnTo>
                  <a:lnTo>
                    <a:pt x="1022" y="48673"/>
                  </a:lnTo>
                  <a:lnTo>
                    <a:pt x="0" y="59953"/>
                  </a:lnTo>
                  <a:lnTo>
                    <a:pt x="286" y="71516"/>
                  </a:lnTo>
                  <a:lnTo>
                    <a:pt x="1550" y="83028"/>
                  </a:lnTo>
                  <a:lnTo>
                    <a:pt x="3683" y="94196"/>
                  </a:lnTo>
                  <a:lnTo>
                    <a:pt x="6784" y="104696"/>
                  </a:lnTo>
                  <a:lnTo>
                    <a:pt x="10834" y="114424"/>
                  </a:lnTo>
                  <a:lnTo>
                    <a:pt x="15857" y="123447"/>
                  </a:lnTo>
                  <a:lnTo>
                    <a:pt x="21987" y="131902"/>
                  </a:lnTo>
                  <a:lnTo>
                    <a:pt x="29187" y="139914"/>
                  </a:lnTo>
                  <a:lnTo>
                    <a:pt x="37295" y="147111"/>
                  </a:lnTo>
                  <a:lnTo>
                    <a:pt x="46107" y="152660"/>
                  </a:lnTo>
                  <a:lnTo>
                    <a:pt x="55442" y="156243"/>
                  </a:lnTo>
                  <a:lnTo>
                    <a:pt x="65149" y="158004"/>
                  </a:lnTo>
                  <a:lnTo>
                    <a:pt x="75117" y="158280"/>
                  </a:lnTo>
                  <a:lnTo>
                    <a:pt x="85253" y="157430"/>
                  </a:lnTo>
                  <a:lnTo>
                    <a:pt x="95043" y="155722"/>
                  </a:lnTo>
                  <a:lnTo>
                    <a:pt x="104518" y="153058"/>
                  </a:lnTo>
                  <a:lnTo>
                    <a:pt x="114508" y="148091"/>
                  </a:lnTo>
                  <a:lnTo>
                    <a:pt x="126605" y="138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9134" y="642238"/>
              <a:ext cx="104587" cy="147588"/>
            </a:xfrm>
            <a:custGeom>
              <a:avLst/>
              <a:gdLst/>
              <a:ahLst/>
              <a:cxnLst/>
              <a:rect l="0" t="0" r="0" b="0"/>
              <a:pathLst>
                <a:path w="104587" h="147588">
                  <a:moveTo>
                    <a:pt x="9829" y="84228"/>
                  </a:moveTo>
                  <a:lnTo>
                    <a:pt x="12763" y="93029"/>
                  </a:lnTo>
                  <a:lnTo>
                    <a:pt x="15546" y="101376"/>
                  </a:lnTo>
                  <a:lnTo>
                    <a:pt x="18445" y="110075"/>
                  </a:lnTo>
                  <a:lnTo>
                    <a:pt x="21486" y="119196"/>
                  </a:lnTo>
                  <a:lnTo>
                    <a:pt x="24650" y="128691"/>
                  </a:lnTo>
                  <a:lnTo>
                    <a:pt x="27920" y="138411"/>
                  </a:lnTo>
                  <a:lnTo>
                    <a:pt x="31430" y="145773"/>
                  </a:lnTo>
                  <a:lnTo>
                    <a:pt x="34493" y="147587"/>
                  </a:lnTo>
                  <a:lnTo>
                    <a:pt x="35651" y="144830"/>
                  </a:lnTo>
                  <a:lnTo>
                    <a:pt x="34708" y="139111"/>
                  </a:lnTo>
                  <a:lnTo>
                    <a:pt x="32186" y="131573"/>
                  </a:lnTo>
                  <a:lnTo>
                    <a:pt x="28829" y="122924"/>
                  </a:lnTo>
                  <a:lnTo>
                    <a:pt x="25135" y="113592"/>
                  </a:lnTo>
                  <a:lnTo>
                    <a:pt x="21352" y="103832"/>
                  </a:lnTo>
                  <a:lnTo>
                    <a:pt x="17585" y="93801"/>
                  </a:lnTo>
                  <a:lnTo>
                    <a:pt x="13867" y="83598"/>
                  </a:lnTo>
                  <a:lnTo>
                    <a:pt x="10199" y="73283"/>
                  </a:lnTo>
                  <a:lnTo>
                    <a:pt x="6576" y="62895"/>
                  </a:lnTo>
                  <a:lnTo>
                    <a:pt x="3008" y="52468"/>
                  </a:lnTo>
                  <a:lnTo>
                    <a:pt x="307" y="42347"/>
                  </a:lnTo>
                  <a:lnTo>
                    <a:pt x="0" y="33156"/>
                  </a:lnTo>
                  <a:lnTo>
                    <a:pt x="2735" y="25165"/>
                  </a:lnTo>
                  <a:lnTo>
                    <a:pt x="8508" y="18479"/>
                  </a:lnTo>
                  <a:lnTo>
                    <a:pt x="17118" y="13204"/>
                  </a:lnTo>
                  <a:lnTo>
                    <a:pt x="28120" y="9248"/>
                  </a:lnTo>
                  <a:lnTo>
                    <a:pt x="40614" y="6382"/>
                  </a:lnTo>
                  <a:lnTo>
                    <a:pt x="54788" y="4048"/>
                  </a:lnTo>
                  <a:lnTo>
                    <a:pt x="74115" y="2038"/>
                  </a:lnTo>
                  <a:lnTo>
                    <a:pt x="104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09327" y="666723"/>
              <a:ext cx="133907" cy="154500"/>
            </a:xfrm>
            <a:custGeom>
              <a:avLst/>
              <a:gdLst/>
              <a:ahLst/>
              <a:cxnLst/>
              <a:rect l="0" t="0" r="0" b="0"/>
              <a:pathLst>
                <a:path w="133907" h="154500">
                  <a:moveTo>
                    <a:pt x="7564" y="70271"/>
                  </a:moveTo>
                  <a:lnTo>
                    <a:pt x="7564" y="82006"/>
                  </a:lnTo>
                  <a:lnTo>
                    <a:pt x="7564" y="93135"/>
                  </a:lnTo>
                  <a:lnTo>
                    <a:pt x="7536" y="104655"/>
                  </a:lnTo>
                  <a:lnTo>
                    <a:pt x="6510" y="113863"/>
                  </a:lnTo>
                  <a:lnTo>
                    <a:pt x="4104" y="116629"/>
                  </a:lnTo>
                  <a:lnTo>
                    <a:pt x="1881" y="113058"/>
                  </a:lnTo>
                  <a:lnTo>
                    <a:pt x="441" y="104980"/>
                  </a:lnTo>
                  <a:lnTo>
                    <a:pt x="0" y="94213"/>
                  </a:lnTo>
                  <a:lnTo>
                    <a:pt x="534" y="81967"/>
                  </a:lnTo>
                  <a:lnTo>
                    <a:pt x="2055" y="69089"/>
                  </a:lnTo>
                  <a:lnTo>
                    <a:pt x="4684" y="56254"/>
                  </a:lnTo>
                  <a:lnTo>
                    <a:pt x="8389" y="43797"/>
                  </a:lnTo>
                  <a:lnTo>
                    <a:pt x="13167" y="32117"/>
                  </a:lnTo>
                  <a:lnTo>
                    <a:pt x="19124" y="21784"/>
                  </a:lnTo>
                  <a:lnTo>
                    <a:pt x="26203" y="12991"/>
                  </a:lnTo>
                  <a:lnTo>
                    <a:pt x="34056" y="6083"/>
                  </a:lnTo>
                  <a:lnTo>
                    <a:pt x="42166" y="1715"/>
                  </a:lnTo>
                  <a:lnTo>
                    <a:pt x="50210" y="0"/>
                  </a:lnTo>
                  <a:lnTo>
                    <a:pt x="58067" y="609"/>
                  </a:lnTo>
                  <a:lnTo>
                    <a:pt x="65722" y="3061"/>
                  </a:lnTo>
                  <a:lnTo>
                    <a:pt x="73201" y="6899"/>
                  </a:lnTo>
                  <a:lnTo>
                    <a:pt x="80375" y="12064"/>
                  </a:lnTo>
                  <a:lnTo>
                    <a:pt x="86973" y="18878"/>
                  </a:lnTo>
                  <a:lnTo>
                    <a:pt x="92895" y="27380"/>
                  </a:lnTo>
                  <a:lnTo>
                    <a:pt x="98196" y="37189"/>
                  </a:lnTo>
                  <a:lnTo>
                    <a:pt x="102991" y="47690"/>
                  </a:lnTo>
                  <a:lnTo>
                    <a:pt x="107402" y="58458"/>
                  </a:lnTo>
                  <a:lnTo>
                    <a:pt x="111536" y="69280"/>
                  </a:lnTo>
                  <a:lnTo>
                    <a:pt x="115472" y="80072"/>
                  </a:lnTo>
                  <a:lnTo>
                    <a:pt x="119267" y="90805"/>
                  </a:lnTo>
                  <a:lnTo>
                    <a:pt x="122812" y="101412"/>
                  </a:lnTo>
                  <a:lnTo>
                    <a:pt x="126191" y="113020"/>
                  </a:lnTo>
                  <a:lnTo>
                    <a:pt x="129701" y="128884"/>
                  </a:lnTo>
                  <a:lnTo>
                    <a:pt x="133906" y="154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75452" y="463253"/>
              <a:ext cx="350397" cy="384132"/>
            </a:xfrm>
            <a:custGeom>
              <a:avLst/>
              <a:gdLst/>
              <a:ahLst/>
              <a:cxnLst/>
              <a:rect l="0" t="0" r="0" b="0"/>
              <a:pathLst>
                <a:path w="350397" h="384132">
                  <a:moveTo>
                    <a:pt x="4693" y="10529"/>
                  </a:moveTo>
                  <a:lnTo>
                    <a:pt x="4626" y="22264"/>
                  </a:lnTo>
                  <a:lnTo>
                    <a:pt x="3986" y="33393"/>
                  </a:lnTo>
                  <a:lnTo>
                    <a:pt x="2698" y="44987"/>
                  </a:lnTo>
                  <a:lnTo>
                    <a:pt x="1184" y="56975"/>
                  </a:lnTo>
                  <a:lnTo>
                    <a:pt x="164" y="68987"/>
                  </a:lnTo>
                  <a:lnTo>
                    <a:pt x="0" y="80799"/>
                  </a:lnTo>
                  <a:lnTo>
                    <a:pt x="555" y="92671"/>
                  </a:lnTo>
                  <a:lnTo>
                    <a:pt x="1392" y="105236"/>
                  </a:lnTo>
                  <a:lnTo>
                    <a:pt x="2220" y="118802"/>
                  </a:lnTo>
                  <a:lnTo>
                    <a:pt x="3079" y="133353"/>
                  </a:lnTo>
                  <a:lnTo>
                    <a:pt x="4256" y="148732"/>
                  </a:lnTo>
                  <a:lnTo>
                    <a:pt x="5896" y="164749"/>
                  </a:lnTo>
                  <a:lnTo>
                    <a:pt x="7997" y="181233"/>
                  </a:lnTo>
                  <a:lnTo>
                    <a:pt x="10485" y="198051"/>
                  </a:lnTo>
                  <a:lnTo>
                    <a:pt x="13278" y="215098"/>
                  </a:lnTo>
                  <a:lnTo>
                    <a:pt x="16459" y="232137"/>
                  </a:lnTo>
                  <a:lnTo>
                    <a:pt x="20273" y="248809"/>
                  </a:lnTo>
                  <a:lnTo>
                    <a:pt x="24802" y="264947"/>
                  </a:lnTo>
                  <a:lnTo>
                    <a:pt x="29978" y="280394"/>
                  </a:lnTo>
                  <a:lnTo>
                    <a:pt x="35678" y="294928"/>
                  </a:lnTo>
                  <a:lnTo>
                    <a:pt x="41776" y="308502"/>
                  </a:lnTo>
                  <a:lnTo>
                    <a:pt x="48328" y="320584"/>
                  </a:lnTo>
                  <a:lnTo>
                    <a:pt x="55558" y="330117"/>
                  </a:lnTo>
                  <a:lnTo>
                    <a:pt x="63529" y="336739"/>
                  </a:lnTo>
                  <a:lnTo>
                    <a:pt x="71999" y="340388"/>
                  </a:lnTo>
                  <a:lnTo>
                    <a:pt x="80532" y="340958"/>
                  </a:lnTo>
                  <a:lnTo>
                    <a:pt x="88858" y="338707"/>
                  </a:lnTo>
                  <a:lnTo>
                    <a:pt x="96737" y="333978"/>
                  </a:lnTo>
                  <a:lnTo>
                    <a:pt x="103875" y="327009"/>
                  </a:lnTo>
                  <a:lnTo>
                    <a:pt x="110191" y="318144"/>
                  </a:lnTo>
                  <a:lnTo>
                    <a:pt x="115772" y="307790"/>
                  </a:lnTo>
                  <a:lnTo>
                    <a:pt x="120762" y="296326"/>
                  </a:lnTo>
                  <a:lnTo>
                    <a:pt x="125307" y="284066"/>
                  </a:lnTo>
                  <a:lnTo>
                    <a:pt x="129533" y="271412"/>
                  </a:lnTo>
                  <a:lnTo>
                    <a:pt x="133531" y="258844"/>
                  </a:lnTo>
                  <a:lnTo>
                    <a:pt x="137373" y="246614"/>
                  </a:lnTo>
                  <a:lnTo>
                    <a:pt x="141107" y="234775"/>
                  </a:lnTo>
                  <a:lnTo>
                    <a:pt x="144767" y="223284"/>
                  </a:lnTo>
                  <a:lnTo>
                    <a:pt x="148383" y="212093"/>
                  </a:lnTo>
                  <a:lnTo>
                    <a:pt x="152156" y="201957"/>
                  </a:lnTo>
                  <a:lnTo>
                    <a:pt x="157202" y="194607"/>
                  </a:lnTo>
                  <a:lnTo>
                    <a:pt x="163731" y="191432"/>
                  </a:lnTo>
                  <a:lnTo>
                    <a:pt x="170052" y="192968"/>
                  </a:lnTo>
                  <a:lnTo>
                    <a:pt x="175661" y="198735"/>
                  </a:lnTo>
                  <a:lnTo>
                    <a:pt x="180636" y="207714"/>
                  </a:lnTo>
                  <a:lnTo>
                    <a:pt x="185145" y="218748"/>
                  </a:lnTo>
                  <a:lnTo>
                    <a:pt x="189328" y="230995"/>
                  </a:lnTo>
                  <a:lnTo>
                    <a:pt x="193291" y="243784"/>
                  </a:lnTo>
                  <a:lnTo>
                    <a:pt x="197104" y="256514"/>
                  </a:lnTo>
                  <a:lnTo>
                    <a:pt x="200817" y="268893"/>
                  </a:lnTo>
                  <a:lnTo>
                    <a:pt x="204462" y="281019"/>
                  </a:lnTo>
                  <a:lnTo>
                    <a:pt x="208061" y="293243"/>
                  </a:lnTo>
                  <a:lnTo>
                    <a:pt x="211637" y="305767"/>
                  </a:lnTo>
                  <a:lnTo>
                    <a:pt x="215359" y="318470"/>
                  </a:lnTo>
                  <a:lnTo>
                    <a:pt x="219544" y="331006"/>
                  </a:lnTo>
                  <a:lnTo>
                    <a:pt x="224334" y="343174"/>
                  </a:lnTo>
                  <a:lnTo>
                    <a:pt x="230027" y="354616"/>
                  </a:lnTo>
                  <a:lnTo>
                    <a:pt x="237137" y="364768"/>
                  </a:lnTo>
                  <a:lnTo>
                    <a:pt x="245806" y="373425"/>
                  </a:lnTo>
                  <a:lnTo>
                    <a:pt x="255542" y="380067"/>
                  </a:lnTo>
                  <a:lnTo>
                    <a:pt x="265455" y="383723"/>
                  </a:lnTo>
                  <a:lnTo>
                    <a:pt x="275001" y="384131"/>
                  </a:lnTo>
                  <a:lnTo>
                    <a:pt x="283847" y="381320"/>
                  </a:lnTo>
                  <a:lnTo>
                    <a:pt x="291709" y="375255"/>
                  </a:lnTo>
                  <a:lnTo>
                    <a:pt x="298552" y="366250"/>
                  </a:lnTo>
                  <a:lnTo>
                    <a:pt x="304672" y="354852"/>
                  </a:lnTo>
                  <a:lnTo>
                    <a:pt x="310564" y="341631"/>
                  </a:lnTo>
                  <a:lnTo>
                    <a:pt x="316533" y="327076"/>
                  </a:lnTo>
                  <a:lnTo>
                    <a:pt x="322529" y="311409"/>
                  </a:lnTo>
                  <a:lnTo>
                    <a:pt x="328256" y="294610"/>
                  </a:lnTo>
                  <a:lnTo>
                    <a:pt x="333550" y="276758"/>
                  </a:lnTo>
                  <a:lnTo>
                    <a:pt x="338240" y="258194"/>
                  </a:lnTo>
                  <a:lnTo>
                    <a:pt x="342083" y="239426"/>
                  </a:lnTo>
                  <a:lnTo>
                    <a:pt x="345036" y="220757"/>
                  </a:lnTo>
                  <a:lnTo>
                    <a:pt x="347203" y="202136"/>
                  </a:lnTo>
                  <a:lnTo>
                    <a:pt x="348748" y="183261"/>
                  </a:lnTo>
                  <a:lnTo>
                    <a:pt x="349824" y="163972"/>
                  </a:lnTo>
                  <a:lnTo>
                    <a:pt x="350396" y="144424"/>
                  </a:lnTo>
                  <a:lnTo>
                    <a:pt x="350256" y="124987"/>
                  </a:lnTo>
                  <a:lnTo>
                    <a:pt x="349352" y="105880"/>
                  </a:lnTo>
                  <a:lnTo>
                    <a:pt x="347924" y="87323"/>
                  </a:lnTo>
                  <a:lnTo>
                    <a:pt x="346279" y="67477"/>
                  </a:lnTo>
                  <a:lnTo>
                    <a:pt x="344274" y="41249"/>
                  </a:lnTo>
                  <a:lnTo>
                    <a:pt x="341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69699" y="402601"/>
              <a:ext cx="178986" cy="471265"/>
            </a:xfrm>
            <a:custGeom>
              <a:avLst/>
              <a:gdLst/>
              <a:ahLst/>
              <a:cxnLst/>
              <a:rect l="0" t="0" r="0" b="0"/>
              <a:pathLst>
                <a:path w="178986" h="471265">
                  <a:moveTo>
                    <a:pt x="0" y="460735"/>
                  </a:moveTo>
                  <a:lnTo>
                    <a:pt x="0" y="449000"/>
                  </a:lnTo>
                  <a:lnTo>
                    <a:pt x="0" y="437871"/>
                  </a:lnTo>
                  <a:lnTo>
                    <a:pt x="5" y="426273"/>
                  </a:lnTo>
                  <a:lnTo>
                    <a:pt x="177" y="414112"/>
                  </a:lnTo>
                  <a:lnTo>
                    <a:pt x="826" y="401452"/>
                  </a:lnTo>
                  <a:lnTo>
                    <a:pt x="2075" y="388391"/>
                  </a:lnTo>
                  <a:lnTo>
                    <a:pt x="3728" y="374866"/>
                  </a:lnTo>
                  <a:lnTo>
                    <a:pt x="5376" y="360653"/>
                  </a:lnTo>
                  <a:lnTo>
                    <a:pt x="6783" y="345680"/>
                  </a:lnTo>
                  <a:lnTo>
                    <a:pt x="8049" y="329863"/>
                  </a:lnTo>
                  <a:lnTo>
                    <a:pt x="9505" y="313028"/>
                  </a:lnTo>
                  <a:lnTo>
                    <a:pt x="11332" y="295180"/>
                  </a:lnTo>
                  <a:lnTo>
                    <a:pt x="13389" y="276465"/>
                  </a:lnTo>
                  <a:lnTo>
                    <a:pt x="15317" y="257070"/>
                  </a:lnTo>
                  <a:lnTo>
                    <a:pt x="16916" y="237172"/>
                  </a:lnTo>
                  <a:lnTo>
                    <a:pt x="18310" y="216913"/>
                  </a:lnTo>
                  <a:lnTo>
                    <a:pt x="19854" y="196400"/>
                  </a:lnTo>
                  <a:lnTo>
                    <a:pt x="21740" y="175716"/>
                  </a:lnTo>
                  <a:lnTo>
                    <a:pt x="23837" y="155080"/>
                  </a:lnTo>
                  <a:lnTo>
                    <a:pt x="25791" y="134839"/>
                  </a:lnTo>
                  <a:lnTo>
                    <a:pt x="27408" y="115156"/>
                  </a:lnTo>
                  <a:lnTo>
                    <a:pt x="28815" y="96346"/>
                  </a:lnTo>
                  <a:lnTo>
                    <a:pt x="30367" y="78932"/>
                  </a:lnTo>
                  <a:lnTo>
                    <a:pt x="32263" y="63071"/>
                  </a:lnTo>
                  <a:lnTo>
                    <a:pt x="34536" y="48606"/>
                  </a:lnTo>
                  <a:lnTo>
                    <a:pt x="37141" y="35262"/>
                  </a:lnTo>
                  <a:lnTo>
                    <a:pt x="40013" y="22784"/>
                  </a:lnTo>
                  <a:lnTo>
                    <a:pt x="43269" y="11764"/>
                  </a:lnTo>
                  <a:lnTo>
                    <a:pt x="47950" y="3789"/>
                  </a:lnTo>
                  <a:lnTo>
                    <a:pt x="54217" y="0"/>
                  </a:lnTo>
                  <a:lnTo>
                    <a:pt x="60366" y="598"/>
                  </a:lnTo>
                  <a:lnTo>
                    <a:pt x="65872" y="4941"/>
                  </a:lnTo>
                  <a:lnTo>
                    <a:pt x="70953" y="12328"/>
                  </a:lnTo>
                  <a:lnTo>
                    <a:pt x="76068" y="22292"/>
                  </a:lnTo>
                  <a:lnTo>
                    <a:pt x="81474" y="34350"/>
                  </a:lnTo>
                  <a:lnTo>
                    <a:pt x="87072" y="48016"/>
                  </a:lnTo>
                  <a:lnTo>
                    <a:pt x="92522" y="62865"/>
                  </a:lnTo>
                  <a:lnTo>
                    <a:pt x="97631" y="78549"/>
                  </a:lnTo>
                  <a:lnTo>
                    <a:pt x="102364" y="94488"/>
                  </a:lnTo>
                  <a:lnTo>
                    <a:pt x="106769" y="109884"/>
                  </a:lnTo>
                  <a:lnTo>
                    <a:pt x="110911" y="124352"/>
                  </a:lnTo>
                  <a:lnTo>
                    <a:pt x="114692" y="138034"/>
                  </a:lnTo>
                  <a:lnTo>
                    <a:pt x="117858" y="151377"/>
                  </a:lnTo>
                  <a:lnTo>
                    <a:pt x="120327" y="164687"/>
                  </a:lnTo>
                  <a:lnTo>
                    <a:pt x="122326" y="177934"/>
                  </a:lnTo>
                  <a:lnTo>
                    <a:pt x="124283" y="190842"/>
                  </a:lnTo>
                  <a:lnTo>
                    <a:pt x="126453" y="203286"/>
                  </a:lnTo>
                  <a:lnTo>
                    <a:pt x="128913" y="215764"/>
                  </a:lnTo>
                  <a:lnTo>
                    <a:pt x="131643" y="229273"/>
                  </a:lnTo>
                  <a:lnTo>
                    <a:pt x="134594" y="244288"/>
                  </a:lnTo>
                  <a:lnTo>
                    <a:pt x="137711" y="260628"/>
                  </a:lnTo>
                  <a:lnTo>
                    <a:pt x="140950" y="277746"/>
                  </a:lnTo>
                  <a:lnTo>
                    <a:pt x="144274" y="295221"/>
                  </a:lnTo>
                  <a:lnTo>
                    <a:pt x="147658" y="312667"/>
                  </a:lnTo>
                  <a:lnTo>
                    <a:pt x="151083" y="329672"/>
                  </a:lnTo>
                  <a:lnTo>
                    <a:pt x="154535" y="346071"/>
                  </a:lnTo>
                  <a:lnTo>
                    <a:pt x="158006" y="362047"/>
                  </a:lnTo>
                  <a:lnTo>
                    <a:pt x="161490" y="378008"/>
                  </a:lnTo>
                  <a:lnTo>
                    <a:pt x="164977" y="394179"/>
                  </a:lnTo>
                  <a:lnTo>
                    <a:pt x="168314" y="410061"/>
                  </a:lnTo>
                  <a:lnTo>
                    <a:pt x="171530" y="426184"/>
                  </a:lnTo>
                  <a:lnTo>
                    <a:pt x="174907" y="445086"/>
                  </a:lnTo>
                  <a:lnTo>
                    <a:pt x="178985" y="471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01285" y="672351"/>
              <a:ext cx="105286" cy="12002"/>
            </a:xfrm>
            <a:custGeom>
              <a:avLst/>
              <a:gdLst/>
              <a:ahLst/>
              <a:cxnLst/>
              <a:rect l="0" t="0" r="0" b="0"/>
              <a:pathLst>
                <a:path w="105286" h="12002">
                  <a:moveTo>
                    <a:pt x="105285" y="12001"/>
                  </a:moveTo>
                  <a:lnTo>
                    <a:pt x="93550" y="6334"/>
                  </a:lnTo>
                  <a:lnTo>
                    <a:pt x="82421" y="2690"/>
                  </a:lnTo>
                  <a:lnTo>
                    <a:pt x="70832" y="776"/>
                  </a:lnTo>
                  <a:lnTo>
                    <a:pt x="58913" y="106"/>
                  </a:lnTo>
                  <a:lnTo>
                    <a:pt x="45795" y="0"/>
                  </a:lnTo>
                  <a:lnTo>
                    <a:pt x="28083" y="444"/>
                  </a:lnTo>
                  <a:lnTo>
                    <a:pt x="0" y="1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10569" y="2100364"/>
            <a:ext cx="2811110" cy="647574"/>
            <a:chOff x="210569" y="2100364"/>
            <a:chExt cx="2811110" cy="647574"/>
          </a:xfrm>
        </p:grpSpPr>
        <p:sp>
          <p:nvSpPr>
            <p:cNvPr id="34" name="Freeform 33"/>
            <p:cNvSpPr/>
            <p:nvPr/>
          </p:nvSpPr>
          <p:spPr>
            <a:xfrm>
              <a:off x="232812" y="2100364"/>
              <a:ext cx="325199" cy="535799"/>
            </a:xfrm>
            <a:custGeom>
              <a:avLst/>
              <a:gdLst/>
              <a:ahLst/>
              <a:cxnLst/>
              <a:rect l="0" t="0" r="0" b="0"/>
              <a:pathLst>
                <a:path w="325199" h="535799">
                  <a:moveTo>
                    <a:pt x="230441" y="79035"/>
                  </a:moveTo>
                  <a:lnTo>
                    <a:pt x="227441" y="70300"/>
                  </a:lnTo>
                  <a:lnTo>
                    <a:pt x="224018" y="62594"/>
                  </a:lnTo>
                  <a:lnTo>
                    <a:pt x="219822" y="55192"/>
                  </a:lnTo>
                  <a:lnTo>
                    <a:pt x="214922" y="47931"/>
                  </a:lnTo>
                  <a:lnTo>
                    <a:pt x="209441" y="40752"/>
                  </a:lnTo>
                  <a:lnTo>
                    <a:pt x="203505" y="33631"/>
                  </a:lnTo>
                  <a:lnTo>
                    <a:pt x="197071" y="26713"/>
                  </a:lnTo>
                  <a:lnTo>
                    <a:pt x="189924" y="20295"/>
                  </a:lnTo>
                  <a:lnTo>
                    <a:pt x="182002" y="14502"/>
                  </a:lnTo>
                  <a:lnTo>
                    <a:pt x="173225" y="9460"/>
                  </a:lnTo>
                  <a:lnTo>
                    <a:pt x="163424" y="5372"/>
                  </a:lnTo>
                  <a:lnTo>
                    <a:pt x="152609" y="2261"/>
                  </a:lnTo>
                  <a:lnTo>
                    <a:pt x="141092" y="325"/>
                  </a:lnTo>
                  <a:lnTo>
                    <a:pt x="129369" y="0"/>
                  </a:lnTo>
                  <a:lnTo>
                    <a:pt x="117751" y="1374"/>
                  </a:lnTo>
                  <a:lnTo>
                    <a:pt x="106510" y="4246"/>
                  </a:lnTo>
                  <a:lnTo>
                    <a:pt x="95962" y="8308"/>
                  </a:lnTo>
                  <a:lnTo>
                    <a:pt x="86208" y="13264"/>
                  </a:lnTo>
                  <a:lnTo>
                    <a:pt x="77336" y="19030"/>
                  </a:lnTo>
                  <a:lnTo>
                    <a:pt x="69514" y="25723"/>
                  </a:lnTo>
                  <a:lnTo>
                    <a:pt x="62728" y="33339"/>
                  </a:lnTo>
                  <a:lnTo>
                    <a:pt x="56659" y="41911"/>
                  </a:lnTo>
                  <a:lnTo>
                    <a:pt x="50808" y="51575"/>
                  </a:lnTo>
                  <a:lnTo>
                    <a:pt x="44871" y="62297"/>
                  </a:lnTo>
                  <a:lnTo>
                    <a:pt x="38897" y="73752"/>
                  </a:lnTo>
                  <a:lnTo>
                    <a:pt x="33186" y="85433"/>
                  </a:lnTo>
                  <a:lnTo>
                    <a:pt x="27904" y="97033"/>
                  </a:lnTo>
                  <a:lnTo>
                    <a:pt x="23221" y="108601"/>
                  </a:lnTo>
                  <a:lnTo>
                    <a:pt x="19382" y="120433"/>
                  </a:lnTo>
                  <a:lnTo>
                    <a:pt x="16429" y="132686"/>
                  </a:lnTo>
                  <a:lnTo>
                    <a:pt x="14091" y="145204"/>
                  </a:lnTo>
                  <a:lnTo>
                    <a:pt x="11899" y="157614"/>
                  </a:lnTo>
                  <a:lnTo>
                    <a:pt x="9571" y="169715"/>
                  </a:lnTo>
                  <a:lnTo>
                    <a:pt x="7175" y="181791"/>
                  </a:lnTo>
                  <a:lnTo>
                    <a:pt x="5019" y="194498"/>
                  </a:lnTo>
                  <a:lnTo>
                    <a:pt x="3271" y="208161"/>
                  </a:lnTo>
                  <a:lnTo>
                    <a:pt x="1946" y="222779"/>
                  </a:lnTo>
                  <a:lnTo>
                    <a:pt x="981" y="238203"/>
                  </a:lnTo>
                  <a:lnTo>
                    <a:pt x="303" y="254250"/>
                  </a:lnTo>
                  <a:lnTo>
                    <a:pt x="0" y="270755"/>
                  </a:lnTo>
                  <a:lnTo>
                    <a:pt x="322" y="287586"/>
                  </a:lnTo>
                  <a:lnTo>
                    <a:pt x="1353" y="304637"/>
                  </a:lnTo>
                  <a:lnTo>
                    <a:pt x="3027" y="321509"/>
                  </a:lnTo>
                  <a:lnTo>
                    <a:pt x="5222" y="337538"/>
                  </a:lnTo>
                  <a:lnTo>
                    <a:pt x="7814" y="352434"/>
                  </a:lnTo>
                  <a:lnTo>
                    <a:pt x="10860" y="366403"/>
                  </a:lnTo>
                  <a:lnTo>
                    <a:pt x="14582" y="379939"/>
                  </a:lnTo>
                  <a:lnTo>
                    <a:pt x="19044" y="393383"/>
                  </a:lnTo>
                  <a:lnTo>
                    <a:pt x="24006" y="406889"/>
                  </a:lnTo>
                  <a:lnTo>
                    <a:pt x="29029" y="420504"/>
                  </a:lnTo>
                  <a:lnTo>
                    <a:pt x="33856" y="434221"/>
                  </a:lnTo>
                  <a:lnTo>
                    <a:pt x="38570" y="447859"/>
                  </a:lnTo>
                  <a:lnTo>
                    <a:pt x="43496" y="461089"/>
                  </a:lnTo>
                  <a:lnTo>
                    <a:pt x="48814" y="473758"/>
                  </a:lnTo>
                  <a:lnTo>
                    <a:pt x="54708" y="485722"/>
                  </a:lnTo>
                  <a:lnTo>
                    <a:pt x="61430" y="496763"/>
                  </a:lnTo>
                  <a:lnTo>
                    <a:pt x="69041" y="506848"/>
                  </a:lnTo>
                  <a:lnTo>
                    <a:pt x="77765" y="515773"/>
                  </a:lnTo>
                  <a:lnTo>
                    <a:pt x="88056" y="523097"/>
                  </a:lnTo>
                  <a:lnTo>
                    <a:pt x="100009" y="528724"/>
                  </a:lnTo>
                  <a:lnTo>
                    <a:pt x="113104" y="532690"/>
                  </a:lnTo>
                  <a:lnTo>
                    <a:pt x="126424" y="534993"/>
                  </a:lnTo>
                  <a:lnTo>
                    <a:pt x="139411" y="535798"/>
                  </a:lnTo>
                  <a:lnTo>
                    <a:pt x="151720" y="535223"/>
                  </a:lnTo>
                  <a:lnTo>
                    <a:pt x="163061" y="533250"/>
                  </a:lnTo>
                  <a:lnTo>
                    <a:pt x="173383" y="529996"/>
                  </a:lnTo>
                  <a:lnTo>
                    <a:pt x="182653" y="525524"/>
                  </a:lnTo>
                  <a:lnTo>
                    <a:pt x="190749" y="519774"/>
                  </a:lnTo>
                  <a:lnTo>
                    <a:pt x="197719" y="512832"/>
                  </a:lnTo>
                  <a:lnTo>
                    <a:pt x="203743" y="504900"/>
                  </a:lnTo>
                  <a:lnTo>
                    <a:pt x="209031" y="496205"/>
                  </a:lnTo>
                  <a:lnTo>
                    <a:pt x="213774" y="486946"/>
                  </a:lnTo>
                  <a:lnTo>
                    <a:pt x="217961" y="477118"/>
                  </a:lnTo>
                  <a:lnTo>
                    <a:pt x="221401" y="466537"/>
                  </a:lnTo>
                  <a:lnTo>
                    <a:pt x="224046" y="455163"/>
                  </a:lnTo>
                  <a:lnTo>
                    <a:pt x="225821" y="443253"/>
                  </a:lnTo>
                  <a:lnTo>
                    <a:pt x="226564" y="431259"/>
                  </a:lnTo>
                  <a:lnTo>
                    <a:pt x="226279" y="419454"/>
                  </a:lnTo>
                  <a:lnTo>
                    <a:pt x="224952" y="408088"/>
                  </a:lnTo>
                  <a:lnTo>
                    <a:pt x="222465" y="397455"/>
                  </a:lnTo>
                  <a:lnTo>
                    <a:pt x="218858" y="387647"/>
                  </a:lnTo>
                  <a:lnTo>
                    <a:pt x="213979" y="378909"/>
                  </a:lnTo>
                  <a:lnTo>
                    <a:pt x="207422" y="371711"/>
                  </a:lnTo>
                  <a:lnTo>
                    <a:pt x="199135" y="366178"/>
                  </a:lnTo>
                  <a:lnTo>
                    <a:pt x="189824" y="362615"/>
                  </a:lnTo>
                  <a:lnTo>
                    <a:pt x="180730" y="361646"/>
                  </a:lnTo>
                  <a:lnTo>
                    <a:pt x="172590" y="363366"/>
                  </a:lnTo>
                  <a:lnTo>
                    <a:pt x="167080" y="367334"/>
                  </a:lnTo>
                  <a:lnTo>
                    <a:pt x="166194" y="372098"/>
                  </a:lnTo>
                  <a:lnTo>
                    <a:pt x="169534" y="375982"/>
                  </a:lnTo>
                  <a:lnTo>
                    <a:pt x="176105" y="378738"/>
                  </a:lnTo>
                  <a:lnTo>
                    <a:pt x="185003" y="380604"/>
                  </a:lnTo>
                  <a:lnTo>
                    <a:pt x="195368" y="381683"/>
                  </a:lnTo>
                  <a:lnTo>
                    <a:pt x="206388" y="381870"/>
                  </a:lnTo>
                  <a:lnTo>
                    <a:pt x="217574" y="381173"/>
                  </a:lnTo>
                  <a:lnTo>
                    <a:pt x="228712" y="379717"/>
                  </a:lnTo>
                  <a:lnTo>
                    <a:pt x="239733" y="377667"/>
                  </a:lnTo>
                  <a:lnTo>
                    <a:pt x="250632" y="375175"/>
                  </a:lnTo>
                  <a:lnTo>
                    <a:pt x="261429" y="372367"/>
                  </a:lnTo>
                  <a:lnTo>
                    <a:pt x="272147" y="369335"/>
                  </a:lnTo>
                  <a:lnTo>
                    <a:pt x="282793" y="366155"/>
                  </a:lnTo>
                  <a:lnTo>
                    <a:pt x="292929" y="363025"/>
                  </a:lnTo>
                  <a:lnTo>
                    <a:pt x="302675" y="359971"/>
                  </a:lnTo>
                  <a:lnTo>
                    <a:pt x="312887" y="356726"/>
                  </a:lnTo>
                  <a:lnTo>
                    <a:pt x="325198" y="352775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2336" y="2432082"/>
              <a:ext cx="112545" cy="155060"/>
            </a:xfrm>
            <a:custGeom>
              <a:avLst/>
              <a:gdLst/>
              <a:ahLst/>
              <a:cxnLst/>
              <a:rect l="0" t="0" r="0" b="0"/>
              <a:pathLst>
                <a:path w="112545" h="155060">
                  <a:moveTo>
                    <a:pt x="17788" y="0"/>
                  </a:moveTo>
                  <a:lnTo>
                    <a:pt x="14854" y="11669"/>
                  </a:lnTo>
                  <a:lnTo>
                    <a:pt x="12072" y="22158"/>
                  </a:lnTo>
                  <a:lnTo>
                    <a:pt x="9177" y="32464"/>
                  </a:lnTo>
                  <a:lnTo>
                    <a:pt x="6309" y="42938"/>
                  </a:lnTo>
                  <a:lnTo>
                    <a:pt x="3793" y="53930"/>
                  </a:lnTo>
                  <a:lnTo>
                    <a:pt x="1787" y="65568"/>
                  </a:lnTo>
                  <a:lnTo>
                    <a:pt x="447" y="77649"/>
                  </a:lnTo>
                  <a:lnTo>
                    <a:pt x="0" y="89755"/>
                  </a:lnTo>
                  <a:lnTo>
                    <a:pt x="486" y="101633"/>
                  </a:lnTo>
                  <a:lnTo>
                    <a:pt x="1947" y="113048"/>
                  </a:lnTo>
                  <a:lnTo>
                    <a:pt x="4524" y="123714"/>
                  </a:lnTo>
                  <a:lnTo>
                    <a:pt x="8187" y="133538"/>
                  </a:lnTo>
                  <a:lnTo>
                    <a:pt x="12935" y="142117"/>
                  </a:lnTo>
                  <a:lnTo>
                    <a:pt x="18870" y="148676"/>
                  </a:lnTo>
                  <a:lnTo>
                    <a:pt x="25932" y="152971"/>
                  </a:lnTo>
                  <a:lnTo>
                    <a:pt x="33774" y="155059"/>
                  </a:lnTo>
                  <a:lnTo>
                    <a:pt x="41877" y="155031"/>
                  </a:lnTo>
                  <a:lnTo>
                    <a:pt x="49916" y="153157"/>
                  </a:lnTo>
                  <a:lnTo>
                    <a:pt x="57769" y="149647"/>
                  </a:lnTo>
                  <a:lnTo>
                    <a:pt x="65423" y="144559"/>
                  </a:lnTo>
                  <a:lnTo>
                    <a:pt x="72899" y="138068"/>
                  </a:lnTo>
                  <a:lnTo>
                    <a:pt x="80072" y="130442"/>
                  </a:lnTo>
                  <a:lnTo>
                    <a:pt x="86670" y="121953"/>
                  </a:lnTo>
                  <a:lnTo>
                    <a:pt x="92587" y="112832"/>
                  </a:lnTo>
                  <a:lnTo>
                    <a:pt x="97714" y="103098"/>
                  </a:lnTo>
                  <a:lnTo>
                    <a:pt x="101861" y="92579"/>
                  </a:lnTo>
                  <a:lnTo>
                    <a:pt x="105019" y="81251"/>
                  </a:lnTo>
                  <a:lnTo>
                    <a:pt x="107332" y="69440"/>
                  </a:lnTo>
                  <a:lnTo>
                    <a:pt x="109225" y="56369"/>
                  </a:lnTo>
                  <a:lnTo>
                    <a:pt x="110868" y="38656"/>
                  </a:lnTo>
                  <a:lnTo>
                    <a:pt x="112544" y="10529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2350" y="2242570"/>
              <a:ext cx="18345" cy="357969"/>
            </a:xfrm>
            <a:custGeom>
              <a:avLst/>
              <a:gdLst/>
              <a:ahLst/>
              <a:cxnLst/>
              <a:rect l="0" t="0" r="0" b="0"/>
              <a:pathLst>
                <a:path w="18345" h="357969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0" y="42339"/>
                  </a:lnTo>
                  <a:lnTo>
                    <a:pt x="0" y="55171"/>
                  </a:lnTo>
                  <a:lnTo>
                    <a:pt x="651" y="67798"/>
                  </a:lnTo>
                  <a:lnTo>
                    <a:pt x="1890" y="80354"/>
                  </a:lnTo>
                  <a:lnTo>
                    <a:pt x="3254" y="93446"/>
                  </a:lnTo>
                  <a:lnTo>
                    <a:pt x="4463" y="107397"/>
                  </a:lnTo>
                  <a:lnTo>
                    <a:pt x="5425" y="122224"/>
                  </a:lnTo>
                  <a:lnTo>
                    <a:pt x="6145" y="137794"/>
                  </a:lnTo>
                  <a:lnTo>
                    <a:pt x="6664" y="153943"/>
                  </a:lnTo>
                  <a:lnTo>
                    <a:pt x="7029" y="170518"/>
                  </a:lnTo>
                  <a:lnTo>
                    <a:pt x="7282" y="187397"/>
                  </a:lnTo>
                  <a:lnTo>
                    <a:pt x="7455" y="204484"/>
                  </a:lnTo>
                  <a:lnTo>
                    <a:pt x="7573" y="221551"/>
                  </a:lnTo>
                  <a:lnTo>
                    <a:pt x="7653" y="238242"/>
                  </a:lnTo>
                  <a:lnTo>
                    <a:pt x="7711" y="254392"/>
                  </a:lnTo>
                  <a:lnTo>
                    <a:pt x="7920" y="269848"/>
                  </a:lnTo>
                  <a:lnTo>
                    <a:pt x="8592" y="284388"/>
                  </a:lnTo>
                  <a:lnTo>
                    <a:pt x="9857" y="297975"/>
                  </a:lnTo>
                  <a:lnTo>
                    <a:pt x="11529" y="310475"/>
                  </a:lnTo>
                  <a:lnTo>
                    <a:pt x="13365" y="322898"/>
                  </a:lnTo>
                  <a:lnTo>
                    <a:pt x="15526" y="337453"/>
                  </a:lnTo>
                  <a:lnTo>
                    <a:pt x="18344" y="357968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1162" y="2244756"/>
              <a:ext cx="109574" cy="313670"/>
            </a:xfrm>
            <a:custGeom>
              <a:avLst/>
              <a:gdLst/>
              <a:ahLst/>
              <a:cxnLst/>
              <a:rect l="0" t="0" r="0" b="0"/>
              <a:pathLst>
                <a:path w="109574" h="313670">
                  <a:moveTo>
                    <a:pt x="25345" y="313669"/>
                  </a:moveTo>
                  <a:lnTo>
                    <a:pt x="22478" y="304800"/>
                  </a:lnTo>
                  <a:lnTo>
                    <a:pt x="20336" y="295813"/>
                  </a:lnTo>
                  <a:lnTo>
                    <a:pt x="18733" y="285813"/>
                  </a:lnTo>
                  <a:lnTo>
                    <a:pt x="17553" y="274660"/>
                  </a:lnTo>
                  <a:lnTo>
                    <a:pt x="16704" y="262200"/>
                  </a:lnTo>
                  <a:lnTo>
                    <a:pt x="16102" y="248493"/>
                  </a:lnTo>
                  <a:lnTo>
                    <a:pt x="15515" y="233902"/>
                  </a:lnTo>
                  <a:lnTo>
                    <a:pt x="14583" y="218974"/>
                  </a:lnTo>
                  <a:lnTo>
                    <a:pt x="13140" y="204049"/>
                  </a:lnTo>
                  <a:lnTo>
                    <a:pt x="11357" y="189268"/>
                  </a:lnTo>
                  <a:lnTo>
                    <a:pt x="9620" y="174658"/>
                  </a:lnTo>
                  <a:lnTo>
                    <a:pt x="8154" y="160201"/>
                  </a:lnTo>
                  <a:lnTo>
                    <a:pt x="6849" y="145864"/>
                  </a:lnTo>
                  <a:lnTo>
                    <a:pt x="5366" y="131618"/>
                  </a:lnTo>
                  <a:lnTo>
                    <a:pt x="3526" y="117437"/>
                  </a:lnTo>
                  <a:lnTo>
                    <a:pt x="1629" y="103301"/>
                  </a:lnTo>
                  <a:lnTo>
                    <a:pt x="342" y="89196"/>
                  </a:lnTo>
                  <a:lnTo>
                    <a:pt x="0" y="75123"/>
                  </a:lnTo>
                  <a:lnTo>
                    <a:pt x="773" y="61400"/>
                  </a:lnTo>
                  <a:lnTo>
                    <a:pt x="2820" y="48639"/>
                  </a:lnTo>
                  <a:lnTo>
                    <a:pt x="6095" y="37098"/>
                  </a:lnTo>
                  <a:lnTo>
                    <a:pt x="10566" y="26875"/>
                  </a:lnTo>
                  <a:lnTo>
                    <a:pt x="16308" y="18073"/>
                  </a:lnTo>
                  <a:lnTo>
                    <a:pt x="23242" y="10610"/>
                  </a:lnTo>
                  <a:lnTo>
                    <a:pt x="31167" y="4749"/>
                  </a:lnTo>
                  <a:lnTo>
                    <a:pt x="39857" y="1160"/>
                  </a:lnTo>
                  <a:lnTo>
                    <a:pt x="49103" y="0"/>
                  </a:lnTo>
                  <a:lnTo>
                    <a:pt x="58674" y="871"/>
                  </a:lnTo>
                  <a:lnTo>
                    <a:pt x="69458" y="3265"/>
                  </a:lnTo>
                  <a:lnTo>
                    <a:pt x="84634" y="8511"/>
                  </a:lnTo>
                  <a:lnTo>
                    <a:pt x="109573" y="18870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79" y="2432082"/>
              <a:ext cx="147400" cy="42116"/>
            </a:xfrm>
            <a:custGeom>
              <a:avLst/>
              <a:gdLst/>
              <a:ahLst/>
              <a:cxnLst/>
              <a:rect l="0" t="0" r="0" b="0"/>
              <a:pathLst>
                <a:path w="147400" h="42116">
                  <a:moveTo>
                    <a:pt x="147399" y="0"/>
                  </a:moveTo>
                  <a:lnTo>
                    <a:pt x="141398" y="5734"/>
                  </a:lnTo>
                  <a:lnTo>
                    <a:pt x="134553" y="10018"/>
                  </a:lnTo>
                  <a:lnTo>
                    <a:pt x="126161" y="13224"/>
                  </a:lnTo>
                  <a:lnTo>
                    <a:pt x="116361" y="15585"/>
                  </a:lnTo>
                  <a:lnTo>
                    <a:pt x="105398" y="17282"/>
                  </a:lnTo>
                  <a:lnTo>
                    <a:pt x="93536" y="18487"/>
                  </a:lnTo>
                  <a:lnTo>
                    <a:pt x="81013" y="19661"/>
                  </a:lnTo>
                  <a:lnTo>
                    <a:pt x="68016" y="21526"/>
                  </a:lnTo>
                  <a:lnTo>
                    <a:pt x="54706" y="24410"/>
                  </a:lnTo>
                  <a:lnTo>
                    <a:pt x="41792" y="27994"/>
                  </a:lnTo>
                  <a:lnTo>
                    <a:pt x="29270" y="31853"/>
                  </a:lnTo>
                  <a:lnTo>
                    <a:pt x="16041" y="363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26089" y="2400497"/>
              <a:ext cx="111994" cy="169126"/>
            </a:xfrm>
            <a:custGeom>
              <a:avLst/>
              <a:gdLst/>
              <a:ahLst/>
              <a:cxnLst/>
              <a:rect l="0" t="0" r="0" b="0"/>
              <a:pathLst>
                <a:path w="111994" h="169126">
                  <a:moveTo>
                    <a:pt x="58387" y="0"/>
                  </a:moveTo>
                  <a:lnTo>
                    <a:pt x="52453" y="5868"/>
                  </a:lnTo>
                  <a:lnTo>
                    <a:pt x="46248" y="11432"/>
                  </a:lnTo>
                  <a:lnTo>
                    <a:pt x="39161" y="17236"/>
                  </a:lnTo>
                  <a:lnTo>
                    <a:pt x="31567" y="23489"/>
                  </a:lnTo>
                  <a:lnTo>
                    <a:pt x="24217" y="30467"/>
                  </a:lnTo>
                  <a:lnTo>
                    <a:pt x="17534" y="38253"/>
                  </a:lnTo>
                  <a:lnTo>
                    <a:pt x="11758" y="46927"/>
                  </a:lnTo>
                  <a:lnTo>
                    <a:pt x="7109" y="56655"/>
                  </a:lnTo>
                  <a:lnTo>
                    <a:pt x="3586" y="67417"/>
                  </a:lnTo>
                  <a:lnTo>
                    <a:pt x="1188" y="78898"/>
                  </a:lnTo>
                  <a:lnTo>
                    <a:pt x="12" y="90596"/>
                  </a:lnTo>
                  <a:lnTo>
                    <a:pt x="0" y="102197"/>
                  </a:lnTo>
                  <a:lnTo>
                    <a:pt x="1124" y="113426"/>
                  </a:lnTo>
                  <a:lnTo>
                    <a:pt x="3473" y="123966"/>
                  </a:lnTo>
                  <a:lnTo>
                    <a:pt x="6983" y="133716"/>
                  </a:lnTo>
                  <a:lnTo>
                    <a:pt x="11627" y="142584"/>
                  </a:lnTo>
                  <a:lnTo>
                    <a:pt x="17494" y="150403"/>
                  </a:lnTo>
                  <a:lnTo>
                    <a:pt x="24514" y="157175"/>
                  </a:lnTo>
                  <a:lnTo>
                    <a:pt x="32499" y="162723"/>
                  </a:lnTo>
                  <a:lnTo>
                    <a:pt x="41229" y="166629"/>
                  </a:lnTo>
                  <a:lnTo>
                    <a:pt x="50503" y="168801"/>
                  </a:lnTo>
                  <a:lnTo>
                    <a:pt x="60000" y="169125"/>
                  </a:lnTo>
                  <a:lnTo>
                    <a:pt x="69295" y="167298"/>
                  </a:lnTo>
                  <a:lnTo>
                    <a:pt x="78170" y="163364"/>
                  </a:lnTo>
                  <a:lnTo>
                    <a:pt x="86433" y="157639"/>
                  </a:lnTo>
                  <a:lnTo>
                    <a:pt x="93838" y="150516"/>
                  </a:lnTo>
                  <a:lnTo>
                    <a:pt x="100328" y="142355"/>
                  </a:lnTo>
                  <a:lnTo>
                    <a:pt x="105686" y="133285"/>
                  </a:lnTo>
                  <a:lnTo>
                    <a:pt x="109463" y="123220"/>
                  </a:lnTo>
                  <a:lnTo>
                    <a:pt x="111554" y="112201"/>
                  </a:lnTo>
                  <a:lnTo>
                    <a:pt x="111993" y="100701"/>
                  </a:lnTo>
                  <a:lnTo>
                    <a:pt x="110776" y="89515"/>
                  </a:lnTo>
                  <a:lnTo>
                    <a:pt x="108064" y="79066"/>
                  </a:lnTo>
                  <a:lnTo>
                    <a:pt x="103974" y="69424"/>
                  </a:lnTo>
                  <a:lnTo>
                    <a:pt x="98489" y="60487"/>
                  </a:lnTo>
                  <a:lnTo>
                    <a:pt x="91736" y="52118"/>
                  </a:lnTo>
                  <a:lnTo>
                    <a:pt x="84212" y="44670"/>
                  </a:lnTo>
                  <a:lnTo>
                    <a:pt x="75852" y="38364"/>
                  </a:lnTo>
                  <a:lnTo>
                    <a:pt x="64806" y="33759"/>
                  </a:lnTo>
                  <a:lnTo>
                    <a:pt x="47859" y="31585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55190" y="2161500"/>
              <a:ext cx="97743" cy="396926"/>
            </a:xfrm>
            <a:custGeom>
              <a:avLst/>
              <a:gdLst/>
              <a:ahLst/>
              <a:cxnLst/>
              <a:rect l="0" t="0" r="0" b="0"/>
              <a:pathLst>
                <a:path w="97743" h="396926">
                  <a:moveTo>
                    <a:pt x="45100" y="396925"/>
                  </a:moveTo>
                  <a:lnTo>
                    <a:pt x="45033" y="385189"/>
                  </a:lnTo>
                  <a:lnTo>
                    <a:pt x="44393" y="374061"/>
                  </a:lnTo>
                  <a:lnTo>
                    <a:pt x="43096" y="362467"/>
                  </a:lnTo>
                  <a:lnTo>
                    <a:pt x="41236" y="350478"/>
                  </a:lnTo>
                  <a:lnTo>
                    <a:pt x="38920" y="338467"/>
                  </a:lnTo>
                  <a:lnTo>
                    <a:pt x="36258" y="326650"/>
                  </a:lnTo>
                  <a:lnTo>
                    <a:pt x="33507" y="314605"/>
                  </a:lnTo>
                  <a:lnTo>
                    <a:pt x="31048" y="301392"/>
                  </a:lnTo>
                  <a:lnTo>
                    <a:pt x="29062" y="286582"/>
                  </a:lnTo>
                  <a:lnTo>
                    <a:pt x="27390" y="270550"/>
                  </a:lnTo>
                  <a:lnTo>
                    <a:pt x="25654" y="254172"/>
                  </a:lnTo>
                  <a:lnTo>
                    <a:pt x="23632" y="238006"/>
                  </a:lnTo>
                  <a:lnTo>
                    <a:pt x="21271" y="222254"/>
                  </a:lnTo>
                  <a:lnTo>
                    <a:pt x="18608" y="206924"/>
                  </a:lnTo>
                  <a:lnTo>
                    <a:pt x="15701" y="191951"/>
                  </a:lnTo>
                  <a:lnTo>
                    <a:pt x="12614" y="177253"/>
                  </a:lnTo>
                  <a:lnTo>
                    <a:pt x="9395" y="162757"/>
                  </a:lnTo>
                  <a:lnTo>
                    <a:pt x="6093" y="148400"/>
                  </a:lnTo>
                  <a:lnTo>
                    <a:pt x="3064" y="133975"/>
                  </a:lnTo>
                  <a:lnTo>
                    <a:pt x="942" y="119144"/>
                  </a:lnTo>
                  <a:lnTo>
                    <a:pt x="0" y="103764"/>
                  </a:lnTo>
                  <a:lnTo>
                    <a:pt x="183" y="88181"/>
                  </a:lnTo>
                  <a:lnTo>
                    <a:pt x="1294" y="73099"/>
                  </a:lnTo>
                  <a:lnTo>
                    <a:pt x="3124" y="58887"/>
                  </a:lnTo>
                  <a:lnTo>
                    <a:pt x="5809" y="45735"/>
                  </a:lnTo>
                  <a:lnTo>
                    <a:pt x="9814" y="33820"/>
                  </a:lnTo>
                  <a:lnTo>
                    <a:pt x="15284" y="23118"/>
                  </a:lnTo>
                  <a:lnTo>
                    <a:pt x="22076" y="13932"/>
                  </a:lnTo>
                  <a:lnTo>
                    <a:pt x="29930" y="6956"/>
                  </a:lnTo>
                  <a:lnTo>
                    <a:pt x="38580" y="2379"/>
                  </a:lnTo>
                  <a:lnTo>
                    <a:pt x="47642" y="101"/>
                  </a:lnTo>
                  <a:lnTo>
                    <a:pt x="56637" y="0"/>
                  </a:lnTo>
                  <a:lnTo>
                    <a:pt x="65343" y="1799"/>
                  </a:lnTo>
                  <a:lnTo>
                    <a:pt x="74233" y="4914"/>
                  </a:lnTo>
                  <a:lnTo>
                    <a:pt x="84411" y="9949"/>
                  </a:lnTo>
                  <a:lnTo>
                    <a:pt x="97742" y="17899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63419" y="242155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3" y="6612"/>
                  </a:lnTo>
                  <a:lnTo>
                    <a:pt x="150682" y="7793"/>
                  </a:lnTo>
                  <a:lnTo>
                    <a:pt x="138871" y="8641"/>
                  </a:lnTo>
                  <a:lnTo>
                    <a:pt x="126412" y="9239"/>
                  </a:lnTo>
                  <a:lnTo>
                    <a:pt x="113474" y="9653"/>
                  </a:lnTo>
                  <a:lnTo>
                    <a:pt x="100193" y="9937"/>
                  </a:lnTo>
                  <a:lnTo>
                    <a:pt x="86676" y="10130"/>
                  </a:lnTo>
                  <a:lnTo>
                    <a:pt x="73026" y="10261"/>
                  </a:lnTo>
                  <a:lnTo>
                    <a:pt x="57697" y="10364"/>
                  </a:lnTo>
                  <a:lnTo>
                    <a:pt x="35989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47730" y="2141536"/>
              <a:ext cx="178986" cy="406361"/>
            </a:xfrm>
            <a:custGeom>
              <a:avLst/>
              <a:gdLst/>
              <a:ahLst/>
              <a:cxnLst/>
              <a:rect l="0" t="0" r="0" b="0"/>
              <a:pathLst>
                <a:path w="178986" h="406361">
                  <a:moveTo>
                    <a:pt x="0" y="406360"/>
                  </a:moveTo>
                  <a:lnTo>
                    <a:pt x="67" y="391691"/>
                  </a:lnTo>
                  <a:lnTo>
                    <a:pt x="708" y="377780"/>
                  </a:lnTo>
                  <a:lnTo>
                    <a:pt x="1999" y="363282"/>
                  </a:lnTo>
                  <a:lnTo>
                    <a:pt x="3686" y="348080"/>
                  </a:lnTo>
                  <a:lnTo>
                    <a:pt x="5355" y="332256"/>
                  </a:lnTo>
                  <a:lnTo>
                    <a:pt x="6772" y="315931"/>
                  </a:lnTo>
                  <a:lnTo>
                    <a:pt x="8043" y="299068"/>
                  </a:lnTo>
                  <a:lnTo>
                    <a:pt x="9502" y="281463"/>
                  </a:lnTo>
                  <a:lnTo>
                    <a:pt x="11330" y="263066"/>
                  </a:lnTo>
                  <a:lnTo>
                    <a:pt x="13388" y="243967"/>
                  </a:lnTo>
                  <a:lnTo>
                    <a:pt x="15317" y="224308"/>
                  </a:lnTo>
                  <a:lnTo>
                    <a:pt x="16915" y="204233"/>
                  </a:lnTo>
                  <a:lnTo>
                    <a:pt x="18311" y="184023"/>
                  </a:lnTo>
                  <a:lnTo>
                    <a:pt x="19855" y="164076"/>
                  </a:lnTo>
                  <a:lnTo>
                    <a:pt x="21745" y="144585"/>
                  </a:lnTo>
                  <a:lnTo>
                    <a:pt x="24015" y="125565"/>
                  </a:lnTo>
                  <a:lnTo>
                    <a:pt x="26618" y="106946"/>
                  </a:lnTo>
                  <a:lnTo>
                    <a:pt x="29483" y="88645"/>
                  </a:lnTo>
                  <a:lnTo>
                    <a:pt x="32542" y="70743"/>
                  </a:lnTo>
                  <a:lnTo>
                    <a:pt x="35742" y="53482"/>
                  </a:lnTo>
                  <a:lnTo>
                    <a:pt x="39050" y="36968"/>
                  </a:lnTo>
                  <a:lnTo>
                    <a:pt x="42762" y="22116"/>
                  </a:lnTo>
                  <a:lnTo>
                    <a:pt x="47472" y="10643"/>
                  </a:lnTo>
                  <a:lnTo>
                    <a:pt x="53418" y="3208"/>
                  </a:lnTo>
                  <a:lnTo>
                    <a:pt x="60362" y="0"/>
                  </a:lnTo>
                  <a:lnTo>
                    <a:pt x="67787" y="1247"/>
                  </a:lnTo>
                  <a:lnTo>
                    <a:pt x="75331" y="6607"/>
                  </a:lnTo>
                  <a:lnTo>
                    <a:pt x="82666" y="15354"/>
                  </a:lnTo>
                  <a:lnTo>
                    <a:pt x="89431" y="26696"/>
                  </a:lnTo>
                  <a:lnTo>
                    <a:pt x="95494" y="39931"/>
                  </a:lnTo>
                  <a:lnTo>
                    <a:pt x="100902" y="54181"/>
                  </a:lnTo>
                  <a:lnTo>
                    <a:pt x="105776" y="68423"/>
                  </a:lnTo>
                  <a:lnTo>
                    <a:pt x="110244" y="82105"/>
                  </a:lnTo>
                  <a:lnTo>
                    <a:pt x="114417" y="95085"/>
                  </a:lnTo>
                  <a:lnTo>
                    <a:pt x="118380" y="107424"/>
                  </a:lnTo>
                  <a:lnTo>
                    <a:pt x="122198" y="119247"/>
                  </a:lnTo>
                  <a:lnTo>
                    <a:pt x="125916" y="130681"/>
                  </a:lnTo>
                  <a:lnTo>
                    <a:pt x="129567" y="141835"/>
                  </a:lnTo>
                  <a:lnTo>
                    <a:pt x="133166" y="152796"/>
                  </a:lnTo>
                  <a:lnTo>
                    <a:pt x="136566" y="163787"/>
                  </a:lnTo>
                  <a:lnTo>
                    <a:pt x="139469" y="175160"/>
                  </a:lnTo>
                  <a:lnTo>
                    <a:pt x="141758" y="187078"/>
                  </a:lnTo>
                  <a:lnTo>
                    <a:pt x="143634" y="199693"/>
                  </a:lnTo>
                  <a:lnTo>
                    <a:pt x="145508" y="213226"/>
                  </a:lnTo>
                  <a:lnTo>
                    <a:pt x="147623" y="227703"/>
                  </a:lnTo>
                  <a:lnTo>
                    <a:pt x="150045" y="243002"/>
                  </a:lnTo>
                  <a:lnTo>
                    <a:pt x="152751" y="258949"/>
                  </a:lnTo>
                  <a:lnTo>
                    <a:pt x="155680" y="275380"/>
                  </a:lnTo>
                  <a:lnTo>
                    <a:pt x="158614" y="292158"/>
                  </a:lnTo>
                  <a:lnTo>
                    <a:pt x="161196" y="309180"/>
                  </a:lnTo>
                  <a:lnTo>
                    <a:pt x="163267" y="326353"/>
                  </a:lnTo>
                  <a:lnTo>
                    <a:pt x="165027" y="343058"/>
                  </a:lnTo>
                  <a:lnTo>
                    <a:pt x="167225" y="359896"/>
                  </a:lnTo>
                  <a:lnTo>
                    <a:pt x="171170" y="379462"/>
                  </a:lnTo>
                  <a:lnTo>
                    <a:pt x="178985" y="406360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58259" y="2445324"/>
              <a:ext cx="136871" cy="7816"/>
            </a:xfrm>
            <a:custGeom>
              <a:avLst/>
              <a:gdLst/>
              <a:ahLst/>
              <a:cxnLst/>
              <a:rect l="0" t="0" r="0" b="0"/>
              <a:pathLst>
                <a:path w="136871" h="7816">
                  <a:moveTo>
                    <a:pt x="136870" y="7815"/>
                  </a:moveTo>
                  <a:lnTo>
                    <a:pt x="128002" y="4949"/>
                  </a:lnTo>
                  <a:lnTo>
                    <a:pt x="119015" y="2806"/>
                  </a:lnTo>
                  <a:lnTo>
                    <a:pt x="109024" y="1208"/>
                  </a:lnTo>
                  <a:lnTo>
                    <a:pt x="98216" y="200"/>
                  </a:lnTo>
                  <a:lnTo>
                    <a:pt x="87053" y="0"/>
                  </a:lnTo>
                  <a:lnTo>
                    <a:pt x="75848" y="652"/>
                  </a:lnTo>
                  <a:lnTo>
                    <a:pt x="64611" y="1898"/>
                  </a:lnTo>
                  <a:lnTo>
                    <a:pt x="51712" y="3395"/>
                  </a:lnTo>
                  <a:lnTo>
                    <a:pt x="32668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68829" y="217939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67" y="14735"/>
                  </a:lnTo>
                  <a:lnTo>
                    <a:pt x="707" y="29287"/>
                  </a:lnTo>
                  <a:lnTo>
                    <a:pt x="1999" y="45081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72" y="99257"/>
                  </a:lnTo>
                  <a:lnTo>
                    <a:pt x="8043" y="118352"/>
                  </a:lnTo>
                  <a:lnTo>
                    <a:pt x="9502" y="136471"/>
                  </a:lnTo>
                  <a:lnTo>
                    <a:pt x="11330" y="153104"/>
                  </a:lnTo>
                  <a:lnTo>
                    <a:pt x="13388" y="168744"/>
                  </a:lnTo>
                  <a:lnTo>
                    <a:pt x="15316" y="184546"/>
                  </a:lnTo>
                  <a:lnTo>
                    <a:pt x="16914" y="201182"/>
                  </a:lnTo>
                  <a:lnTo>
                    <a:pt x="18310" y="218647"/>
                  </a:lnTo>
                  <a:lnTo>
                    <a:pt x="19854" y="236538"/>
                  </a:lnTo>
                  <a:lnTo>
                    <a:pt x="21744" y="254536"/>
                  </a:lnTo>
                  <a:lnTo>
                    <a:pt x="24014" y="272165"/>
                  </a:lnTo>
                  <a:lnTo>
                    <a:pt x="26617" y="288762"/>
                  </a:lnTo>
                  <a:lnTo>
                    <a:pt x="29477" y="304065"/>
                  </a:lnTo>
                  <a:lnTo>
                    <a:pt x="32376" y="318282"/>
                  </a:lnTo>
                  <a:lnTo>
                    <a:pt x="35242" y="333612"/>
                  </a:lnTo>
                  <a:lnTo>
                    <a:pt x="38326" y="354754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69794" y="2379677"/>
              <a:ext cx="162248" cy="157691"/>
            </a:xfrm>
            <a:custGeom>
              <a:avLst/>
              <a:gdLst/>
              <a:ahLst/>
              <a:cxnLst/>
              <a:rect l="0" t="0" r="0" b="0"/>
              <a:pathLst>
                <a:path w="162248" h="157691">
                  <a:moveTo>
                    <a:pt x="88548" y="73462"/>
                  </a:moveTo>
                  <a:lnTo>
                    <a:pt x="88481" y="61795"/>
                  </a:lnTo>
                  <a:lnTo>
                    <a:pt x="87840" y="51306"/>
                  </a:lnTo>
                  <a:lnTo>
                    <a:pt x="86535" y="41013"/>
                  </a:lnTo>
                  <a:lnTo>
                    <a:pt x="84329" y="31057"/>
                  </a:lnTo>
                  <a:lnTo>
                    <a:pt x="80716" y="22010"/>
                  </a:lnTo>
                  <a:lnTo>
                    <a:pt x="75543" y="14137"/>
                  </a:lnTo>
                  <a:lnTo>
                    <a:pt x="68969" y="7705"/>
                  </a:lnTo>
                  <a:lnTo>
                    <a:pt x="61268" y="3137"/>
                  </a:lnTo>
                  <a:lnTo>
                    <a:pt x="52725" y="489"/>
                  </a:lnTo>
                  <a:lnTo>
                    <a:pt x="43738" y="0"/>
                  </a:lnTo>
                  <a:lnTo>
                    <a:pt x="34793" y="2241"/>
                  </a:lnTo>
                  <a:lnTo>
                    <a:pt x="26162" y="7268"/>
                  </a:lnTo>
                  <a:lnTo>
                    <a:pt x="18233" y="14709"/>
                  </a:lnTo>
                  <a:lnTo>
                    <a:pt x="11586" y="24054"/>
                  </a:lnTo>
                  <a:lnTo>
                    <a:pt x="6419" y="34817"/>
                  </a:lnTo>
                  <a:lnTo>
                    <a:pt x="2762" y="46599"/>
                  </a:lnTo>
                  <a:lnTo>
                    <a:pt x="667" y="59098"/>
                  </a:lnTo>
                  <a:lnTo>
                    <a:pt x="0" y="72087"/>
                  </a:lnTo>
                  <a:lnTo>
                    <a:pt x="669" y="85248"/>
                  </a:lnTo>
                  <a:lnTo>
                    <a:pt x="2704" y="98164"/>
                  </a:lnTo>
                  <a:lnTo>
                    <a:pt x="6000" y="110612"/>
                  </a:lnTo>
                  <a:lnTo>
                    <a:pt x="10499" y="121920"/>
                  </a:lnTo>
                  <a:lnTo>
                    <a:pt x="16268" y="130926"/>
                  </a:lnTo>
                  <a:lnTo>
                    <a:pt x="23218" y="137195"/>
                  </a:lnTo>
                  <a:lnTo>
                    <a:pt x="30986" y="140776"/>
                  </a:lnTo>
                  <a:lnTo>
                    <a:pt x="39038" y="141833"/>
                  </a:lnTo>
                  <a:lnTo>
                    <a:pt x="47039" y="140722"/>
                  </a:lnTo>
                  <a:lnTo>
                    <a:pt x="54697" y="137573"/>
                  </a:lnTo>
                  <a:lnTo>
                    <a:pt x="61687" y="132203"/>
                  </a:lnTo>
                  <a:lnTo>
                    <a:pt x="67900" y="124709"/>
                  </a:lnTo>
                  <a:lnTo>
                    <a:pt x="73241" y="115426"/>
                  </a:lnTo>
                  <a:lnTo>
                    <a:pt x="77538" y="104755"/>
                  </a:lnTo>
                  <a:lnTo>
                    <a:pt x="80816" y="93091"/>
                  </a:lnTo>
                  <a:lnTo>
                    <a:pt x="83744" y="81914"/>
                  </a:lnTo>
                  <a:lnTo>
                    <a:pt x="87363" y="75187"/>
                  </a:lnTo>
                  <a:lnTo>
                    <a:pt x="91533" y="75423"/>
                  </a:lnTo>
                  <a:lnTo>
                    <a:pt x="95524" y="81050"/>
                  </a:lnTo>
                  <a:lnTo>
                    <a:pt x="99413" y="90101"/>
                  </a:lnTo>
                  <a:lnTo>
                    <a:pt x="103622" y="100804"/>
                  </a:lnTo>
                  <a:lnTo>
                    <a:pt x="108373" y="112079"/>
                  </a:lnTo>
                  <a:lnTo>
                    <a:pt x="113843" y="123096"/>
                  </a:lnTo>
                  <a:lnTo>
                    <a:pt x="120258" y="133049"/>
                  </a:lnTo>
                  <a:lnTo>
                    <a:pt x="127631" y="141626"/>
                  </a:lnTo>
                  <a:lnTo>
                    <a:pt x="135372" y="148566"/>
                  </a:lnTo>
                  <a:lnTo>
                    <a:pt x="143157" y="154029"/>
                  </a:lnTo>
                  <a:lnTo>
                    <a:pt x="151670" y="157375"/>
                  </a:lnTo>
                  <a:lnTo>
                    <a:pt x="162247" y="157690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39862" y="2347854"/>
              <a:ext cx="150827" cy="153291"/>
            </a:xfrm>
            <a:custGeom>
              <a:avLst/>
              <a:gdLst/>
              <a:ahLst/>
              <a:cxnLst/>
              <a:rect l="0" t="0" r="0" b="0"/>
              <a:pathLst>
                <a:path w="150827" h="153291">
                  <a:moveTo>
                    <a:pt x="107992" y="0"/>
                  </a:moveTo>
                  <a:lnTo>
                    <a:pt x="96257" y="67"/>
                  </a:lnTo>
                  <a:lnTo>
                    <a:pt x="85128" y="708"/>
                  </a:lnTo>
                  <a:lnTo>
                    <a:pt x="73539" y="2009"/>
                  </a:lnTo>
                  <a:lnTo>
                    <a:pt x="61724" y="4042"/>
                  </a:lnTo>
                  <a:lnTo>
                    <a:pt x="50360" y="7006"/>
                  </a:lnTo>
                  <a:lnTo>
                    <a:pt x="39811" y="10931"/>
                  </a:lnTo>
                  <a:lnTo>
                    <a:pt x="30110" y="15853"/>
                  </a:lnTo>
                  <a:lnTo>
                    <a:pt x="21138" y="21905"/>
                  </a:lnTo>
                  <a:lnTo>
                    <a:pt x="12758" y="29040"/>
                  </a:lnTo>
                  <a:lnTo>
                    <a:pt x="5639" y="36762"/>
                  </a:lnTo>
                  <a:lnTo>
                    <a:pt x="1200" y="44251"/>
                  </a:lnTo>
                  <a:lnTo>
                    <a:pt x="0" y="51051"/>
                  </a:lnTo>
                  <a:lnTo>
                    <a:pt x="1976" y="56749"/>
                  </a:lnTo>
                  <a:lnTo>
                    <a:pt x="6881" y="60819"/>
                  </a:lnTo>
                  <a:lnTo>
                    <a:pt x="14257" y="63149"/>
                  </a:lnTo>
                  <a:lnTo>
                    <a:pt x="23562" y="64103"/>
                  </a:lnTo>
                  <a:lnTo>
                    <a:pt x="34300" y="64303"/>
                  </a:lnTo>
                  <a:lnTo>
                    <a:pt x="46061" y="64192"/>
                  </a:lnTo>
                  <a:lnTo>
                    <a:pt x="58376" y="64157"/>
                  </a:lnTo>
                  <a:lnTo>
                    <a:pt x="70715" y="64601"/>
                  </a:lnTo>
                  <a:lnTo>
                    <a:pt x="82790" y="65685"/>
                  </a:lnTo>
                  <a:lnTo>
                    <a:pt x="94526" y="67382"/>
                  </a:lnTo>
                  <a:lnTo>
                    <a:pt x="105947" y="69584"/>
                  </a:lnTo>
                  <a:lnTo>
                    <a:pt x="117101" y="72187"/>
                  </a:lnTo>
                  <a:lnTo>
                    <a:pt x="127559" y="75577"/>
                  </a:lnTo>
                  <a:lnTo>
                    <a:pt x="136452" y="80595"/>
                  </a:lnTo>
                  <a:lnTo>
                    <a:pt x="143422" y="87558"/>
                  </a:lnTo>
                  <a:lnTo>
                    <a:pt x="148272" y="95997"/>
                  </a:lnTo>
                  <a:lnTo>
                    <a:pt x="150711" y="104965"/>
                  </a:lnTo>
                  <a:lnTo>
                    <a:pt x="150826" y="113840"/>
                  </a:lnTo>
                  <a:lnTo>
                    <a:pt x="148819" y="122220"/>
                  </a:lnTo>
                  <a:lnTo>
                    <a:pt x="144822" y="129760"/>
                  </a:lnTo>
                  <a:lnTo>
                    <a:pt x="139098" y="136375"/>
                  </a:lnTo>
                  <a:lnTo>
                    <a:pt x="131835" y="142001"/>
                  </a:lnTo>
                  <a:lnTo>
                    <a:pt x="123067" y="146497"/>
                  </a:lnTo>
                  <a:lnTo>
                    <a:pt x="112957" y="149891"/>
                  </a:lnTo>
                  <a:lnTo>
                    <a:pt x="101985" y="152168"/>
                  </a:lnTo>
                  <a:lnTo>
                    <a:pt x="89578" y="153290"/>
                  </a:lnTo>
                  <a:lnTo>
                    <a:pt x="72413" y="152241"/>
                  </a:lnTo>
                  <a:lnTo>
                    <a:pt x="44821" y="147399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37999" y="2158342"/>
              <a:ext cx="25670" cy="389555"/>
            </a:xfrm>
            <a:custGeom>
              <a:avLst/>
              <a:gdLst/>
              <a:ahLst/>
              <a:cxnLst/>
              <a:rect l="0" t="0" r="0" b="0"/>
              <a:pathLst>
                <a:path w="25670" h="389555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64"/>
                  </a:lnTo>
                  <a:lnTo>
                    <a:pt x="506" y="39363"/>
                  </a:lnTo>
                  <a:lnTo>
                    <a:pt x="1325" y="53119"/>
                  </a:lnTo>
                  <a:lnTo>
                    <a:pt x="2146" y="69333"/>
                  </a:lnTo>
                  <a:lnTo>
                    <a:pt x="3003" y="87574"/>
                  </a:lnTo>
                  <a:lnTo>
                    <a:pt x="4177" y="107097"/>
                  </a:lnTo>
                  <a:lnTo>
                    <a:pt x="5812" y="127324"/>
                  </a:lnTo>
                  <a:lnTo>
                    <a:pt x="7739" y="147596"/>
                  </a:lnTo>
                  <a:lnTo>
                    <a:pt x="9579" y="167118"/>
                  </a:lnTo>
                  <a:lnTo>
                    <a:pt x="11114" y="185542"/>
                  </a:lnTo>
                  <a:lnTo>
                    <a:pt x="12297" y="203047"/>
                  </a:lnTo>
                  <a:lnTo>
                    <a:pt x="13166" y="220116"/>
                  </a:lnTo>
                  <a:lnTo>
                    <a:pt x="13790" y="237080"/>
                  </a:lnTo>
                  <a:lnTo>
                    <a:pt x="14395" y="253765"/>
                  </a:lnTo>
                  <a:lnTo>
                    <a:pt x="15342" y="269604"/>
                  </a:lnTo>
                  <a:lnTo>
                    <a:pt x="16794" y="284341"/>
                  </a:lnTo>
                  <a:lnTo>
                    <a:pt x="18584" y="298188"/>
                  </a:lnTo>
                  <a:lnTo>
                    <a:pt x="20326" y="311634"/>
                  </a:lnTo>
                  <a:lnTo>
                    <a:pt x="21791" y="325001"/>
                  </a:lnTo>
                  <a:lnTo>
                    <a:pt x="22929" y="338020"/>
                  </a:lnTo>
                  <a:lnTo>
                    <a:pt x="23890" y="351305"/>
                  </a:lnTo>
                  <a:lnTo>
                    <a:pt x="24755" y="367145"/>
                  </a:lnTo>
                  <a:lnTo>
                    <a:pt x="25669" y="389554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75692" y="2305741"/>
              <a:ext cx="114319" cy="221099"/>
            </a:xfrm>
            <a:custGeom>
              <a:avLst/>
              <a:gdLst/>
              <a:ahLst/>
              <a:cxnLst/>
              <a:rect l="0" t="0" r="0" b="0"/>
              <a:pathLst>
                <a:path w="114319" h="221099">
                  <a:moveTo>
                    <a:pt x="82733" y="0"/>
                  </a:moveTo>
                  <a:lnTo>
                    <a:pt x="79732" y="8734"/>
                  </a:lnTo>
                  <a:lnTo>
                    <a:pt x="76309" y="16440"/>
                  </a:lnTo>
                  <a:lnTo>
                    <a:pt x="72113" y="23842"/>
                  </a:lnTo>
                  <a:lnTo>
                    <a:pt x="67213" y="31104"/>
                  </a:lnTo>
                  <a:lnTo>
                    <a:pt x="61732" y="38282"/>
                  </a:lnTo>
                  <a:lnTo>
                    <a:pt x="55801" y="45408"/>
                  </a:lnTo>
                  <a:lnTo>
                    <a:pt x="49539" y="52498"/>
                  </a:lnTo>
                  <a:lnTo>
                    <a:pt x="43041" y="59565"/>
                  </a:lnTo>
                  <a:lnTo>
                    <a:pt x="36377" y="66616"/>
                  </a:lnTo>
                  <a:lnTo>
                    <a:pt x="29598" y="73656"/>
                  </a:lnTo>
                  <a:lnTo>
                    <a:pt x="22741" y="80689"/>
                  </a:lnTo>
                  <a:lnTo>
                    <a:pt x="15845" y="87722"/>
                  </a:lnTo>
                  <a:lnTo>
                    <a:pt x="9418" y="94920"/>
                  </a:lnTo>
                  <a:lnTo>
                    <a:pt x="4392" y="102592"/>
                  </a:lnTo>
                  <a:lnTo>
                    <a:pt x="1175" y="110863"/>
                  </a:lnTo>
                  <a:lnTo>
                    <a:pt x="0" y="119536"/>
                  </a:lnTo>
                  <a:lnTo>
                    <a:pt x="1182" y="128205"/>
                  </a:lnTo>
                  <a:lnTo>
                    <a:pt x="4647" y="136627"/>
                  </a:lnTo>
                  <a:lnTo>
                    <a:pt x="10041" y="144740"/>
                  </a:lnTo>
                  <a:lnTo>
                    <a:pt x="16933" y="152567"/>
                  </a:lnTo>
                  <a:lnTo>
                    <a:pt x="24931" y="160165"/>
                  </a:lnTo>
                  <a:lnTo>
                    <a:pt x="33720" y="167589"/>
                  </a:lnTo>
                  <a:lnTo>
                    <a:pt x="43063" y="174887"/>
                  </a:lnTo>
                  <a:lnTo>
                    <a:pt x="52785" y="182093"/>
                  </a:lnTo>
                  <a:lnTo>
                    <a:pt x="62692" y="189122"/>
                  </a:lnTo>
                  <a:lnTo>
                    <a:pt x="73747" y="196576"/>
                  </a:lnTo>
                  <a:lnTo>
                    <a:pt x="89151" y="206226"/>
                  </a:lnTo>
                  <a:lnTo>
                    <a:pt x="114318" y="221098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08871" y="2346309"/>
              <a:ext cx="170653" cy="159474"/>
            </a:xfrm>
            <a:custGeom>
              <a:avLst/>
              <a:gdLst/>
              <a:ahLst/>
              <a:cxnLst/>
              <a:rect l="0" t="0" r="0" b="0"/>
              <a:pathLst>
                <a:path w="170653" h="159474">
                  <a:moveTo>
                    <a:pt x="75895" y="127888"/>
                  </a:moveTo>
                  <a:lnTo>
                    <a:pt x="81696" y="119086"/>
                  </a:lnTo>
                  <a:lnTo>
                    <a:pt x="86620" y="110740"/>
                  </a:lnTo>
                  <a:lnTo>
                    <a:pt x="91114" y="102032"/>
                  </a:lnTo>
                  <a:lnTo>
                    <a:pt x="94989" y="92565"/>
                  </a:lnTo>
                  <a:lnTo>
                    <a:pt x="97706" y="81773"/>
                  </a:lnTo>
                  <a:lnTo>
                    <a:pt x="99056" y="69489"/>
                  </a:lnTo>
                  <a:lnTo>
                    <a:pt x="98985" y="56342"/>
                  </a:lnTo>
                  <a:lnTo>
                    <a:pt x="97419" y="43520"/>
                  </a:lnTo>
                  <a:lnTo>
                    <a:pt x="94466" y="31691"/>
                  </a:lnTo>
                  <a:lnTo>
                    <a:pt x="90044" y="21312"/>
                  </a:lnTo>
                  <a:lnTo>
                    <a:pt x="83803" y="12871"/>
                  </a:lnTo>
                  <a:lnTo>
                    <a:pt x="75725" y="6433"/>
                  </a:lnTo>
                  <a:lnTo>
                    <a:pt x="66388" y="2060"/>
                  </a:lnTo>
                  <a:lnTo>
                    <a:pt x="56744" y="0"/>
                  </a:lnTo>
                  <a:lnTo>
                    <a:pt x="47378" y="169"/>
                  </a:lnTo>
                  <a:lnTo>
                    <a:pt x="38652" y="2380"/>
                  </a:lnTo>
                  <a:lnTo>
                    <a:pt x="30872" y="6520"/>
                  </a:lnTo>
                  <a:lnTo>
                    <a:pt x="24087" y="12339"/>
                  </a:lnTo>
                  <a:lnTo>
                    <a:pt x="18176" y="19498"/>
                  </a:lnTo>
                  <a:lnTo>
                    <a:pt x="12957" y="27664"/>
                  </a:lnTo>
                  <a:lnTo>
                    <a:pt x="8262" y="36565"/>
                  </a:lnTo>
                  <a:lnTo>
                    <a:pt x="4275" y="46151"/>
                  </a:lnTo>
                  <a:lnTo>
                    <a:pt x="1500" y="56570"/>
                  </a:lnTo>
                  <a:lnTo>
                    <a:pt x="116" y="67835"/>
                  </a:lnTo>
                  <a:lnTo>
                    <a:pt x="0" y="79671"/>
                  </a:lnTo>
                  <a:lnTo>
                    <a:pt x="911" y="91616"/>
                  </a:lnTo>
                  <a:lnTo>
                    <a:pt x="2606" y="103388"/>
                  </a:lnTo>
                  <a:lnTo>
                    <a:pt x="5201" y="114733"/>
                  </a:lnTo>
                  <a:lnTo>
                    <a:pt x="9145" y="125351"/>
                  </a:lnTo>
                  <a:lnTo>
                    <a:pt x="14571" y="135140"/>
                  </a:lnTo>
                  <a:lnTo>
                    <a:pt x="21163" y="143526"/>
                  </a:lnTo>
                  <a:lnTo>
                    <a:pt x="28351" y="149423"/>
                  </a:lnTo>
                  <a:lnTo>
                    <a:pt x="35740" y="152456"/>
                  </a:lnTo>
                  <a:lnTo>
                    <a:pt x="43141" y="152712"/>
                  </a:lnTo>
                  <a:lnTo>
                    <a:pt x="50482" y="150382"/>
                  </a:lnTo>
                  <a:lnTo>
                    <a:pt x="57746" y="145850"/>
                  </a:lnTo>
                  <a:lnTo>
                    <a:pt x="64775" y="139420"/>
                  </a:lnTo>
                  <a:lnTo>
                    <a:pt x="71276" y="131227"/>
                  </a:lnTo>
                  <a:lnTo>
                    <a:pt x="77148" y="121534"/>
                  </a:lnTo>
                  <a:lnTo>
                    <a:pt x="82986" y="111881"/>
                  </a:lnTo>
                  <a:lnTo>
                    <a:pt x="89664" y="105836"/>
                  </a:lnTo>
                  <a:lnTo>
                    <a:pt x="96766" y="104973"/>
                  </a:lnTo>
                  <a:lnTo>
                    <a:pt x="103520" y="107385"/>
                  </a:lnTo>
                  <a:lnTo>
                    <a:pt x="110002" y="111796"/>
                  </a:lnTo>
                  <a:lnTo>
                    <a:pt x="116434" y="117743"/>
                  </a:lnTo>
                  <a:lnTo>
                    <a:pt x="122936" y="124919"/>
                  </a:lnTo>
                  <a:lnTo>
                    <a:pt x="129627" y="132586"/>
                  </a:lnTo>
                  <a:lnTo>
                    <a:pt x="137531" y="140340"/>
                  </a:lnTo>
                  <a:lnTo>
                    <a:pt x="149578" y="148859"/>
                  </a:lnTo>
                  <a:lnTo>
                    <a:pt x="170652" y="159473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26922" y="2347854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0" y="8616"/>
                  </a:lnTo>
                  <a:lnTo>
                    <a:pt x="59789" y="11657"/>
                  </a:lnTo>
                  <a:lnTo>
                    <a:pt x="50294" y="14821"/>
                  </a:lnTo>
                  <a:lnTo>
                    <a:pt x="40516" y="18081"/>
                  </a:lnTo>
                  <a:lnTo>
                    <a:pt x="30984" y="21258"/>
                  </a:lnTo>
                  <a:lnTo>
                    <a:pt x="21721" y="24346"/>
                  </a:lnTo>
                  <a:lnTo>
                    <a:pt x="1191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569" y="2590010"/>
              <a:ext cx="2611069" cy="157928"/>
            </a:xfrm>
            <a:custGeom>
              <a:avLst/>
              <a:gdLst/>
              <a:ahLst/>
              <a:cxnLst/>
              <a:rect l="0" t="0" r="0" b="0"/>
              <a:pathLst>
                <a:path w="2611069" h="157928">
                  <a:moveTo>
                    <a:pt x="2611068" y="0"/>
                  </a:moveTo>
                  <a:lnTo>
                    <a:pt x="2599400" y="67"/>
                  </a:lnTo>
                  <a:lnTo>
                    <a:pt x="2588911" y="707"/>
                  </a:lnTo>
                  <a:lnTo>
                    <a:pt x="2578609" y="1995"/>
                  </a:lnTo>
                  <a:lnTo>
                    <a:pt x="2568308" y="3509"/>
                  </a:lnTo>
                  <a:lnTo>
                    <a:pt x="2557964" y="4529"/>
                  </a:lnTo>
                  <a:lnTo>
                    <a:pt x="2547565" y="4693"/>
                  </a:lnTo>
                  <a:lnTo>
                    <a:pt x="2536791" y="4139"/>
                  </a:lnTo>
                  <a:lnTo>
                    <a:pt x="2525037" y="3301"/>
                  </a:lnTo>
                  <a:lnTo>
                    <a:pt x="2512051" y="2478"/>
                  </a:lnTo>
                  <a:lnTo>
                    <a:pt x="2497905" y="1790"/>
                  </a:lnTo>
                  <a:lnTo>
                    <a:pt x="2482806" y="1262"/>
                  </a:lnTo>
                  <a:lnTo>
                    <a:pt x="2466981" y="875"/>
                  </a:lnTo>
                  <a:lnTo>
                    <a:pt x="2450626" y="600"/>
                  </a:lnTo>
                  <a:lnTo>
                    <a:pt x="2433895" y="409"/>
                  </a:lnTo>
                  <a:lnTo>
                    <a:pt x="2416908" y="277"/>
                  </a:lnTo>
                  <a:lnTo>
                    <a:pt x="2399909" y="186"/>
                  </a:lnTo>
                  <a:lnTo>
                    <a:pt x="2383263" y="125"/>
                  </a:lnTo>
                  <a:lnTo>
                    <a:pt x="2367134" y="84"/>
                  </a:lnTo>
                  <a:lnTo>
                    <a:pt x="2351353" y="56"/>
                  </a:lnTo>
                  <a:lnTo>
                    <a:pt x="2335530" y="37"/>
                  </a:lnTo>
                  <a:lnTo>
                    <a:pt x="2319441" y="25"/>
                  </a:lnTo>
                  <a:lnTo>
                    <a:pt x="2303193" y="17"/>
                  </a:lnTo>
                  <a:lnTo>
                    <a:pt x="2287124" y="11"/>
                  </a:lnTo>
                  <a:lnTo>
                    <a:pt x="2271423" y="12"/>
                  </a:lnTo>
                  <a:lnTo>
                    <a:pt x="2256116" y="182"/>
                  </a:lnTo>
                  <a:lnTo>
                    <a:pt x="2241152" y="829"/>
                  </a:lnTo>
                  <a:lnTo>
                    <a:pt x="2226456" y="2077"/>
                  </a:lnTo>
                  <a:lnTo>
                    <a:pt x="2211960" y="3728"/>
                  </a:lnTo>
                  <a:lnTo>
                    <a:pt x="2197606" y="5376"/>
                  </a:lnTo>
                  <a:lnTo>
                    <a:pt x="2183348" y="6779"/>
                  </a:lnTo>
                  <a:lnTo>
                    <a:pt x="2168992" y="7871"/>
                  </a:lnTo>
                  <a:lnTo>
                    <a:pt x="2154207" y="8679"/>
                  </a:lnTo>
                  <a:lnTo>
                    <a:pt x="2138854" y="9262"/>
                  </a:lnTo>
                  <a:lnTo>
                    <a:pt x="2123119" y="9839"/>
                  </a:lnTo>
                  <a:lnTo>
                    <a:pt x="2107403" y="10767"/>
                  </a:lnTo>
                  <a:lnTo>
                    <a:pt x="2091938" y="12207"/>
                  </a:lnTo>
                  <a:lnTo>
                    <a:pt x="2076621" y="13989"/>
                  </a:lnTo>
                  <a:lnTo>
                    <a:pt x="2061118" y="15725"/>
                  </a:lnTo>
                  <a:lnTo>
                    <a:pt x="2045252" y="17191"/>
                  </a:lnTo>
                  <a:lnTo>
                    <a:pt x="2029325" y="18496"/>
                  </a:lnTo>
                  <a:lnTo>
                    <a:pt x="2014005" y="19979"/>
                  </a:lnTo>
                  <a:lnTo>
                    <a:pt x="1999621" y="21824"/>
                  </a:lnTo>
                  <a:lnTo>
                    <a:pt x="1986012" y="23894"/>
                  </a:lnTo>
                  <a:lnTo>
                    <a:pt x="1972725" y="25829"/>
                  </a:lnTo>
                  <a:lnTo>
                    <a:pt x="1959452" y="27428"/>
                  </a:lnTo>
                  <a:lnTo>
                    <a:pt x="1946062" y="28654"/>
                  </a:lnTo>
                  <a:lnTo>
                    <a:pt x="1932526" y="29552"/>
                  </a:lnTo>
                  <a:lnTo>
                    <a:pt x="1918852" y="30191"/>
                  </a:lnTo>
                  <a:lnTo>
                    <a:pt x="1904905" y="30637"/>
                  </a:lnTo>
                  <a:lnTo>
                    <a:pt x="1890402" y="30944"/>
                  </a:lnTo>
                  <a:lnTo>
                    <a:pt x="1875242" y="31157"/>
                  </a:lnTo>
                  <a:lnTo>
                    <a:pt x="1859638" y="31472"/>
                  </a:lnTo>
                  <a:lnTo>
                    <a:pt x="1844011" y="32216"/>
                  </a:lnTo>
                  <a:lnTo>
                    <a:pt x="1828610" y="33534"/>
                  </a:lnTo>
                  <a:lnTo>
                    <a:pt x="1813506" y="35403"/>
                  </a:lnTo>
                  <a:lnTo>
                    <a:pt x="1798678" y="37728"/>
                  </a:lnTo>
                  <a:lnTo>
                    <a:pt x="1784069" y="40399"/>
                  </a:lnTo>
                  <a:lnTo>
                    <a:pt x="1769461" y="43157"/>
                  </a:lnTo>
                  <a:lnTo>
                    <a:pt x="1754501" y="45622"/>
                  </a:lnTo>
                  <a:lnTo>
                    <a:pt x="1739027" y="47609"/>
                  </a:lnTo>
                  <a:lnTo>
                    <a:pt x="1723208" y="49110"/>
                  </a:lnTo>
                  <a:lnTo>
                    <a:pt x="1707436" y="50200"/>
                  </a:lnTo>
                  <a:lnTo>
                    <a:pt x="1691938" y="50972"/>
                  </a:lnTo>
                  <a:lnTo>
                    <a:pt x="1676768" y="51507"/>
                  </a:lnTo>
                  <a:lnTo>
                    <a:pt x="1661896" y="51875"/>
                  </a:lnTo>
                  <a:lnTo>
                    <a:pt x="1647262" y="52126"/>
                  </a:lnTo>
                  <a:lnTo>
                    <a:pt x="1632808" y="52296"/>
                  </a:lnTo>
                  <a:lnTo>
                    <a:pt x="1618483" y="52410"/>
                  </a:lnTo>
                  <a:lnTo>
                    <a:pt x="1604248" y="52492"/>
                  </a:lnTo>
                  <a:lnTo>
                    <a:pt x="1590077" y="52716"/>
                  </a:lnTo>
                  <a:lnTo>
                    <a:pt x="1575949" y="53399"/>
                  </a:lnTo>
                  <a:lnTo>
                    <a:pt x="1561850" y="54671"/>
                  </a:lnTo>
                  <a:lnTo>
                    <a:pt x="1547772" y="56339"/>
                  </a:lnTo>
                  <a:lnTo>
                    <a:pt x="1533706" y="57997"/>
                  </a:lnTo>
                  <a:lnTo>
                    <a:pt x="1519650" y="59407"/>
                  </a:lnTo>
                  <a:lnTo>
                    <a:pt x="1505600" y="60504"/>
                  </a:lnTo>
                  <a:lnTo>
                    <a:pt x="1491554" y="61315"/>
                  </a:lnTo>
                  <a:lnTo>
                    <a:pt x="1477511" y="61895"/>
                  </a:lnTo>
                  <a:lnTo>
                    <a:pt x="1463469" y="62302"/>
                  </a:lnTo>
                  <a:lnTo>
                    <a:pt x="1449428" y="62582"/>
                  </a:lnTo>
                  <a:lnTo>
                    <a:pt x="1435389" y="62774"/>
                  </a:lnTo>
                  <a:lnTo>
                    <a:pt x="1421350" y="62904"/>
                  </a:lnTo>
                  <a:lnTo>
                    <a:pt x="1407311" y="62992"/>
                  </a:lnTo>
                  <a:lnTo>
                    <a:pt x="1393273" y="63051"/>
                  </a:lnTo>
                  <a:lnTo>
                    <a:pt x="1379234" y="63091"/>
                  </a:lnTo>
                  <a:lnTo>
                    <a:pt x="1365196" y="63117"/>
                  </a:lnTo>
                  <a:lnTo>
                    <a:pt x="1351158" y="63135"/>
                  </a:lnTo>
                  <a:lnTo>
                    <a:pt x="1337120" y="63147"/>
                  </a:lnTo>
                  <a:lnTo>
                    <a:pt x="1323082" y="63155"/>
                  </a:lnTo>
                  <a:lnTo>
                    <a:pt x="1309044" y="63160"/>
                  </a:lnTo>
                  <a:lnTo>
                    <a:pt x="1295006" y="63164"/>
                  </a:lnTo>
                  <a:lnTo>
                    <a:pt x="1280968" y="63166"/>
                  </a:lnTo>
                  <a:lnTo>
                    <a:pt x="1266930" y="63168"/>
                  </a:lnTo>
                  <a:lnTo>
                    <a:pt x="1252892" y="63169"/>
                  </a:lnTo>
                  <a:lnTo>
                    <a:pt x="1238854" y="63169"/>
                  </a:lnTo>
                  <a:lnTo>
                    <a:pt x="1224816" y="63170"/>
                  </a:lnTo>
                  <a:lnTo>
                    <a:pt x="1210778" y="63170"/>
                  </a:lnTo>
                  <a:lnTo>
                    <a:pt x="1196740" y="63170"/>
                  </a:lnTo>
                  <a:lnTo>
                    <a:pt x="1182702" y="63170"/>
                  </a:lnTo>
                  <a:lnTo>
                    <a:pt x="1168664" y="63170"/>
                  </a:lnTo>
                  <a:lnTo>
                    <a:pt x="1154626" y="63170"/>
                  </a:lnTo>
                  <a:lnTo>
                    <a:pt x="1140583" y="63171"/>
                  </a:lnTo>
                  <a:lnTo>
                    <a:pt x="1126372" y="63171"/>
                  </a:lnTo>
                  <a:lnTo>
                    <a:pt x="1111686" y="63171"/>
                  </a:lnTo>
                  <a:lnTo>
                    <a:pt x="1096399" y="63171"/>
                  </a:lnTo>
                  <a:lnTo>
                    <a:pt x="1080709" y="63171"/>
                  </a:lnTo>
                  <a:lnTo>
                    <a:pt x="1065022" y="63171"/>
                  </a:lnTo>
                  <a:lnTo>
                    <a:pt x="1049582" y="63171"/>
                  </a:lnTo>
                  <a:lnTo>
                    <a:pt x="1034451" y="63171"/>
                  </a:lnTo>
                  <a:lnTo>
                    <a:pt x="1019605" y="63171"/>
                  </a:lnTo>
                  <a:lnTo>
                    <a:pt x="1004989" y="63171"/>
                  </a:lnTo>
                  <a:lnTo>
                    <a:pt x="990546" y="63171"/>
                  </a:lnTo>
                  <a:lnTo>
                    <a:pt x="976228" y="63171"/>
                  </a:lnTo>
                  <a:lnTo>
                    <a:pt x="961999" y="63171"/>
                  </a:lnTo>
                  <a:lnTo>
                    <a:pt x="947831" y="63171"/>
                  </a:lnTo>
                  <a:lnTo>
                    <a:pt x="933706" y="63171"/>
                  </a:lnTo>
                  <a:lnTo>
                    <a:pt x="919604" y="63171"/>
                  </a:lnTo>
                  <a:lnTo>
                    <a:pt x="905354" y="63171"/>
                  </a:lnTo>
                  <a:lnTo>
                    <a:pt x="890641" y="63171"/>
                  </a:lnTo>
                  <a:lnTo>
                    <a:pt x="875337" y="63171"/>
                  </a:lnTo>
                  <a:lnTo>
                    <a:pt x="859634" y="63171"/>
                  </a:lnTo>
                  <a:lnTo>
                    <a:pt x="843940" y="63171"/>
                  </a:lnTo>
                  <a:lnTo>
                    <a:pt x="828489" y="63171"/>
                  </a:lnTo>
                  <a:lnTo>
                    <a:pt x="813182" y="63171"/>
                  </a:lnTo>
                  <a:lnTo>
                    <a:pt x="797686" y="63171"/>
                  </a:lnTo>
                  <a:lnTo>
                    <a:pt x="781819" y="63171"/>
                  </a:lnTo>
                  <a:lnTo>
                    <a:pt x="765722" y="63171"/>
                  </a:lnTo>
                  <a:lnTo>
                    <a:pt x="749756" y="63171"/>
                  </a:lnTo>
                  <a:lnTo>
                    <a:pt x="734119" y="63171"/>
                  </a:lnTo>
                  <a:lnTo>
                    <a:pt x="718686" y="63171"/>
                  </a:lnTo>
                  <a:lnTo>
                    <a:pt x="703103" y="63171"/>
                  </a:lnTo>
                  <a:lnTo>
                    <a:pt x="687179" y="63171"/>
                  </a:lnTo>
                  <a:lnTo>
                    <a:pt x="671044" y="63171"/>
                  </a:lnTo>
                  <a:lnTo>
                    <a:pt x="655052" y="63171"/>
                  </a:lnTo>
                  <a:lnTo>
                    <a:pt x="639398" y="63175"/>
                  </a:lnTo>
                  <a:lnTo>
                    <a:pt x="623952" y="63348"/>
                  </a:lnTo>
                  <a:lnTo>
                    <a:pt x="608362" y="63997"/>
                  </a:lnTo>
                  <a:lnTo>
                    <a:pt x="592429" y="65245"/>
                  </a:lnTo>
                  <a:lnTo>
                    <a:pt x="576117" y="66898"/>
                  </a:lnTo>
                  <a:lnTo>
                    <a:pt x="559474" y="68546"/>
                  </a:lnTo>
                  <a:lnTo>
                    <a:pt x="542570" y="69953"/>
                  </a:lnTo>
                  <a:lnTo>
                    <a:pt x="525471" y="71219"/>
                  </a:lnTo>
                  <a:lnTo>
                    <a:pt x="508232" y="72675"/>
                  </a:lnTo>
                  <a:lnTo>
                    <a:pt x="490895" y="74502"/>
                  </a:lnTo>
                  <a:lnTo>
                    <a:pt x="473490" y="76560"/>
                  </a:lnTo>
                  <a:lnTo>
                    <a:pt x="456039" y="78488"/>
                  </a:lnTo>
                  <a:lnTo>
                    <a:pt x="438557" y="80086"/>
                  </a:lnTo>
                  <a:lnTo>
                    <a:pt x="421053" y="81482"/>
                  </a:lnTo>
                  <a:lnTo>
                    <a:pt x="403534" y="83025"/>
                  </a:lnTo>
                  <a:lnTo>
                    <a:pt x="386015" y="84916"/>
                  </a:lnTo>
                  <a:lnTo>
                    <a:pt x="368826" y="87186"/>
                  </a:lnTo>
                  <a:lnTo>
                    <a:pt x="352584" y="89788"/>
                  </a:lnTo>
                  <a:lnTo>
                    <a:pt x="337535" y="92653"/>
                  </a:lnTo>
                  <a:lnTo>
                    <a:pt x="323124" y="95713"/>
                  </a:lnTo>
                  <a:lnTo>
                    <a:pt x="308228" y="98913"/>
                  </a:lnTo>
                  <a:lnTo>
                    <a:pt x="292239" y="102212"/>
                  </a:lnTo>
                  <a:lnTo>
                    <a:pt x="275225" y="105578"/>
                  </a:lnTo>
                  <a:lnTo>
                    <a:pt x="257646" y="108991"/>
                  </a:lnTo>
                  <a:lnTo>
                    <a:pt x="239857" y="112431"/>
                  </a:lnTo>
                  <a:lnTo>
                    <a:pt x="222200" y="115724"/>
                  </a:lnTo>
                  <a:lnTo>
                    <a:pt x="205052" y="118556"/>
                  </a:lnTo>
                  <a:lnTo>
                    <a:pt x="188567" y="120797"/>
                  </a:lnTo>
                  <a:lnTo>
                    <a:pt x="172872" y="122641"/>
                  </a:lnTo>
                  <a:lnTo>
                    <a:pt x="158165" y="124493"/>
                  </a:lnTo>
                  <a:lnTo>
                    <a:pt x="144440" y="126595"/>
                  </a:lnTo>
                  <a:lnTo>
                    <a:pt x="131068" y="129007"/>
                  </a:lnTo>
                  <a:lnTo>
                    <a:pt x="116942" y="131706"/>
                  </a:lnTo>
                  <a:lnTo>
                    <a:pt x="101515" y="134636"/>
                  </a:lnTo>
                  <a:lnTo>
                    <a:pt x="85235" y="137739"/>
                  </a:lnTo>
                  <a:lnTo>
                    <a:pt x="69221" y="140969"/>
                  </a:lnTo>
                  <a:lnTo>
                    <a:pt x="54131" y="144282"/>
                  </a:lnTo>
                  <a:lnTo>
                    <a:pt x="40550" y="147501"/>
                  </a:lnTo>
                  <a:lnTo>
                    <a:pt x="27898" y="150623"/>
                  </a:lnTo>
                  <a:lnTo>
                    <a:pt x="15071" y="15392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177530" y="2080034"/>
            <a:ext cx="2328875" cy="657376"/>
            <a:chOff x="3177530" y="2080034"/>
            <a:chExt cx="2328875" cy="657376"/>
          </a:xfrm>
        </p:grpSpPr>
        <p:sp>
          <p:nvSpPr>
            <p:cNvPr id="53" name="Freeform 52"/>
            <p:cNvSpPr/>
            <p:nvPr/>
          </p:nvSpPr>
          <p:spPr>
            <a:xfrm>
              <a:off x="3177530" y="2080034"/>
              <a:ext cx="299149" cy="529172"/>
            </a:xfrm>
            <a:custGeom>
              <a:avLst/>
              <a:gdLst/>
              <a:ahLst/>
              <a:cxnLst/>
              <a:rect l="0" t="0" r="0" b="0"/>
              <a:pathLst>
                <a:path w="299149" h="529172">
                  <a:moveTo>
                    <a:pt x="286345" y="4608"/>
                  </a:moveTo>
                  <a:lnTo>
                    <a:pt x="277543" y="1808"/>
                  </a:lnTo>
                  <a:lnTo>
                    <a:pt x="269197" y="307"/>
                  </a:lnTo>
                  <a:lnTo>
                    <a:pt x="260494" y="0"/>
                  </a:lnTo>
                  <a:lnTo>
                    <a:pt x="251201" y="679"/>
                  </a:lnTo>
                  <a:lnTo>
                    <a:pt x="241057" y="2147"/>
                  </a:lnTo>
                  <a:lnTo>
                    <a:pt x="230012" y="4221"/>
                  </a:lnTo>
                  <a:lnTo>
                    <a:pt x="218172" y="6903"/>
                  </a:lnTo>
                  <a:lnTo>
                    <a:pt x="205702" y="10374"/>
                  </a:lnTo>
                  <a:lnTo>
                    <a:pt x="192764" y="14669"/>
                  </a:lnTo>
                  <a:lnTo>
                    <a:pt x="179654" y="19688"/>
                  </a:lnTo>
                  <a:lnTo>
                    <a:pt x="166780" y="25281"/>
                  </a:lnTo>
                  <a:lnTo>
                    <a:pt x="154341" y="31303"/>
                  </a:lnTo>
                  <a:lnTo>
                    <a:pt x="142192" y="37634"/>
                  </a:lnTo>
                  <a:lnTo>
                    <a:pt x="129961" y="44184"/>
                  </a:lnTo>
                  <a:lnTo>
                    <a:pt x="117437" y="50884"/>
                  </a:lnTo>
                  <a:lnTo>
                    <a:pt x="104737" y="57689"/>
                  </a:lnTo>
                  <a:lnTo>
                    <a:pt x="92202" y="64563"/>
                  </a:lnTo>
                  <a:lnTo>
                    <a:pt x="80033" y="71489"/>
                  </a:lnTo>
                  <a:lnTo>
                    <a:pt x="68419" y="78616"/>
                  </a:lnTo>
                  <a:lnTo>
                    <a:pt x="57620" y="86240"/>
                  </a:lnTo>
                  <a:lnTo>
                    <a:pt x="47696" y="94483"/>
                  </a:lnTo>
                  <a:lnTo>
                    <a:pt x="38711" y="103308"/>
                  </a:lnTo>
                  <a:lnTo>
                    <a:pt x="30815" y="112611"/>
                  </a:lnTo>
                  <a:lnTo>
                    <a:pt x="23982" y="122277"/>
                  </a:lnTo>
                  <a:lnTo>
                    <a:pt x="18052" y="132209"/>
                  </a:lnTo>
                  <a:lnTo>
                    <a:pt x="12827" y="142328"/>
                  </a:lnTo>
                  <a:lnTo>
                    <a:pt x="8132" y="152579"/>
                  </a:lnTo>
                  <a:lnTo>
                    <a:pt x="4147" y="162919"/>
                  </a:lnTo>
                  <a:lnTo>
                    <a:pt x="1374" y="173321"/>
                  </a:lnTo>
                  <a:lnTo>
                    <a:pt x="0" y="183760"/>
                  </a:lnTo>
                  <a:lnTo>
                    <a:pt x="232" y="194059"/>
                  </a:lnTo>
                  <a:lnTo>
                    <a:pt x="2440" y="203901"/>
                  </a:lnTo>
                  <a:lnTo>
                    <a:pt x="6638" y="213141"/>
                  </a:lnTo>
                  <a:lnTo>
                    <a:pt x="12711" y="221482"/>
                  </a:lnTo>
                  <a:lnTo>
                    <a:pt x="20600" y="228405"/>
                  </a:lnTo>
                  <a:lnTo>
                    <a:pt x="30090" y="233760"/>
                  </a:lnTo>
                  <a:lnTo>
                    <a:pt x="40866" y="237541"/>
                  </a:lnTo>
                  <a:lnTo>
                    <a:pt x="52615" y="239720"/>
                  </a:lnTo>
                  <a:lnTo>
                    <a:pt x="65069" y="240456"/>
                  </a:lnTo>
                  <a:lnTo>
                    <a:pt x="78024" y="240343"/>
                  </a:lnTo>
                  <a:lnTo>
                    <a:pt x="91326" y="240277"/>
                  </a:lnTo>
                  <a:lnTo>
                    <a:pt x="104862" y="240763"/>
                  </a:lnTo>
                  <a:lnTo>
                    <a:pt x="118392" y="241924"/>
                  </a:lnTo>
                  <a:lnTo>
                    <a:pt x="131556" y="243701"/>
                  </a:lnTo>
                  <a:lnTo>
                    <a:pt x="144190" y="245972"/>
                  </a:lnTo>
                  <a:lnTo>
                    <a:pt x="156302" y="248616"/>
                  </a:lnTo>
                  <a:lnTo>
                    <a:pt x="167976" y="251527"/>
                  </a:lnTo>
                  <a:lnTo>
                    <a:pt x="179308" y="254638"/>
                  </a:lnTo>
                  <a:lnTo>
                    <a:pt x="190225" y="258215"/>
                  </a:lnTo>
                  <a:lnTo>
                    <a:pt x="200490" y="262834"/>
                  </a:lnTo>
                  <a:lnTo>
                    <a:pt x="210027" y="268720"/>
                  </a:lnTo>
                  <a:lnTo>
                    <a:pt x="218908" y="275623"/>
                  </a:lnTo>
                  <a:lnTo>
                    <a:pt x="227259" y="283020"/>
                  </a:lnTo>
                  <a:lnTo>
                    <a:pt x="235212" y="290551"/>
                  </a:lnTo>
                  <a:lnTo>
                    <a:pt x="242876" y="298046"/>
                  </a:lnTo>
                  <a:lnTo>
                    <a:pt x="250336" y="305451"/>
                  </a:lnTo>
                  <a:lnTo>
                    <a:pt x="257650" y="312766"/>
                  </a:lnTo>
                  <a:lnTo>
                    <a:pt x="264699" y="320169"/>
                  </a:lnTo>
                  <a:lnTo>
                    <a:pt x="271206" y="327985"/>
                  </a:lnTo>
                  <a:lnTo>
                    <a:pt x="277063" y="336361"/>
                  </a:lnTo>
                  <a:lnTo>
                    <a:pt x="282317" y="345277"/>
                  </a:lnTo>
                  <a:lnTo>
                    <a:pt x="287081" y="354641"/>
                  </a:lnTo>
                  <a:lnTo>
                    <a:pt x="291462" y="364348"/>
                  </a:lnTo>
                  <a:lnTo>
                    <a:pt x="295235" y="374308"/>
                  </a:lnTo>
                  <a:lnTo>
                    <a:pt x="297866" y="384446"/>
                  </a:lnTo>
                  <a:lnTo>
                    <a:pt x="299148" y="394713"/>
                  </a:lnTo>
                  <a:lnTo>
                    <a:pt x="299025" y="405235"/>
                  </a:lnTo>
                  <a:lnTo>
                    <a:pt x="297422" y="416291"/>
                  </a:lnTo>
                  <a:lnTo>
                    <a:pt x="294453" y="427982"/>
                  </a:lnTo>
                  <a:lnTo>
                    <a:pt x="290358" y="439936"/>
                  </a:lnTo>
                  <a:lnTo>
                    <a:pt x="285402" y="451428"/>
                  </a:lnTo>
                  <a:lnTo>
                    <a:pt x="279808" y="462081"/>
                  </a:lnTo>
                  <a:lnTo>
                    <a:pt x="273597" y="471861"/>
                  </a:lnTo>
                  <a:lnTo>
                    <a:pt x="266597" y="480890"/>
                  </a:lnTo>
                  <a:lnTo>
                    <a:pt x="258772" y="489329"/>
                  </a:lnTo>
                  <a:lnTo>
                    <a:pt x="250059" y="497166"/>
                  </a:lnTo>
                  <a:lnTo>
                    <a:pt x="240300" y="504218"/>
                  </a:lnTo>
                  <a:lnTo>
                    <a:pt x="229509" y="510444"/>
                  </a:lnTo>
                  <a:lnTo>
                    <a:pt x="217838" y="515779"/>
                  </a:lnTo>
                  <a:lnTo>
                    <a:pt x="205480" y="520065"/>
                  </a:lnTo>
                  <a:lnTo>
                    <a:pt x="192607" y="523318"/>
                  </a:lnTo>
                  <a:lnTo>
                    <a:pt x="179201" y="525689"/>
                  </a:lnTo>
                  <a:lnTo>
                    <a:pt x="165064" y="527371"/>
                  </a:lnTo>
                  <a:lnTo>
                    <a:pt x="150149" y="528538"/>
                  </a:lnTo>
                  <a:lnTo>
                    <a:pt x="134709" y="529171"/>
                  </a:lnTo>
                  <a:lnTo>
                    <a:pt x="119192" y="529072"/>
                  </a:lnTo>
                  <a:lnTo>
                    <a:pt x="103873" y="528192"/>
                  </a:lnTo>
                  <a:lnTo>
                    <a:pt x="89055" y="526580"/>
                  </a:lnTo>
                  <a:lnTo>
                    <a:pt x="73483" y="524048"/>
                  </a:lnTo>
                  <a:lnTo>
                    <a:pt x="53558" y="519256"/>
                  </a:lnTo>
                  <a:lnTo>
                    <a:pt x="23133" y="509976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97038" y="2433395"/>
              <a:ext cx="157433" cy="157464"/>
            </a:xfrm>
            <a:custGeom>
              <a:avLst/>
              <a:gdLst/>
              <a:ahLst/>
              <a:cxnLst/>
              <a:rect l="0" t="0" r="0" b="0"/>
              <a:pathLst>
                <a:path w="157433" h="157464">
                  <a:moveTo>
                    <a:pt x="114236" y="9216"/>
                  </a:moveTo>
                  <a:lnTo>
                    <a:pt x="105435" y="3617"/>
                  </a:lnTo>
                  <a:lnTo>
                    <a:pt x="97088" y="613"/>
                  </a:lnTo>
                  <a:lnTo>
                    <a:pt x="88389" y="0"/>
                  </a:lnTo>
                  <a:lnTo>
                    <a:pt x="79268" y="1358"/>
                  </a:lnTo>
                  <a:lnTo>
                    <a:pt x="69774" y="4294"/>
                  </a:lnTo>
                  <a:lnTo>
                    <a:pt x="59986" y="8437"/>
                  </a:lnTo>
                  <a:lnTo>
                    <a:pt x="50145" y="13628"/>
                  </a:lnTo>
                  <a:lnTo>
                    <a:pt x="40620" y="19922"/>
                  </a:lnTo>
                  <a:lnTo>
                    <a:pt x="31591" y="27264"/>
                  </a:lnTo>
                  <a:lnTo>
                    <a:pt x="23225" y="35648"/>
                  </a:lnTo>
                  <a:lnTo>
                    <a:pt x="15752" y="45186"/>
                  </a:lnTo>
                  <a:lnTo>
                    <a:pt x="9221" y="55823"/>
                  </a:lnTo>
                  <a:lnTo>
                    <a:pt x="4005" y="67220"/>
                  </a:lnTo>
                  <a:lnTo>
                    <a:pt x="856" y="78863"/>
                  </a:lnTo>
                  <a:lnTo>
                    <a:pt x="0" y="90428"/>
                  </a:lnTo>
                  <a:lnTo>
                    <a:pt x="1204" y="101633"/>
                  </a:lnTo>
                  <a:lnTo>
                    <a:pt x="4064" y="112157"/>
                  </a:lnTo>
                  <a:lnTo>
                    <a:pt x="8179" y="121896"/>
                  </a:lnTo>
                  <a:lnTo>
                    <a:pt x="13531" y="130757"/>
                  </a:lnTo>
                  <a:lnTo>
                    <a:pt x="20472" y="138572"/>
                  </a:lnTo>
                  <a:lnTo>
                    <a:pt x="29059" y="145340"/>
                  </a:lnTo>
                  <a:lnTo>
                    <a:pt x="38926" y="150887"/>
                  </a:lnTo>
                  <a:lnTo>
                    <a:pt x="49465" y="154791"/>
                  </a:lnTo>
                  <a:lnTo>
                    <a:pt x="60257" y="156967"/>
                  </a:lnTo>
                  <a:lnTo>
                    <a:pt x="71096" y="157463"/>
                  </a:lnTo>
                  <a:lnTo>
                    <a:pt x="81900" y="156284"/>
                  </a:lnTo>
                  <a:lnTo>
                    <a:pt x="92641" y="153603"/>
                  </a:lnTo>
                  <a:lnTo>
                    <a:pt x="103158" y="149703"/>
                  </a:lnTo>
                  <a:lnTo>
                    <a:pt x="113155" y="144877"/>
                  </a:lnTo>
                  <a:lnTo>
                    <a:pt x="122506" y="139371"/>
                  </a:lnTo>
                  <a:lnTo>
                    <a:pt x="131093" y="133220"/>
                  </a:lnTo>
                  <a:lnTo>
                    <a:pt x="138715" y="126259"/>
                  </a:lnTo>
                  <a:lnTo>
                    <a:pt x="145351" y="118461"/>
                  </a:lnTo>
                  <a:lnTo>
                    <a:pt x="150808" y="109765"/>
                  </a:lnTo>
                  <a:lnTo>
                    <a:pt x="154651" y="100018"/>
                  </a:lnTo>
                  <a:lnTo>
                    <a:pt x="156791" y="89239"/>
                  </a:lnTo>
                  <a:lnTo>
                    <a:pt x="157432" y="77746"/>
                  </a:lnTo>
                  <a:lnTo>
                    <a:pt x="156882" y="66040"/>
                  </a:lnTo>
                  <a:lnTo>
                    <a:pt x="155433" y="54445"/>
                  </a:lnTo>
                  <a:lnTo>
                    <a:pt x="153004" y="43731"/>
                  </a:lnTo>
                  <a:lnTo>
                    <a:pt x="149173" y="35132"/>
                  </a:lnTo>
                  <a:lnTo>
                    <a:pt x="143789" y="29127"/>
                  </a:lnTo>
                  <a:lnTo>
                    <a:pt x="137027" y="24722"/>
                  </a:lnTo>
                  <a:lnTo>
                    <a:pt x="127777" y="21730"/>
                  </a:lnTo>
                  <a:lnTo>
                    <a:pt x="114236" y="19744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02632" y="2421554"/>
              <a:ext cx="136399" cy="175362"/>
            </a:xfrm>
            <a:custGeom>
              <a:avLst/>
              <a:gdLst/>
              <a:ahLst/>
              <a:cxnLst/>
              <a:rect l="0" t="0" r="0" b="0"/>
              <a:pathLst>
                <a:path w="136399" h="175362">
                  <a:moveTo>
                    <a:pt x="13927" y="31585"/>
                  </a:moveTo>
                  <a:lnTo>
                    <a:pt x="10993" y="40387"/>
                  </a:lnTo>
                  <a:lnTo>
                    <a:pt x="8212" y="48733"/>
                  </a:lnTo>
                  <a:lnTo>
                    <a:pt x="5321" y="57432"/>
                  </a:lnTo>
                  <a:lnTo>
                    <a:pt x="2626" y="66553"/>
                  </a:lnTo>
                  <a:lnTo>
                    <a:pt x="758" y="76048"/>
                  </a:lnTo>
                  <a:lnTo>
                    <a:pt x="0" y="85845"/>
                  </a:lnTo>
                  <a:lnTo>
                    <a:pt x="313" y="96031"/>
                  </a:lnTo>
                  <a:lnTo>
                    <a:pt x="1515" y="106854"/>
                  </a:lnTo>
                  <a:lnTo>
                    <a:pt x="3403" y="118384"/>
                  </a:lnTo>
                  <a:lnTo>
                    <a:pt x="5957" y="130228"/>
                  </a:lnTo>
                  <a:lnTo>
                    <a:pt x="9342" y="141646"/>
                  </a:lnTo>
                  <a:lnTo>
                    <a:pt x="13588" y="152235"/>
                  </a:lnTo>
                  <a:lnTo>
                    <a:pt x="18913" y="161463"/>
                  </a:lnTo>
                  <a:lnTo>
                    <a:pt x="25776" y="168524"/>
                  </a:lnTo>
                  <a:lnTo>
                    <a:pt x="34278" y="173183"/>
                  </a:lnTo>
                  <a:lnTo>
                    <a:pt x="43904" y="175361"/>
                  </a:lnTo>
                  <a:lnTo>
                    <a:pt x="53741" y="174869"/>
                  </a:lnTo>
                  <a:lnTo>
                    <a:pt x="63242" y="171878"/>
                  </a:lnTo>
                  <a:lnTo>
                    <a:pt x="72228" y="166975"/>
                  </a:lnTo>
                  <a:lnTo>
                    <a:pt x="80716" y="160946"/>
                  </a:lnTo>
                  <a:lnTo>
                    <a:pt x="88787" y="154340"/>
                  </a:lnTo>
                  <a:lnTo>
                    <a:pt x="96377" y="147301"/>
                  </a:lnTo>
                  <a:lnTo>
                    <a:pt x="103263" y="139670"/>
                  </a:lnTo>
                  <a:lnTo>
                    <a:pt x="109382" y="131390"/>
                  </a:lnTo>
                  <a:lnTo>
                    <a:pt x="114815" y="122525"/>
                  </a:lnTo>
                  <a:lnTo>
                    <a:pt x="119699" y="113188"/>
                  </a:lnTo>
                  <a:lnTo>
                    <a:pt x="124167" y="103490"/>
                  </a:lnTo>
                  <a:lnTo>
                    <a:pt x="128169" y="93366"/>
                  </a:lnTo>
                  <a:lnTo>
                    <a:pt x="131484" y="82584"/>
                  </a:lnTo>
                  <a:lnTo>
                    <a:pt x="134043" y="71079"/>
                  </a:lnTo>
                  <a:lnTo>
                    <a:pt x="135738" y="59149"/>
                  </a:lnTo>
                  <a:lnTo>
                    <a:pt x="136398" y="45987"/>
                  </a:lnTo>
                  <a:lnTo>
                    <a:pt x="134962" y="28199"/>
                  </a:lnTo>
                  <a:lnTo>
                    <a:pt x="129741" y="0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16601" y="217939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87"/>
                  </a:lnTo>
                  <a:lnTo>
                    <a:pt x="0" y="58634"/>
                  </a:lnTo>
                  <a:lnTo>
                    <a:pt x="0" y="75755"/>
                  </a:lnTo>
                  <a:lnTo>
                    <a:pt x="4" y="94564"/>
                  </a:lnTo>
                  <a:lnTo>
                    <a:pt x="177" y="114213"/>
                  </a:lnTo>
                  <a:lnTo>
                    <a:pt x="826" y="133170"/>
                  </a:lnTo>
                  <a:lnTo>
                    <a:pt x="2074" y="150617"/>
                  </a:lnTo>
                  <a:lnTo>
                    <a:pt x="3727" y="166598"/>
                  </a:lnTo>
                  <a:lnTo>
                    <a:pt x="5375" y="181632"/>
                  </a:lnTo>
                  <a:lnTo>
                    <a:pt x="6778" y="196162"/>
                  </a:lnTo>
                  <a:lnTo>
                    <a:pt x="7870" y="210770"/>
                  </a:lnTo>
                  <a:lnTo>
                    <a:pt x="8678" y="226205"/>
                  </a:lnTo>
                  <a:lnTo>
                    <a:pt x="9257" y="242787"/>
                  </a:lnTo>
                  <a:lnTo>
                    <a:pt x="9662" y="260319"/>
                  </a:lnTo>
                  <a:lnTo>
                    <a:pt x="9941" y="278306"/>
                  </a:lnTo>
                  <a:lnTo>
                    <a:pt x="10137" y="296399"/>
                  </a:lnTo>
                  <a:lnTo>
                    <a:pt x="10439" y="314273"/>
                  </a:lnTo>
                  <a:lnTo>
                    <a:pt x="11175" y="331574"/>
                  </a:lnTo>
                  <a:lnTo>
                    <a:pt x="12483" y="348160"/>
                  </a:lnTo>
                  <a:lnTo>
                    <a:pt x="14184" y="363865"/>
                  </a:lnTo>
                  <a:lnTo>
                    <a:pt x="16041" y="380143"/>
                  </a:lnTo>
                  <a:lnTo>
                    <a:pt x="18221" y="400659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00787" y="238996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4"/>
                  </a:lnTo>
                  <a:lnTo>
                    <a:pt x="185004" y="177"/>
                  </a:lnTo>
                  <a:lnTo>
                    <a:pt x="172343" y="825"/>
                  </a:lnTo>
                  <a:lnTo>
                    <a:pt x="159287" y="2074"/>
                  </a:lnTo>
                  <a:lnTo>
                    <a:pt x="145935" y="3727"/>
                  </a:lnTo>
                  <a:lnTo>
                    <a:pt x="132370" y="5375"/>
                  </a:lnTo>
                  <a:lnTo>
                    <a:pt x="118655" y="6777"/>
                  </a:lnTo>
                  <a:lnTo>
                    <a:pt x="104836" y="7871"/>
                  </a:lnTo>
                  <a:lnTo>
                    <a:pt x="90946" y="8678"/>
                  </a:lnTo>
                  <a:lnTo>
                    <a:pt x="77017" y="9256"/>
                  </a:lnTo>
                  <a:lnTo>
                    <a:pt x="63284" y="9662"/>
                  </a:lnTo>
                  <a:lnTo>
                    <a:pt x="48634" y="9986"/>
                  </a:lnTo>
                  <a:lnTo>
                    <a:pt x="29542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11357" y="2179399"/>
              <a:ext cx="368699" cy="431504"/>
            </a:xfrm>
            <a:custGeom>
              <a:avLst/>
              <a:gdLst/>
              <a:ahLst/>
              <a:cxnLst/>
              <a:rect l="0" t="0" r="0" b="0"/>
              <a:pathLst>
                <a:path w="368699" h="431504">
                  <a:moveTo>
                    <a:pt x="0" y="0"/>
                  </a:moveTo>
                  <a:lnTo>
                    <a:pt x="67" y="14668"/>
                  </a:lnTo>
                  <a:lnTo>
                    <a:pt x="708" y="28580"/>
                  </a:lnTo>
                  <a:lnTo>
                    <a:pt x="2004" y="43082"/>
                  </a:lnTo>
                  <a:lnTo>
                    <a:pt x="3864" y="58456"/>
                  </a:lnTo>
                  <a:lnTo>
                    <a:pt x="6180" y="74929"/>
                  </a:lnTo>
                  <a:lnTo>
                    <a:pt x="8847" y="92489"/>
                  </a:lnTo>
                  <a:lnTo>
                    <a:pt x="11770" y="110486"/>
                  </a:lnTo>
                  <a:lnTo>
                    <a:pt x="14877" y="127794"/>
                  </a:lnTo>
                  <a:lnTo>
                    <a:pt x="18113" y="143848"/>
                  </a:lnTo>
                  <a:lnTo>
                    <a:pt x="21437" y="159082"/>
                  </a:lnTo>
                  <a:lnTo>
                    <a:pt x="24821" y="174605"/>
                  </a:lnTo>
                  <a:lnTo>
                    <a:pt x="28242" y="191054"/>
                  </a:lnTo>
                  <a:lnTo>
                    <a:pt x="31522" y="208563"/>
                  </a:lnTo>
                  <a:lnTo>
                    <a:pt x="34345" y="227014"/>
                  </a:lnTo>
                  <a:lnTo>
                    <a:pt x="36581" y="246211"/>
                  </a:lnTo>
                  <a:lnTo>
                    <a:pt x="38421" y="265799"/>
                  </a:lnTo>
                  <a:lnTo>
                    <a:pt x="40271" y="285314"/>
                  </a:lnTo>
                  <a:lnTo>
                    <a:pt x="42366" y="304504"/>
                  </a:lnTo>
                  <a:lnTo>
                    <a:pt x="44604" y="323149"/>
                  </a:lnTo>
                  <a:lnTo>
                    <a:pt x="46654" y="340982"/>
                  </a:lnTo>
                  <a:lnTo>
                    <a:pt x="48338" y="357853"/>
                  </a:lnTo>
                  <a:lnTo>
                    <a:pt x="49896" y="370737"/>
                  </a:lnTo>
                  <a:lnTo>
                    <a:pt x="51679" y="375927"/>
                  </a:lnTo>
                  <a:lnTo>
                    <a:pt x="53675" y="374943"/>
                  </a:lnTo>
                  <a:lnTo>
                    <a:pt x="55768" y="369916"/>
                  </a:lnTo>
                  <a:lnTo>
                    <a:pt x="57666" y="362129"/>
                  </a:lnTo>
                  <a:lnTo>
                    <a:pt x="59216" y="352405"/>
                  </a:lnTo>
                  <a:lnTo>
                    <a:pt x="60564" y="341489"/>
                  </a:lnTo>
                  <a:lnTo>
                    <a:pt x="62069" y="330104"/>
                  </a:lnTo>
                  <a:lnTo>
                    <a:pt x="63929" y="318675"/>
                  </a:lnTo>
                  <a:lnTo>
                    <a:pt x="66178" y="307376"/>
                  </a:lnTo>
                  <a:lnTo>
                    <a:pt x="68765" y="296248"/>
                  </a:lnTo>
                  <a:lnTo>
                    <a:pt x="71624" y="285282"/>
                  </a:lnTo>
                  <a:lnTo>
                    <a:pt x="74849" y="274611"/>
                  </a:lnTo>
                  <a:lnTo>
                    <a:pt x="78692" y="264510"/>
                  </a:lnTo>
                  <a:lnTo>
                    <a:pt x="83245" y="255100"/>
                  </a:lnTo>
                  <a:lnTo>
                    <a:pt x="88608" y="246984"/>
                  </a:lnTo>
                  <a:lnTo>
                    <a:pt x="94964" y="241275"/>
                  </a:lnTo>
                  <a:lnTo>
                    <a:pt x="102307" y="238377"/>
                  </a:lnTo>
                  <a:lnTo>
                    <a:pt x="110170" y="238383"/>
                  </a:lnTo>
                  <a:lnTo>
                    <a:pt x="117756" y="241420"/>
                  </a:lnTo>
                  <a:lnTo>
                    <a:pt x="124629" y="247242"/>
                  </a:lnTo>
                  <a:lnTo>
                    <a:pt x="130716" y="255351"/>
                  </a:lnTo>
                  <a:lnTo>
                    <a:pt x="136111" y="265211"/>
                  </a:lnTo>
                  <a:lnTo>
                    <a:pt x="140962" y="276347"/>
                  </a:lnTo>
                  <a:lnTo>
                    <a:pt x="145407" y="288226"/>
                  </a:lnTo>
                  <a:lnTo>
                    <a:pt x="149561" y="300264"/>
                  </a:lnTo>
                  <a:lnTo>
                    <a:pt x="153510" y="312139"/>
                  </a:lnTo>
                  <a:lnTo>
                    <a:pt x="157318" y="323908"/>
                  </a:lnTo>
                  <a:lnTo>
                    <a:pt x="161028" y="335883"/>
                  </a:lnTo>
                  <a:lnTo>
                    <a:pt x="164673" y="348236"/>
                  </a:lnTo>
                  <a:lnTo>
                    <a:pt x="168273" y="360823"/>
                  </a:lnTo>
                  <a:lnTo>
                    <a:pt x="171843" y="373280"/>
                  </a:lnTo>
                  <a:lnTo>
                    <a:pt x="175399" y="385335"/>
                  </a:lnTo>
                  <a:lnTo>
                    <a:pt x="179128" y="394542"/>
                  </a:lnTo>
                  <a:lnTo>
                    <a:pt x="182693" y="397643"/>
                  </a:lnTo>
                  <a:lnTo>
                    <a:pt x="185250" y="395205"/>
                  </a:lnTo>
                  <a:lnTo>
                    <a:pt x="186878" y="388828"/>
                  </a:lnTo>
                  <a:lnTo>
                    <a:pt x="188217" y="380159"/>
                  </a:lnTo>
                  <a:lnTo>
                    <a:pt x="190121" y="370719"/>
                  </a:lnTo>
                  <a:lnTo>
                    <a:pt x="193014" y="361372"/>
                  </a:lnTo>
                  <a:lnTo>
                    <a:pt x="197246" y="352768"/>
                  </a:lnTo>
                  <a:lnTo>
                    <a:pt x="203287" y="345571"/>
                  </a:lnTo>
                  <a:lnTo>
                    <a:pt x="211206" y="339983"/>
                  </a:lnTo>
                  <a:lnTo>
                    <a:pt x="220930" y="335852"/>
                  </a:lnTo>
                  <a:lnTo>
                    <a:pt x="232421" y="332895"/>
                  </a:lnTo>
                  <a:lnTo>
                    <a:pt x="245477" y="330822"/>
                  </a:lnTo>
                  <a:lnTo>
                    <a:pt x="259631" y="329391"/>
                  </a:lnTo>
                  <a:lnTo>
                    <a:pt x="274267" y="328412"/>
                  </a:lnTo>
                  <a:lnTo>
                    <a:pt x="288992" y="327738"/>
                  </a:lnTo>
                  <a:lnTo>
                    <a:pt x="303470" y="326943"/>
                  </a:lnTo>
                  <a:lnTo>
                    <a:pt x="317345" y="325345"/>
                  </a:lnTo>
                  <a:lnTo>
                    <a:pt x="330477" y="322626"/>
                  </a:lnTo>
                  <a:lnTo>
                    <a:pt x="342430" y="318493"/>
                  </a:lnTo>
                  <a:lnTo>
                    <a:pt x="352409" y="312513"/>
                  </a:lnTo>
                  <a:lnTo>
                    <a:pt x="360148" y="304642"/>
                  </a:lnTo>
                  <a:lnTo>
                    <a:pt x="365532" y="295460"/>
                  </a:lnTo>
                  <a:lnTo>
                    <a:pt x="368338" y="285927"/>
                  </a:lnTo>
                  <a:lnTo>
                    <a:pt x="368698" y="276645"/>
                  </a:lnTo>
                  <a:lnTo>
                    <a:pt x="366688" y="268146"/>
                  </a:lnTo>
                  <a:lnTo>
                    <a:pt x="362156" y="261051"/>
                  </a:lnTo>
                  <a:lnTo>
                    <a:pt x="355260" y="255545"/>
                  </a:lnTo>
                  <a:lnTo>
                    <a:pt x="346395" y="251477"/>
                  </a:lnTo>
                  <a:lnTo>
                    <a:pt x="336013" y="248565"/>
                  </a:lnTo>
                  <a:lnTo>
                    <a:pt x="324524" y="246534"/>
                  </a:lnTo>
                  <a:lnTo>
                    <a:pt x="312575" y="245470"/>
                  </a:lnTo>
                  <a:lnTo>
                    <a:pt x="301022" y="245803"/>
                  </a:lnTo>
                  <a:lnTo>
                    <a:pt x="290293" y="247656"/>
                  </a:lnTo>
                  <a:lnTo>
                    <a:pt x="280449" y="250865"/>
                  </a:lnTo>
                  <a:lnTo>
                    <a:pt x="271368" y="255160"/>
                  </a:lnTo>
                  <a:lnTo>
                    <a:pt x="262895" y="260286"/>
                  </a:lnTo>
                  <a:lnTo>
                    <a:pt x="255203" y="266508"/>
                  </a:lnTo>
                  <a:lnTo>
                    <a:pt x="248781" y="274572"/>
                  </a:lnTo>
                  <a:lnTo>
                    <a:pt x="243795" y="284731"/>
                  </a:lnTo>
                  <a:lnTo>
                    <a:pt x="240276" y="296468"/>
                  </a:lnTo>
                  <a:lnTo>
                    <a:pt x="238280" y="308803"/>
                  </a:lnTo>
                  <a:lnTo>
                    <a:pt x="237680" y="321097"/>
                  </a:lnTo>
                  <a:lnTo>
                    <a:pt x="238224" y="333095"/>
                  </a:lnTo>
                  <a:lnTo>
                    <a:pt x="239645" y="344751"/>
                  </a:lnTo>
                  <a:lnTo>
                    <a:pt x="241706" y="356104"/>
                  </a:lnTo>
                  <a:lnTo>
                    <a:pt x="244222" y="367219"/>
                  </a:lnTo>
                  <a:lnTo>
                    <a:pt x="247056" y="378156"/>
                  </a:lnTo>
                  <a:lnTo>
                    <a:pt x="250118" y="388957"/>
                  </a:lnTo>
                  <a:lnTo>
                    <a:pt x="253665" y="399331"/>
                  </a:lnTo>
                  <a:lnTo>
                    <a:pt x="258264" y="408693"/>
                  </a:lnTo>
                  <a:lnTo>
                    <a:pt x="264141" y="416794"/>
                  </a:lnTo>
                  <a:lnTo>
                    <a:pt x="271209" y="423384"/>
                  </a:lnTo>
                  <a:lnTo>
                    <a:pt x="279249" y="428063"/>
                  </a:lnTo>
                  <a:lnTo>
                    <a:pt x="288025" y="430790"/>
                  </a:lnTo>
                  <a:lnTo>
                    <a:pt x="297170" y="431503"/>
                  </a:lnTo>
                  <a:lnTo>
                    <a:pt x="306222" y="429945"/>
                  </a:lnTo>
                  <a:lnTo>
                    <a:pt x="314929" y="426204"/>
                  </a:lnTo>
                  <a:lnTo>
                    <a:pt x="323135" y="420894"/>
                  </a:lnTo>
                  <a:lnTo>
                    <a:pt x="331586" y="414350"/>
                  </a:lnTo>
                  <a:lnTo>
                    <a:pt x="342139" y="404884"/>
                  </a:lnTo>
                  <a:lnTo>
                    <a:pt x="357969" y="389554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0383" y="2399144"/>
              <a:ext cx="147400" cy="188789"/>
            </a:xfrm>
            <a:custGeom>
              <a:avLst/>
              <a:gdLst/>
              <a:ahLst/>
              <a:cxnLst/>
              <a:rect l="0" t="0" r="0" b="0"/>
              <a:pathLst>
                <a:path w="147400" h="188789">
                  <a:moveTo>
                    <a:pt x="0" y="85581"/>
                  </a:moveTo>
                  <a:lnTo>
                    <a:pt x="2934" y="94382"/>
                  </a:lnTo>
                  <a:lnTo>
                    <a:pt x="5716" y="102729"/>
                  </a:lnTo>
                  <a:lnTo>
                    <a:pt x="8616" y="111432"/>
                  </a:lnTo>
                  <a:lnTo>
                    <a:pt x="11656" y="120726"/>
                  </a:lnTo>
                  <a:lnTo>
                    <a:pt x="14820" y="130869"/>
                  </a:lnTo>
                  <a:lnTo>
                    <a:pt x="18085" y="141910"/>
                  </a:lnTo>
                  <a:lnTo>
                    <a:pt x="21423" y="153577"/>
                  </a:lnTo>
                  <a:lnTo>
                    <a:pt x="24814" y="165399"/>
                  </a:lnTo>
                  <a:lnTo>
                    <a:pt x="28227" y="177019"/>
                  </a:lnTo>
                  <a:lnTo>
                    <a:pt x="31074" y="185915"/>
                  </a:lnTo>
                  <a:lnTo>
                    <a:pt x="32603" y="188788"/>
                  </a:lnTo>
                  <a:lnTo>
                    <a:pt x="33075" y="186204"/>
                  </a:lnTo>
                  <a:lnTo>
                    <a:pt x="33007" y="179737"/>
                  </a:lnTo>
                  <a:lnTo>
                    <a:pt x="32580" y="170843"/>
                  </a:lnTo>
                  <a:lnTo>
                    <a:pt x="31651" y="160725"/>
                  </a:lnTo>
                  <a:lnTo>
                    <a:pt x="30160" y="150088"/>
                  </a:lnTo>
                  <a:lnTo>
                    <a:pt x="28318" y="138956"/>
                  </a:lnTo>
                  <a:lnTo>
                    <a:pt x="26529" y="126863"/>
                  </a:lnTo>
                  <a:lnTo>
                    <a:pt x="25031" y="113610"/>
                  </a:lnTo>
                  <a:lnTo>
                    <a:pt x="24042" y="99602"/>
                  </a:lnTo>
                  <a:lnTo>
                    <a:pt x="23833" y="85649"/>
                  </a:lnTo>
                  <a:lnTo>
                    <a:pt x="24480" y="72228"/>
                  </a:lnTo>
                  <a:lnTo>
                    <a:pt x="26051" y="59623"/>
                  </a:lnTo>
                  <a:lnTo>
                    <a:pt x="28701" y="48084"/>
                  </a:lnTo>
                  <a:lnTo>
                    <a:pt x="32414" y="37627"/>
                  </a:lnTo>
                  <a:lnTo>
                    <a:pt x="37194" y="28267"/>
                  </a:lnTo>
                  <a:lnTo>
                    <a:pt x="43152" y="20110"/>
                  </a:lnTo>
                  <a:lnTo>
                    <a:pt x="50238" y="13109"/>
                  </a:lnTo>
                  <a:lnTo>
                    <a:pt x="58436" y="7404"/>
                  </a:lnTo>
                  <a:lnTo>
                    <a:pt x="67842" y="3394"/>
                  </a:lnTo>
                  <a:lnTo>
                    <a:pt x="78382" y="1137"/>
                  </a:lnTo>
                  <a:lnTo>
                    <a:pt x="89645" y="250"/>
                  </a:lnTo>
                  <a:lnTo>
                    <a:pt x="102280" y="0"/>
                  </a:lnTo>
                  <a:lnTo>
                    <a:pt x="119630" y="361"/>
                  </a:lnTo>
                  <a:lnTo>
                    <a:pt x="147399" y="1353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48311" y="2405451"/>
              <a:ext cx="142460" cy="163503"/>
            </a:xfrm>
            <a:custGeom>
              <a:avLst/>
              <a:gdLst/>
              <a:ahLst/>
              <a:cxnLst/>
              <a:rect l="0" t="0" r="0" b="0"/>
              <a:pathLst>
                <a:path w="142460" h="163503">
                  <a:moveTo>
                    <a:pt x="0" y="26631"/>
                  </a:moveTo>
                  <a:lnTo>
                    <a:pt x="67" y="38367"/>
                  </a:lnTo>
                  <a:lnTo>
                    <a:pt x="707" y="49496"/>
                  </a:lnTo>
                  <a:lnTo>
                    <a:pt x="2004" y="61089"/>
                  </a:lnTo>
                  <a:lnTo>
                    <a:pt x="3863" y="73078"/>
                  </a:lnTo>
                  <a:lnTo>
                    <a:pt x="6179" y="85090"/>
                  </a:lnTo>
                  <a:lnTo>
                    <a:pt x="8846" y="96897"/>
                  </a:lnTo>
                  <a:lnTo>
                    <a:pt x="11769" y="108596"/>
                  </a:lnTo>
                  <a:lnTo>
                    <a:pt x="14877" y="120513"/>
                  </a:lnTo>
                  <a:lnTo>
                    <a:pt x="18087" y="132724"/>
                  </a:lnTo>
                  <a:lnTo>
                    <a:pt x="20488" y="141696"/>
                  </a:lnTo>
                  <a:lnTo>
                    <a:pt x="21013" y="143223"/>
                  </a:lnTo>
                  <a:lnTo>
                    <a:pt x="20064" y="139015"/>
                  </a:lnTo>
                  <a:lnTo>
                    <a:pt x="18337" y="131008"/>
                  </a:lnTo>
                  <a:lnTo>
                    <a:pt x="16496" y="120267"/>
                  </a:lnTo>
                  <a:lnTo>
                    <a:pt x="14897" y="107518"/>
                  </a:lnTo>
                  <a:lnTo>
                    <a:pt x="13808" y="93641"/>
                  </a:lnTo>
                  <a:lnTo>
                    <a:pt x="13517" y="79674"/>
                  </a:lnTo>
                  <a:lnTo>
                    <a:pt x="14100" y="66187"/>
                  </a:lnTo>
                  <a:lnTo>
                    <a:pt x="15626" y="53344"/>
                  </a:lnTo>
                  <a:lnTo>
                    <a:pt x="18243" y="41100"/>
                  </a:lnTo>
                  <a:lnTo>
                    <a:pt x="21938" y="29360"/>
                  </a:lnTo>
                  <a:lnTo>
                    <a:pt x="26875" y="18660"/>
                  </a:lnTo>
                  <a:lnTo>
                    <a:pt x="33470" y="10130"/>
                  </a:lnTo>
                  <a:lnTo>
                    <a:pt x="41789" y="4211"/>
                  </a:lnTo>
                  <a:lnTo>
                    <a:pt x="51289" y="881"/>
                  </a:lnTo>
                  <a:lnTo>
                    <a:pt x="61042" y="0"/>
                  </a:lnTo>
                  <a:lnTo>
                    <a:pt x="70491" y="1223"/>
                  </a:lnTo>
                  <a:lnTo>
                    <a:pt x="79612" y="4109"/>
                  </a:lnTo>
                  <a:lnTo>
                    <a:pt x="88722" y="8238"/>
                  </a:lnTo>
                  <a:lnTo>
                    <a:pt x="98026" y="13268"/>
                  </a:lnTo>
                  <a:lnTo>
                    <a:pt x="107257" y="19099"/>
                  </a:lnTo>
                  <a:lnTo>
                    <a:pt x="115783" y="25842"/>
                  </a:lnTo>
                  <a:lnTo>
                    <a:pt x="123294" y="33496"/>
                  </a:lnTo>
                  <a:lnTo>
                    <a:pt x="129644" y="42093"/>
                  </a:lnTo>
                  <a:lnTo>
                    <a:pt x="134687" y="51775"/>
                  </a:lnTo>
                  <a:lnTo>
                    <a:pt x="138478" y="62510"/>
                  </a:lnTo>
                  <a:lnTo>
                    <a:pt x="141057" y="73973"/>
                  </a:lnTo>
                  <a:lnTo>
                    <a:pt x="142355" y="85661"/>
                  </a:lnTo>
                  <a:lnTo>
                    <a:pt x="142459" y="97256"/>
                  </a:lnTo>
                  <a:lnTo>
                    <a:pt x="141728" y="108577"/>
                  </a:lnTo>
                  <a:lnTo>
                    <a:pt x="140636" y="120807"/>
                  </a:lnTo>
                  <a:lnTo>
                    <a:pt x="139090" y="137252"/>
                  </a:lnTo>
                  <a:lnTo>
                    <a:pt x="136870" y="163502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01036" y="2129991"/>
              <a:ext cx="178986" cy="481077"/>
            </a:xfrm>
            <a:custGeom>
              <a:avLst/>
              <a:gdLst/>
              <a:ahLst/>
              <a:cxnLst/>
              <a:rect l="0" t="0" r="0" b="0"/>
              <a:pathLst>
                <a:path w="178986" h="481077">
                  <a:moveTo>
                    <a:pt x="0" y="481076"/>
                  </a:moveTo>
                  <a:lnTo>
                    <a:pt x="67" y="469341"/>
                  </a:lnTo>
                  <a:lnTo>
                    <a:pt x="707" y="458212"/>
                  </a:lnTo>
                  <a:lnTo>
                    <a:pt x="2004" y="446609"/>
                  </a:lnTo>
                  <a:lnTo>
                    <a:pt x="3864" y="434275"/>
                  </a:lnTo>
                  <a:lnTo>
                    <a:pt x="6180" y="420967"/>
                  </a:lnTo>
                  <a:lnTo>
                    <a:pt x="8842" y="406653"/>
                  </a:lnTo>
                  <a:lnTo>
                    <a:pt x="11593" y="391303"/>
                  </a:lnTo>
                  <a:lnTo>
                    <a:pt x="14051" y="374793"/>
                  </a:lnTo>
                  <a:lnTo>
                    <a:pt x="16034" y="357177"/>
                  </a:lnTo>
                  <a:lnTo>
                    <a:pt x="17532" y="338960"/>
                  </a:lnTo>
                  <a:lnTo>
                    <a:pt x="18620" y="320966"/>
                  </a:lnTo>
                  <a:lnTo>
                    <a:pt x="19390" y="303644"/>
                  </a:lnTo>
                  <a:lnTo>
                    <a:pt x="19924" y="287082"/>
                  </a:lnTo>
                  <a:lnTo>
                    <a:pt x="20291" y="271193"/>
                  </a:lnTo>
                  <a:lnTo>
                    <a:pt x="20546" y="255842"/>
                  </a:lnTo>
                  <a:lnTo>
                    <a:pt x="20888" y="241057"/>
                  </a:lnTo>
                  <a:lnTo>
                    <a:pt x="21651" y="227034"/>
                  </a:lnTo>
                  <a:lnTo>
                    <a:pt x="22976" y="213813"/>
                  </a:lnTo>
                  <a:lnTo>
                    <a:pt x="24681" y="201134"/>
                  </a:lnTo>
                  <a:lnTo>
                    <a:pt x="26363" y="188547"/>
                  </a:lnTo>
                  <a:lnTo>
                    <a:pt x="27793" y="175769"/>
                  </a:lnTo>
                  <a:lnTo>
                    <a:pt x="29074" y="162389"/>
                  </a:lnTo>
                  <a:lnTo>
                    <a:pt x="30541" y="147802"/>
                  </a:lnTo>
                  <a:lnTo>
                    <a:pt x="32374" y="131805"/>
                  </a:lnTo>
                  <a:lnTo>
                    <a:pt x="34437" y="114840"/>
                  </a:lnTo>
                  <a:lnTo>
                    <a:pt x="36368" y="97767"/>
                  </a:lnTo>
                  <a:lnTo>
                    <a:pt x="37969" y="81103"/>
                  </a:lnTo>
                  <a:lnTo>
                    <a:pt x="39365" y="65001"/>
                  </a:lnTo>
                  <a:lnTo>
                    <a:pt x="40910" y="49429"/>
                  </a:lnTo>
                  <a:lnTo>
                    <a:pt x="42810" y="34318"/>
                  </a:lnTo>
                  <a:lnTo>
                    <a:pt x="45426" y="20544"/>
                  </a:lnTo>
                  <a:lnTo>
                    <a:pt x="49326" y="9862"/>
                  </a:lnTo>
                  <a:lnTo>
                    <a:pt x="54688" y="2987"/>
                  </a:lnTo>
                  <a:lnTo>
                    <a:pt x="61053" y="0"/>
                  </a:lnTo>
                  <a:lnTo>
                    <a:pt x="67549" y="870"/>
                  </a:lnTo>
                  <a:lnTo>
                    <a:pt x="73653" y="5170"/>
                  </a:lnTo>
                  <a:lnTo>
                    <a:pt x="79206" y="12563"/>
                  </a:lnTo>
                  <a:lnTo>
                    <a:pt x="84234" y="22991"/>
                  </a:lnTo>
                  <a:lnTo>
                    <a:pt x="88835" y="36147"/>
                  </a:lnTo>
                  <a:lnTo>
                    <a:pt x="93111" y="51686"/>
                  </a:lnTo>
                  <a:lnTo>
                    <a:pt x="97150" y="69387"/>
                  </a:lnTo>
                  <a:lnTo>
                    <a:pt x="101023" y="88905"/>
                  </a:lnTo>
                  <a:lnTo>
                    <a:pt x="104779" y="109196"/>
                  </a:lnTo>
                  <a:lnTo>
                    <a:pt x="108455" y="128664"/>
                  </a:lnTo>
                  <a:lnTo>
                    <a:pt x="112077" y="146494"/>
                  </a:lnTo>
                  <a:lnTo>
                    <a:pt x="115661" y="162751"/>
                  </a:lnTo>
                  <a:lnTo>
                    <a:pt x="119221" y="177980"/>
                  </a:lnTo>
                  <a:lnTo>
                    <a:pt x="122765" y="192630"/>
                  </a:lnTo>
                  <a:lnTo>
                    <a:pt x="126297" y="206812"/>
                  </a:lnTo>
                  <a:lnTo>
                    <a:pt x="129821" y="220365"/>
                  </a:lnTo>
                  <a:lnTo>
                    <a:pt x="133340" y="233248"/>
                  </a:lnTo>
                  <a:lnTo>
                    <a:pt x="136857" y="246023"/>
                  </a:lnTo>
                  <a:lnTo>
                    <a:pt x="140371" y="259733"/>
                  </a:lnTo>
                  <a:lnTo>
                    <a:pt x="143883" y="274874"/>
                  </a:lnTo>
                  <a:lnTo>
                    <a:pt x="147395" y="290959"/>
                  </a:lnTo>
                  <a:lnTo>
                    <a:pt x="150905" y="306841"/>
                  </a:lnTo>
                  <a:lnTo>
                    <a:pt x="154412" y="321865"/>
                  </a:lnTo>
                  <a:lnTo>
                    <a:pt x="157749" y="336205"/>
                  </a:lnTo>
                  <a:lnTo>
                    <a:pt x="160610" y="350580"/>
                  </a:lnTo>
                  <a:lnTo>
                    <a:pt x="162872" y="365425"/>
                  </a:lnTo>
                  <a:lnTo>
                    <a:pt x="164728" y="380531"/>
                  </a:lnTo>
                  <a:lnTo>
                    <a:pt x="166590" y="395232"/>
                  </a:lnTo>
                  <a:lnTo>
                    <a:pt x="168693" y="409161"/>
                  </a:lnTo>
                  <a:lnTo>
                    <a:pt x="170946" y="422209"/>
                  </a:lnTo>
                  <a:lnTo>
                    <a:pt x="173243" y="435861"/>
                  </a:lnTo>
                  <a:lnTo>
                    <a:pt x="175789" y="453549"/>
                  </a:lnTo>
                  <a:lnTo>
                    <a:pt x="178985" y="481076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11565" y="2437999"/>
              <a:ext cx="126342" cy="15141"/>
            </a:xfrm>
            <a:custGeom>
              <a:avLst/>
              <a:gdLst/>
              <a:ahLst/>
              <a:cxnLst/>
              <a:rect l="0" t="0" r="0" b="0"/>
              <a:pathLst>
                <a:path w="126342" h="15141">
                  <a:moveTo>
                    <a:pt x="126341" y="4612"/>
                  </a:moveTo>
                  <a:lnTo>
                    <a:pt x="117473" y="1812"/>
                  </a:lnTo>
                  <a:lnTo>
                    <a:pt x="108486" y="311"/>
                  </a:lnTo>
                  <a:lnTo>
                    <a:pt x="98491" y="0"/>
                  </a:lnTo>
                  <a:lnTo>
                    <a:pt x="87510" y="506"/>
                  </a:lnTo>
                  <a:lnTo>
                    <a:pt x="75699" y="1325"/>
                  </a:lnTo>
                  <a:lnTo>
                    <a:pt x="63254" y="2146"/>
                  </a:lnTo>
                  <a:lnTo>
                    <a:pt x="50759" y="3033"/>
                  </a:lnTo>
                  <a:lnTo>
                    <a:pt x="37836" y="4536"/>
                  </a:lnTo>
                  <a:lnTo>
                    <a:pt x="22235" y="7900"/>
                  </a:lnTo>
                  <a:lnTo>
                    <a:pt x="0" y="15140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43191" y="2158342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0" y="0"/>
                  </a:moveTo>
                  <a:lnTo>
                    <a:pt x="1" y="8683"/>
                  </a:lnTo>
                  <a:lnTo>
                    <a:pt x="0" y="21376"/>
                  </a:lnTo>
                  <a:lnTo>
                    <a:pt x="0" y="36850"/>
                  </a:lnTo>
                  <a:lnTo>
                    <a:pt x="0" y="54616"/>
                  </a:lnTo>
                  <a:lnTo>
                    <a:pt x="0" y="74079"/>
                  </a:lnTo>
                  <a:lnTo>
                    <a:pt x="0" y="94505"/>
                  </a:lnTo>
                  <a:lnTo>
                    <a:pt x="5" y="115374"/>
                  </a:lnTo>
                  <a:lnTo>
                    <a:pt x="178" y="135925"/>
                  </a:lnTo>
                  <a:lnTo>
                    <a:pt x="826" y="155111"/>
                  </a:lnTo>
                  <a:lnTo>
                    <a:pt x="2076" y="172503"/>
                  </a:lnTo>
                  <a:lnTo>
                    <a:pt x="3728" y="188672"/>
                  </a:lnTo>
                  <a:lnTo>
                    <a:pt x="5375" y="204840"/>
                  </a:lnTo>
                  <a:lnTo>
                    <a:pt x="6778" y="221729"/>
                  </a:lnTo>
                  <a:lnTo>
                    <a:pt x="7871" y="239536"/>
                  </a:lnTo>
                  <a:lnTo>
                    <a:pt x="8679" y="258190"/>
                  </a:lnTo>
                  <a:lnTo>
                    <a:pt x="9262" y="277517"/>
                  </a:lnTo>
                  <a:lnTo>
                    <a:pt x="9839" y="297023"/>
                  </a:lnTo>
                  <a:lnTo>
                    <a:pt x="10768" y="315951"/>
                  </a:lnTo>
                  <a:lnTo>
                    <a:pt x="12207" y="333924"/>
                  </a:lnTo>
                  <a:lnTo>
                    <a:pt x="13998" y="350711"/>
                  </a:lnTo>
                  <a:lnTo>
                    <a:pt x="15927" y="367906"/>
                  </a:lnTo>
                  <a:lnTo>
                    <a:pt x="18165" y="389251"/>
                  </a:lnTo>
                  <a:lnTo>
                    <a:pt x="21057" y="421139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97183" y="2242570"/>
              <a:ext cx="209222" cy="494840"/>
            </a:xfrm>
            <a:custGeom>
              <a:avLst/>
              <a:gdLst/>
              <a:ahLst/>
              <a:cxnLst/>
              <a:rect l="0" t="0" r="0" b="0"/>
              <a:pathLst>
                <a:path w="209222" h="494840">
                  <a:moveTo>
                    <a:pt x="103936" y="0"/>
                  </a:moveTo>
                  <a:lnTo>
                    <a:pt x="100935" y="8868"/>
                  </a:lnTo>
                  <a:lnTo>
                    <a:pt x="97513" y="17855"/>
                  </a:lnTo>
                  <a:lnTo>
                    <a:pt x="93317" y="27845"/>
                  </a:lnTo>
                  <a:lnTo>
                    <a:pt x="88416" y="38653"/>
                  </a:lnTo>
                  <a:lnTo>
                    <a:pt x="82935" y="49817"/>
                  </a:lnTo>
                  <a:lnTo>
                    <a:pt x="77004" y="61017"/>
                  </a:lnTo>
                  <a:lnTo>
                    <a:pt x="70743" y="71957"/>
                  </a:lnTo>
                  <a:lnTo>
                    <a:pt x="64244" y="82293"/>
                  </a:lnTo>
                  <a:lnTo>
                    <a:pt x="57580" y="91905"/>
                  </a:lnTo>
                  <a:lnTo>
                    <a:pt x="50802" y="100849"/>
                  </a:lnTo>
                  <a:lnTo>
                    <a:pt x="43944" y="109250"/>
                  </a:lnTo>
                  <a:lnTo>
                    <a:pt x="37035" y="117240"/>
                  </a:lnTo>
                  <a:lnTo>
                    <a:pt x="30089" y="124930"/>
                  </a:lnTo>
                  <a:lnTo>
                    <a:pt x="23119" y="132408"/>
                  </a:lnTo>
                  <a:lnTo>
                    <a:pt x="16146" y="139748"/>
                  </a:lnTo>
                  <a:lnTo>
                    <a:pt x="9667" y="147323"/>
                  </a:lnTo>
                  <a:lnTo>
                    <a:pt x="4608" y="155781"/>
                  </a:lnTo>
                  <a:lnTo>
                    <a:pt x="1363" y="165397"/>
                  </a:lnTo>
                  <a:lnTo>
                    <a:pt x="0" y="175958"/>
                  </a:lnTo>
                  <a:lnTo>
                    <a:pt x="523" y="186965"/>
                  </a:lnTo>
                  <a:lnTo>
                    <a:pt x="2733" y="198076"/>
                  </a:lnTo>
                  <a:lnTo>
                    <a:pt x="6470" y="209298"/>
                  </a:lnTo>
                  <a:lnTo>
                    <a:pt x="11710" y="220890"/>
                  </a:lnTo>
                  <a:lnTo>
                    <a:pt x="18303" y="232988"/>
                  </a:lnTo>
                  <a:lnTo>
                    <a:pt x="25999" y="245739"/>
                  </a:lnTo>
                  <a:lnTo>
                    <a:pt x="34533" y="259370"/>
                  </a:lnTo>
                  <a:lnTo>
                    <a:pt x="43680" y="273917"/>
                  </a:lnTo>
                  <a:lnTo>
                    <a:pt x="53262" y="289264"/>
                  </a:lnTo>
                  <a:lnTo>
                    <a:pt x="63147" y="305245"/>
                  </a:lnTo>
                  <a:lnTo>
                    <a:pt x="73235" y="321684"/>
                  </a:lnTo>
                  <a:lnTo>
                    <a:pt x="83297" y="337959"/>
                  </a:lnTo>
                  <a:lnTo>
                    <a:pt x="92981" y="353047"/>
                  </a:lnTo>
                  <a:lnTo>
                    <a:pt x="102124" y="366485"/>
                  </a:lnTo>
                  <a:lnTo>
                    <a:pt x="110738" y="378320"/>
                  </a:lnTo>
                  <a:lnTo>
                    <a:pt x="118911" y="388820"/>
                  </a:lnTo>
                  <a:lnTo>
                    <a:pt x="126748" y="398302"/>
                  </a:lnTo>
                  <a:lnTo>
                    <a:pt x="134505" y="407369"/>
                  </a:lnTo>
                  <a:lnTo>
                    <a:pt x="142559" y="416852"/>
                  </a:lnTo>
                  <a:lnTo>
                    <a:pt x="151091" y="427162"/>
                  </a:lnTo>
                  <a:lnTo>
                    <a:pt x="159941" y="438024"/>
                  </a:lnTo>
                  <a:lnTo>
                    <a:pt x="168729" y="448702"/>
                  </a:lnTo>
                  <a:lnTo>
                    <a:pt x="177222" y="458761"/>
                  </a:lnTo>
                  <a:lnTo>
                    <a:pt x="185069" y="467813"/>
                  </a:lnTo>
                  <a:lnTo>
                    <a:pt x="192489" y="476245"/>
                  </a:lnTo>
                  <a:lnTo>
                    <a:pt x="200131" y="484794"/>
                  </a:lnTo>
                  <a:lnTo>
                    <a:pt x="209221" y="494839"/>
                  </a:lnTo>
                </a:path>
              </a:pathLst>
            </a:custGeom>
            <a:ln w="38100" cap="flat" cmpd="sng" algn="ctr">
              <a:solidFill>
                <a:srgbClr val="0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68497" y="3779730"/>
            <a:ext cx="2358384" cy="705411"/>
            <a:chOff x="368497" y="3779730"/>
            <a:chExt cx="2358384" cy="705411"/>
          </a:xfrm>
        </p:grpSpPr>
        <p:sp>
          <p:nvSpPr>
            <p:cNvPr id="66" name="Freeform 65"/>
            <p:cNvSpPr/>
            <p:nvPr/>
          </p:nvSpPr>
          <p:spPr>
            <a:xfrm>
              <a:off x="484310" y="3979772"/>
              <a:ext cx="10129" cy="400084"/>
            </a:xfrm>
            <a:custGeom>
              <a:avLst/>
              <a:gdLst/>
              <a:ahLst/>
              <a:cxnLst/>
              <a:rect l="0" t="0" r="0" b="0"/>
              <a:pathLst>
                <a:path w="10129" h="4000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5" y="85722"/>
                  </a:lnTo>
                  <a:lnTo>
                    <a:pt x="178" y="102621"/>
                  </a:lnTo>
                  <a:lnTo>
                    <a:pt x="826" y="119118"/>
                  </a:lnTo>
                  <a:lnTo>
                    <a:pt x="2075" y="134592"/>
                  </a:lnTo>
                  <a:lnTo>
                    <a:pt x="3727" y="149421"/>
                  </a:lnTo>
                  <a:lnTo>
                    <a:pt x="5376" y="164664"/>
                  </a:lnTo>
                  <a:lnTo>
                    <a:pt x="6778" y="180917"/>
                  </a:lnTo>
                  <a:lnTo>
                    <a:pt x="7871" y="198123"/>
                  </a:lnTo>
                  <a:lnTo>
                    <a:pt x="8679" y="215839"/>
                  </a:lnTo>
                  <a:lnTo>
                    <a:pt x="9257" y="233728"/>
                  </a:lnTo>
                  <a:lnTo>
                    <a:pt x="9662" y="251623"/>
                  </a:lnTo>
                  <a:lnTo>
                    <a:pt x="9942" y="269464"/>
                  </a:lnTo>
                  <a:lnTo>
                    <a:pt x="10128" y="287228"/>
                  </a:lnTo>
                  <a:lnTo>
                    <a:pt x="10085" y="304595"/>
                  </a:lnTo>
                  <a:lnTo>
                    <a:pt x="9525" y="320964"/>
                  </a:lnTo>
                  <a:lnTo>
                    <a:pt x="8335" y="336079"/>
                  </a:lnTo>
                  <a:lnTo>
                    <a:pt x="6713" y="349759"/>
                  </a:lnTo>
                  <a:lnTo>
                    <a:pt x="4917" y="363177"/>
                  </a:lnTo>
                  <a:lnTo>
                    <a:pt x="2788" y="37862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8497" y="3882680"/>
              <a:ext cx="290120" cy="328720"/>
            </a:xfrm>
            <a:custGeom>
              <a:avLst/>
              <a:gdLst/>
              <a:ahLst/>
              <a:cxnLst/>
              <a:rect l="0" t="0" r="0" b="0"/>
              <a:pathLst>
                <a:path w="290120" h="328720">
                  <a:moveTo>
                    <a:pt x="0" y="86563"/>
                  </a:moveTo>
                  <a:lnTo>
                    <a:pt x="3001" y="77829"/>
                  </a:lnTo>
                  <a:lnTo>
                    <a:pt x="6423" y="70122"/>
                  </a:lnTo>
                  <a:lnTo>
                    <a:pt x="10619" y="62721"/>
                  </a:lnTo>
                  <a:lnTo>
                    <a:pt x="15519" y="55459"/>
                  </a:lnTo>
                  <a:lnTo>
                    <a:pt x="21001" y="48280"/>
                  </a:lnTo>
                  <a:lnTo>
                    <a:pt x="26936" y="41159"/>
                  </a:lnTo>
                  <a:lnTo>
                    <a:pt x="33370" y="34242"/>
                  </a:lnTo>
                  <a:lnTo>
                    <a:pt x="40517" y="27824"/>
                  </a:lnTo>
                  <a:lnTo>
                    <a:pt x="48434" y="22026"/>
                  </a:lnTo>
                  <a:lnTo>
                    <a:pt x="57039" y="16811"/>
                  </a:lnTo>
                  <a:lnTo>
                    <a:pt x="66192" y="12074"/>
                  </a:lnTo>
                  <a:lnTo>
                    <a:pt x="75758" y="7711"/>
                  </a:lnTo>
                  <a:lnTo>
                    <a:pt x="85622" y="3950"/>
                  </a:lnTo>
                  <a:lnTo>
                    <a:pt x="95697" y="1327"/>
                  </a:lnTo>
                  <a:lnTo>
                    <a:pt x="105922" y="46"/>
                  </a:lnTo>
                  <a:lnTo>
                    <a:pt x="116415" y="0"/>
                  </a:lnTo>
                  <a:lnTo>
                    <a:pt x="127452" y="956"/>
                  </a:lnTo>
                  <a:lnTo>
                    <a:pt x="139135" y="2678"/>
                  </a:lnTo>
                  <a:lnTo>
                    <a:pt x="151253" y="5121"/>
                  </a:lnTo>
                  <a:lnTo>
                    <a:pt x="163388" y="8431"/>
                  </a:lnTo>
                  <a:lnTo>
                    <a:pt x="175291" y="12617"/>
                  </a:lnTo>
                  <a:lnTo>
                    <a:pt x="186893" y="17562"/>
                  </a:lnTo>
                  <a:lnTo>
                    <a:pt x="198217" y="23106"/>
                  </a:lnTo>
                  <a:lnTo>
                    <a:pt x="209311" y="29100"/>
                  </a:lnTo>
                  <a:lnTo>
                    <a:pt x="220066" y="35583"/>
                  </a:lnTo>
                  <a:lnTo>
                    <a:pt x="230222" y="42766"/>
                  </a:lnTo>
                  <a:lnTo>
                    <a:pt x="239681" y="50715"/>
                  </a:lnTo>
                  <a:lnTo>
                    <a:pt x="248339" y="59511"/>
                  </a:lnTo>
                  <a:lnTo>
                    <a:pt x="256009" y="69325"/>
                  </a:lnTo>
                  <a:lnTo>
                    <a:pt x="262687" y="80153"/>
                  </a:lnTo>
                  <a:lnTo>
                    <a:pt x="268511" y="91849"/>
                  </a:lnTo>
                  <a:lnTo>
                    <a:pt x="273664" y="104225"/>
                  </a:lnTo>
                  <a:lnTo>
                    <a:pt x="278316" y="117104"/>
                  </a:lnTo>
                  <a:lnTo>
                    <a:pt x="282441" y="130345"/>
                  </a:lnTo>
                  <a:lnTo>
                    <a:pt x="285841" y="143839"/>
                  </a:lnTo>
                  <a:lnTo>
                    <a:pt x="288453" y="157504"/>
                  </a:lnTo>
                  <a:lnTo>
                    <a:pt x="290038" y="171119"/>
                  </a:lnTo>
                  <a:lnTo>
                    <a:pt x="290119" y="184342"/>
                  </a:lnTo>
                  <a:lnTo>
                    <a:pt x="288582" y="197015"/>
                  </a:lnTo>
                  <a:lnTo>
                    <a:pt x="285770" y="209152"/>
                  </a:lnTo>
                  <a:lnTo>
                    <a:pt x="282280" y="220843"/>
                  </a:lnTo>
                  <a:lnTo>
                    <a:pt x="278521" y="232187"/>
                  </a:lnTo>
                  <a:lnTo>
                    <a:pt x="274372" y="243111"/>
                  </a:lnTo>
                  <a:lnTo>
                    <a:pt x="269303" y="253382"/>
                  </a:lnTo>
                  <a:lnTo>
                    <a:pt x="263079" y="262922"/>
                  </a:lnTo>
                  <a:lnTo>
                    <a:pt x="255763" y="271805"/>
                  </a:lnTo>
                  <a:lnTo>
                    <a:pt x="247548" y="280158"/>
                  </a:lnTo>
                  <a:lnTo>
                    <a:pt x="238648" y="288107"/>
                  </a:lnTo>
                  <a:lnTo>
                    <a:pt x="229248" y="295599"/>
                  </a:lnTo>
                  <a:lnTo>
                    <a:pt x="219492" y="302411"/>
                  </a:lnTo>
                  <a:lnTo>
                    <a:pt x="209484" y="308472"/>
                  </a:lnTo>
                  <a:lnTo>
                    <a:pt x="199138" y="313696"/>
                  </a:lnTo>
                  <a:lnTo>
                    <a:pt x="188201" y="317906"/>
                  </a:lnTo>
                  <a:lnTo>
                    <a:pt x="176598" y="321107"/>
                  </a:lnTo>
                  <a:lnTo>
                    <a:pt x="164999" y="323448"/>
                  </a:lnTo>
                  <a:lnTo>
                    <a:pt x="153581" y="325365"/>
                  </a:lnTo>
                  <a:lnTo>
                    <a:pt x="141342" y="327025"/>
                  </a:lnTo>
                  <a:lnTo>
                    <a:pt x="126342" y="32871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1709" y="4177636"/>
              <a:ext cx="315856" cy="240077"/>
            </a:xfrm>
            <a:custGeom>
              <a:avLst/>
              <a:gdLst/>
              <a:ahLst/>
              <a:cxnLst/>
              <a:rect l="0" t="0" r="0" b="0"/>
              <a:pathLst>
                <a:path w="315856" h="240077">
                  <a:moveTo>
                    <a:pt x="0" y="96934"/>
                  </a:moveTo>
                  <a:lnTo>
                    <a:pt x="8802" y="99868"/>
                  </a:lnTo>
                  <a:lnTo>
                    <a:pt x="17148" y="102650"/>
                  </a:lnTo>
                  <a:lnTo>
                    <a:pt x="25852" y="105540"/>
                  </a:lnTo>
                  <a:lnTo>
                    <a:pt x="35145" y="108234"/>
                  </a:lnTo>
                  <a:lnTo>
                    <a:pt x="45289" y="110103"/>
                  </a:lnTo>
                  <a:lnTo>
                    <a:pt x="56325" y="110856"/>
                  </a:lnTo>
                  <a:lnTo>
                    <a:pt x="67819" y="110370"/>
                  </a:lnTo>
                  <a:lnTo>
                    <a:pt x="78992" y="108520"/>
                  </a:lnTo>
                  <a:lnTo>
                    <a:pt x="89424" y="105379"/>
                  </a:lnTo>
                  <a:lnTo>
                    <a:pt x="98882" y="100999"/>
                  </a:lnTo>
                  <a:lnTo>
                    <a:pt x="107163" y="95317"/>
                  </a:lnTo>
                  <a:lnTo>
                    <a:pt x="114277" y="88420"/>
                  </a:lnTo>
                  <a:lnTo>
                    <a:pt x="120071" y="80350"/>
                  </a:lnTo>
                  <a:lnTo>
                    <a:pt x="124148" y="71031"/>
                  </a:lnTo>
                  <a:lnTo>
                    <a:pt x="126444" y="60548"/>
                  </a:lnTo>
                  <a:lnTo>
                    <a:pt x="127021" y="49425"/>
                  </a:lnTo>
                  <a:lnTo>
                    <a:pt x="125898" y="38500"/>
                  </a:lnTo>
                  <a:lnTo>
                    <a:pt x="123245" y="28239"/>
                  </a:lnTo>
                  <a:lnTo>
                    <a:pt x="119024" y="19064"/>
                  </a:lnTo>
                  <a:lnTo>
                    <a:pt x="112918" y="11505"/>
                  </a:lnTo>
                  <a:lnTo>
                    <a:pt x="104932" y="5694"/>
                  </a:lnTo>
                  <a:lnTo>
                    <a:pt x="95655" y="1759"/>
                  </a:lnTo>
                  <a:lnTo>
                    <a:pt x="86052" y="0"/>
                  </a:lnTo>
                  <a:lnTo>
                    <a:pt x="76709" y="376"/>
                  </a:lnTo>
                  <a:lnTo>
                    <a:pt x="67828" y="2725"/>
                  </a:lnTo>
                  <a:lnTo>
                    <a:pt x="59411" y="6960"/>
                  </a:lnTo>
                  <a:lnTo>
                    <a:pt x="51387" y="12843"/>
                  </a:lnTo>
                  <a:lnTo>
                    <a:pt x="43828" y="20044"/>
                  </a:lnTo>
                  <a:lnTo>
                    <a:pt x="36964" y="28239"/>
                  </a:lnTo>
                  <a:lnTo>
                    <a:pt x="30864" y="37159"/>
                  </a:lnTo>
                  <a:lnTo>
                    <a:pt x="25613" y="46757"/>
                  </a:lnTo>
                  <a:lnTo>
                    <a:pt x="21383" y="57184"/>
                  </a:lnTo>
                  <a:lnTo>
                    <a:pt x="18169" y="68460"/>
                  </a:lnTo>
                  <a:lnTo>
                    <a:pt x="15823" y="80473"/>
                  </a:lnTo>
                  <a:lnTo>
                    <a:pt x="14158" y="93069"/>
                  </a:lnTo>
                  <a:lnTo>
                    <a:pt x="13002" y="106095"/>
                  </a:lnTo>
                  <a:lnTo>
                    <a:pt x="12376" y="119267"/>
                  </a:lnTo>
                  <a:lnTo>
                    <a:pt x="12479" y="132183"/>
                  </a:lnTo>
                  <a:lnTo>
                    <a:pt x="13364" y="144646"/>
                  </a:lnTo>
                  <a:lnTo>
                    <a:pt x="14940" y="156642"/>
                  </a:lnTo>
                  <a:lnTo>
                    <a:pt x="17069" y="168237"/>
                  </a:lnTo>
                  <a:lnTo>
                    <a:pt x="19622" y="179512"/>
                  </a:lnTo>
                  <a:lnTo>
                    <a:pt x="22810" y="190221"/>
                  </a:lnTo>
                  <a:lnTo>
                    <a:pt x="27161" y="199813"/>
                  </a:lnTo>
                  <a:lnTo>
                    <a:pt x="32868" y="208073"/>
                  </a:lnTo>
                  <a:lnTo>
                    <a:pt x="39820" y="214771"/>
                  </a:lnTo>
                  <a:lnTo>
                    <a:pt x="47782" y="219522"/>
                  </a:lnTo>
                  <a:lnTo>
                    <a:pt x="56505" y="222303"/>
                  </a:lnTo>
                  <a:lnTo>
                    <a:pt x="65615" y="223222"/>
                  </a:lnTo>
                  <a:lnTo>
                    <a:pt x="74643" y="222334"/>
                  </a:lnTo>
                  <a:lnTo>
                    <a:pt x="83339" y="219851"/>
                  </a:lnTo>
                  <a:lnTo>
                    <a:pt x="91651" y="216086"/>
                  </a:lnTo>
                  <a:lnTo>
                    <a:pt x="99619" y="211352"/>
                  </a:lnTo>
                  <a:lnTo>
                    <a:pt x="107319" y="205917"/>
                  </a:lnTo>
                  <a:lnTo>
                    <a:pt x="114983" y="200152"/>
                  </a:lnTo>
                  <a:lnTo>
                    <a:pt x="122976" y="194516"/>
                  </a:lnTo>
                  <a:lnTo>
                    <a:pt x="131466" y="189242"/>
                  </a:lnTo>
                  <a:lnTo>
                    <a:pt x="140289" y="184210"/>
                  </a:lnTo>
                  <a:lnTo>
                    <a:pt x="149058" y="179064"/>
                  </a:lnTo>
                  <a:lnTo>
                    <a:pt x="157553" y="173603"/>
                  </a:lnTo>
                  <a:lnTo>
                    <a:pt x="165883" y="167950"/>
                  </a:lnTo>
                  <a:lnTo>
                    <a:pt x="174389" y="162455"/>
                  </a:lnTo>
                  <a:lnTo>
                    <a:pt x="183251" y="157303"/>
                  </a:lnTo>
                  <a:lnTo>
                    <a:pt x="192169" y="152199"/>
                  </a:lnTo>
                  <a:lnTo>
                    <a:pt x="200476" y="146479"/>
                  </a:lnTo>
                  <a:lnTo>
                    <a:pt x="207842" y="139814"/>
                  </a:lnTo>
                  <a:lnTo>
                    <a:pt x="214262" y="132201"/>
                  </a:lnTo>
                  <a:lnTo>
                    <a:pt x="219883" y="123787"/>
                  </a:lnTo>
                  <a:lnTo>
                    <a:pt x="224876" y="114754"/>
                  </a:lnTo>
                  <a:lnTo>
                    <a:pt x="229077" y="105263"/>
                  </a:lnTo>
                  <a:lnTo>
                    <a:pt x="232001" y="95448"/>
                  </a:lnTo>
                  <a:lnTo>
                    <a:pt x="233485" y="85409"/>
                  </a:lnTo>
                  <a:lnTo>
                    <a:pt x="233498" y="75382"/>
                  </a:lnTo>
                  <a:lnTo>
                    <a:pt x="231988" y="65723"/>
                  </a:lnTo>
                  <a:lnTo>
                    <a:pt x="229076" y="56611"/>
                  </a:lnTo>
                  <a:lnTo>
                    <a:pt x="224851" y="48526"/>
                  </a:lnTo>
                  <a:lnTo>
                    <a:pt x="219273" y="42306"/>
                  </a:lnTo>
                  <a:lnTo>
                    <a:pt x="212459" y="38248"/>
                  </a:lnTo>
                  <a:lnTo>
                    <a:pt x="204953" y="36489"/>
                  </a:lnTo>
                  <a:lnTo>
                    <a:pt x="197611" y="37271"/>
                  </a:lnTo>
                  <a:lnTo>
                    <a:pt x="190899" y="40465"/>
                  </a:lnTo>
                  <a:lnTo>
                    <a:pt x="184921" y="45675"/>
                  </a:lnTo>
                  <a:lnTo>
                    <a:pt x="179598" y="52443"/>
                  </a:lnTo>
                  <a:lnTo>
                    <a:pt x="174800" y="60362"/>
                  </a:lnTo>
                  <a:lnTo>
                    <a:pt x="170560" y="69268"/>
                  </a:lnTo>
                  <a:lnTo>
                    <a:pt x="167077" y="79223"/>
                  </a:lnTo>
                  <a:lnTo>
                    <a:pt x="164395" y="90181"/>
                  </a:lnTo>
                  <a:lnTo>
                    <a:pt x="162423" y="102150"/>
                  </a:lnTo>
                  <a:lnTo>
                    <a:pt x="161016" y="115248"/>
                  </a:lnTo>
                  <a:lnTo>
                    <a:pt x="160036" y="129430"/>
                  </a:lnTo>
                  <a:lnTo>
                    <a:pt x="159529" y="144361"/>
                  </a:lnTo>
                  <a:lnTo>
                    <a:pt x="159714" y="159529"/>
                  </a:lnTo>
                  <a:lnTo>
                    <a:pt x="160657" y="174609"/>
                  </a:lnTo>
                  <a:lnTo>
                    <a:pt x="162443" y="189159"/>
                  </a:lnTo>
                  <a:lnTo>
                    <a:pt x="165245" y="202549"/>
                  </a:lnTo>
                  <a:lnTo>
                    <a:pt x="169062" y="214538"/>
                  </a:lnTo>
                  <a:lnTo>
                    <a:pt x="173915" y="224741"/>
                  </a:lnTo>
                  <a:lnTo>
                    <a:pt x="179921" y="232472"/>
                  </a:lnTo>
                  <a:lnTo>
                    <a:pt x="187026" y="237588"/>
                  </a:lnTo>
                  <a:lnTo>
                    <a:pt x="194729" y="240076"/>
                  </a:lnTo>
                  <a:lnTo>
                    <a:pt x="202204" y="239792"/>
                  </a:lnTo>
                  <a:lnTo>
                    <a:pt x="209004" y="236932"/>
                  </a:lnTo>
                  <a:lnTo>
                    <a:pt x="215042" y="231778"/>
                  </a:lnTo>
                  <a:lnTo>
                    <a:pt x="220405" y="224515"/>
                  </a:lnTo>
                  <a:lnTo>
                    <a:pt x="225230" y="215450"/>
                  </a:lnTo>
                  <a:lnTo>
                    <a:pt x="229488" y="204960"/>
                  </a:lnTo>
                  <a:lnTo>
                    <a:pt x="232983" y="193404"/>
                  </a:lnTo>
                  <a:lnTo>
                    <a:pt x="235698" y="181145"/>
                  </a:lnTo>
                  <a:lnTo>
                    <a:pt x="238598" y="170771"/>
                  </a:lnTo>
                  <a:lnTo>
                    <a:pt x="242385" y="165913"/>
                  </a:lnTo>
                  <a:lnTo>
                    <a:pt x="246162" y="166446"/>
                  </a:lnTo>
                  <a:lnTo>
                    <a:pt x="249744" y="170731"/>
                  </a:lnTo>
                  <a:lnTo>
                    <a:pt x="253710" y="176873"/>
                  </a:lnTo>
                  <a:lnTo>
                    <a:pt x="259064" y="183037"/>
                  </a:lnTo>
                  <a:lnTo>
                    <a:pt x="266220" y="188264"/>
                  </a:lnTo>
                  <a:lnTo>
                    <a:pt x="274672" y="191942"/>
                  </a:lnTo>
                  <a:lnTo>
                    <a:pt x="284207" y="193592"/>
                  </a:lnTo>
                  <a:lnTo>
                    <a:pt x="296786" y="191110"/>
                  </a:lnTo>
                  <a:lnTo>
                    <a:pt x="315855" y="18116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7036" y="4148228"/>
              <a:ext cx="84229" cy="199704"/>
            </a:xfrm>
            <a:custGeom>
              <a:avLst/>
              <a:gdLst/>
              <a:ahLst/>
              <a:cxnLst/>
              <a:rect l="0" t="0" r="0" b="0"/>
              <a:pathLst>
                <a:path w="84229" h="199704">
                  <a:moveTo>
                    <a:pt x="0" y="126342"/>
                  </a:moveTo>
                  <a:lnTo>
                    <a:pt x="3001" y="138010"/>
                  </a:lnTo>
                  <a:lnTo>
                    <a:pt x="6423" y="148499"/>
                  </a:lnTo>
                  <a:lnTo>
                    <a:pt x="10615" y="158800"/>
                  </a:lnTo>
                  <a:lnTo>
                    <a:pt x="15342" y="169102"/>
                  </a:lnTo>
                  <a:lnTo>
                    <a:pt x="20175" y="179445"/>
                  </a:lnTo>
                  <a:lnTo>
                    <a:pt x="24816" y="189764"/>
                  </a:lnTo>
                  <a:lnTo>
                    <a:pt x="27913" y="197563"/>
                  </a:lnTo>
                  <a:lnTo>
                    <a:pt x="28156" y="199703"/>
                  </a:lnTo>
                  <a:lnTo>
                    <a:pt x="26513" y="197157"/>
                  </a:lnTo>
                  <a:lnTo>
                    <a:pt x="23891" y="191560"/>
                  </a:lnTo>
                  <a:lnTo>
                    <a:pt x="20790" y="183923"/>
                  </a:lnTo>
                  <a:lnTo>
                    <a:pt x="17460" y="174671"/>
                  </a:lnTo>
                  <a:lnTo>
                    <a:pt x="14029" y="164111"/>
                  </a:lnTo>
                  <a:lnTo>
                    <a:pt x="10718" y="152542"/>
                  </a:lnTo>
                  <a:lnTo>
                    <a:pt x="7864" y="140225"/>
                  </a:lnTo>
                  <a:lnTo>
                    <a:pt x="5616" y="127376"/>
                  </a:lnTo>
                  <a:lnTo>
                    <a:pt x="4274" y="114319"/>
                  </a:lnTo>
                  <a:lnTo>
                    <a:pt x="4354" y="101478"/>
                  </a:lnTo>
                  <a:lnTo>
                    <a:pt x="6004" y="89068"/>
                  </a:lnTo>
                  <a:lnTo>
                    <a:pt x="9061" y="77277"/>
                  </a:lnTo>
                  <a:lnTo>
                    <a:pt x="13248" y="66351"/>
                  </a:lnTo>
                  <a:lnTo>
                    <a:pt x="18288" y="56338"/>
                  </a:lnTo>
                  <a:lnTo>
                    <a:pt x="24110" y="47291"/>
                  </a:lnTo>
                  <a:lnTo>
                    <a:pt x="30841" y="39353"/>
                  </a:lnTo>
                  <a:lnTo>
                    <a:pt x="38469" y="32492"/>
                  </a:lnTo>
                  <a:lnTo>
                    <a:pt x="46599" y="26497"/>
                  </a:lnTo>
                  <a:lnTo>
                    <a:pt x="55441" y="20374"/>
                  </a:lnTo>
                  <a:lnTo>
                    <a:pt x="66888" y="124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94963" y="3863958"/>
              <a:ext cx="63172" cy="526426"/>
            </a:xfrm>
            <a:custGeom>
              <a:avLst/>
              <a:gdLst/>
              <a:ahLst/>
              <a:cxnLst/>
              <a:rect l="0" t="0" r="0" b="0"/>
              <a:pathLst>
                <a:path w="63172" h="526426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7" y="38456"/>
                  </a:lnTo>
                  <a:lnTo>
                    <a:pt x="7970" y="53819"/>
                  </a:lnTo>
                  <a:lnTo>
                    <a:pt x="9467" y="69167"/>
                  </a:lnTo>
                  <a:lnTo>
                    <a:pt x="11318" y="83800"/>
                  </a:lnTo>
                  <a:lnTo>
                    <a:pt x="13558" y="97696"/>
                  </a:lnTo>
                  <a:lnTo>
                    <a:pt x="16138" y="111234"/>
                  </a:lnTo>
                  <a:lnTo>
                    <a:pt x="18983" y="124710"/>
                  </a:lnTo>
                  <a:lnTo>
                    <a:pt x="21859" y="138420"/>
                  </a:lnTo>
                  <a:lnTo>
                    <a:pt x="24404" y="152710"/>
                  </a:lnTo>
                  <a:lnTo>
                    <a:pt x="26448" y="167720"/>
                  </a:lnTo>
                  <a:lnTo>
                    <a:pt x="28159" y="183890"/>
                  </a:lnTo>
                  <a:lnTo>
                    <a:pt x="29921" y="202020"/>
                  </a:lnTo>
                  <a:lnTo>
                    <a:pt x="31957" y="222353"/>
                  </a:lnTo>
                  <a:lnTo>
                    <a:pt x="34156" y="244024"/>
                  </a:lnTo>
                  <a:lnTo>
                    <a:pt x="36179" y="265415"/>
                  </a:lnTo>
                  <a:lnTo>
                    <a:pt x="37842" y="285610"/>
                  </a:lnTo>
                  <a:lnTo>
                    <a:pt x="39281" y="304402"/>
                  </a:lnTo>
                  <a:lnTo>
                    <a:pt x="40854" y="321937"/>
                  </a:lnTo>
                  <a:lnTo>
                    <a:pt x="42759" y="338468"/>
                  </a:lnTo>
                  <a:lnTo>
                    <a:pt x="44869" y="354249"/>
                  </a:lnTo>
                  <a:lnTo>
                    <a:pt x="46832" y="369489"/>
                  </a:lnTo>
                  <a:lnTo>
                    <a:pt x="48449" y="384352"/>
                  </a:lnTo>
                  <a:lnTo>
                    <a:pt x="49687" y="399120"/>
                  </a:lnTo>
                  <a:lnTo>
                    <a:pt x="50594" y="414182"/>
                  </a:lnTo>
                  <a:lnTo>
                    <a:pt x="51242" y="429717"/>
                  </a:lnTo>
                  <a:lnTo>
                    <a:pt x="51864" y="445404"/>
                  </a:lnTo>
                  <a:lnTo>
                    <a:pt x="52822" y="460556"/>
                  </a:lnTo>
                  <a:lnTo>
                    <a:pt x="54281" y="474806"/>
                  </a:lnTo>
                  <a:lnTo>
                    <a:pt x="56086" y="487686"/>
                  </a:lnTo>
                  <a:lnTo>
                    <a:pt x="58025" y="499727"/>
                  </a:lnTo>
                  <a:lnTo>
                    <a:pt x="60271" y="511980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73989" y="3779730"/>
              <a:ext cx="52644" cy="536955"/>
            </a:xfrm>
            <a:custGeom>
              <a:avLst/>
              <a:gdLst/>
              <a:ahLst/>
              <a:cxnLst/>
              <a:rect l="0" t="0" r="0" b="0"/>
              <a:pathLst>
                <a:path w="52644" h="536955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5" y="47090"/>
                  </a:lnTo>
                  <a:lnTo>
                    <a:pt x="178" y="66184"/>
                  </a:lnTo>
                  <a:lnTo>
                    <a:pt x="826" y="87290"/>
                  </a:lnTo>
                  <a:lnTo>
                    <a:pt x="2075" y="110178"/>
                  </a:lnTo>
                  <a:lnTo>
                    <a:pt x="3727" y="133850"/>
                  </a:lnTo>
                  <a:lnTo>
                    <a:pt x="5376" y="156723"/>
                  </a:lnTo>
                  <a:lnTo>
                    <a:pt x="6783" y="177986"/>
                  </a:lnTo>
                  <a:lnTo>
                    <a:pt x="8049" y="197697"/>
                  </a:lnTo>
                  <a:lnTo>
                    <a:pt x="9505" y="216395"/>
                  </a:lnTo>
                  <a:lnTo>
                    <a:pt x="11332" y="234527"/>
                  </a:lnTo>
                  <a:lnTo>
                    <a:pt x="13389" y="252200"/>
                  </a:lnTo>
                  <a:lnTo>
                    <a:pt x="15317" y="269250"/>
                  </a:lnTo>
                  <a:lnTo>
                    <a:pt x="16915" y="285624"/>
                  </a:lnTo>
                  <a:lnTo>
                    <a:pt x="18311" y="301558"/>
                  </a:lnTo>
                  <a:lnTo>
                    <a:pt x="19855" y="317477"/>
                  </a:lnTo>
                  <a:lnTo>
                    <a:pt x="21745" y="333636"/>
                  </a:lnTo>
                  <a:lnTo>
                    <a:pt x="24015" y="350269"/>
                  </a:lnTo>
                  <a:lnTo>
                    <a:pt x="26618" y="367660"/>
                  </a:lnTo>
                  <a:lnTo>
                    <a:pt x="29478" y="385880"/>
                  </a:lnTo>
                  <a:lnTo>
                    <a:pt x="32365" y="404676"/>
                  </a:lnTo>
                  <a:lnTo>
                    <a:pt x="34917" y="423592"/>
                  </a:lnTo>
                  <a:lnTo>
                    <a:pt x="36967" y="442338"/>
                  </a:lnTo>
                  <a:lnTo>
                    <a:pt x="38713" y="460452"/>
                  </a:lnTo>
                  <a:lnTo>
                    <a:pt x="40900" y="479205"/>
                  </a:lnTo>
                  <a:lnTo>
                    <a:pt x="44836" y="502478"/>
                  </a:lnTo>
                  <a:lnTo>
                    <a:pt x="52643" y="5369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00331" y="3790259"/>
              <a:ext cx="63172" cy="505368"/>
            </a:xfrm>
            <a:custGeom>
              <a:avLst/>
              <a:gdLst/>
              <a:ahLst/>
              <a:cxnLst/>
              <a:rect l="0" t="0" r="0" b="0"/>
              <a:pathLst>
                <a:path w="63172" h="50536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3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0" y="121028"/>
                  </a:lnTo>
                  <a:lnTo>
                    <a:pt x="13389" y="133325"/>
                  </a:lnTo>
                  <a:lnTo>
                    <a:pt x="15316" y="145655"/>
                  </a:lnTo>
                  <a:lnTo>
                    <a:pt x="16911" y="158250"/>
                  </a:lnTo>
                  <a:lnTo>
                    <a:pt x="18133" y="171168"/>
                  </a:lnTo>
                  <a:lnTo>
                    <a:pt x="19029" y="184380"/>
                  </a:lnTo>
                  <a:lnTo>
                    <a:pt x="19670" y="197832"/>
                  </a:lnTo>
                  <a:lnTo>
                    <a:pt x="20288" y="211630"/>
                  </a:lnTo>
                  <a:lnTo>
                    <a:pt x="21242" y="226031"/>
                  </a:lnTo>
                  <a:lnTo>
                    <a:pt x="22704" y="241119"/>
                  </a:lnTo>
                  <a:lnTo>
                    <a:pt x="24671" y="256504"/>
                  </a:lnTo>
                  <a:lnTo>
                    <a:pt x="27064" y="271453"/>
                  </a:lnTo>
                  <a:lnTo>
                    <a:pt x="29779" y="285585"/>
                  </a:lnTo>
                  <a:lnTo>
                    <a:pt x="32568" y="299023"/>
                  </a:lnTo>
                  <a:lnTo>
                    <a:pt x="35053" y="312194"/>
                  </a:lnTo>
                  <a:lnTo>
                    <a:pt x="37053" y="325389"/>
                  </a:lnTo>
                  <a:lnTo>
                    <a:pt x="38564" y="338727"/>
                  </a:lnTo>
                  <a:lnTo>
                    <a:pt x="39660" y="352229"/>
                  </a:lnTo>
                  <a:lnTo>
                    <a:pt x="40439" y="365869"/>
                  </a:lnTo>
                  <a:lnTo>
                    <a:pt x="41151" y="379456"/>
                  </a:lnTo>
                  <a:lnTo>
                    <a:pt x="42169" y="392651"/>
                  </a:lnTo>
                  <a:lnTo>
                    <a:pt x="43674" y="405307"/>
                  </a:lnTo>
                  <a:lnTo>
                    <a:pt x="45670" y="417600"/>
                  </a:lnTo>
                  <a:lnTo>
                    <a:pt x="48082" y="429929"/>
                  </a:lnTo>
                  <a:lnTo>
                    <a:pt x="50810" y="442509"/>
                  </a:lnTo>
                  <a:lnTo>
                    <a:pt x="53619" y="454983"/>
                  </a:lnTo>
                  <a:lnTo>
                    <a:pt x="56414" y="467833"/>
                  </a:lnTo>
                  <a:lnTo>
                    <a:pt x="59439" y="483313"/>
                  </a:lnTo>
                  <a:lnTo>
                    <a:pt x="63171" y="5053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84518" y="4120503"/>
              <a:ext cx="168457" cy="27726"/>
            </a:xfrm>
            <a:custGeom>
              <a:avLst/>
              <a:gdLst/>
              <a:ahLst/>
              <a:cxnLst/>
              <a:rect l="0" t="0" r="0" b="0"/>
              <a:pathLst>
                <a:path w="168457" h="27726">
                  <a:moveTo>
                    <a:pt x="168456" y="27725"/>
                  </a:moveTo>
                  <a:lnTo>
                    <a:pt x="162521" y="21924"/>
                  </a:lnTo>
                  <a:lnTo>
                    <a:pt x="156316" y="17000"/>
                  </a:lnTo>
                  <a:lnTo>
                    <a:pt x="149216" y="12502"/>
                  </a:lnTo>
                  <a:lnTo>
                    <a:pt x="141103" y="8454"/>
                  </a:lnTo>
                  <a:lnTo>
                    <a:pt x="131808" y="5089"/>
                  </a:lnTo>
                  <a:lnTo>
                    <a:pt x="121365" y="2485"/>
                  </a:lnTo>
                  <a:lnTo>
                    <a:pt x="110113" y="730"/>
                  </a:lnTo>
                  <a:lnTo>
                    <a:pt x="98575" y="0"/>
                  </a:lnTo>
                  <a:lnTo>
                    <a:pt x="87079" y="292"/>
                  </a:lnTo>
                  <a:lnTo>
                    <a:pt x="75753" y="1623"/>
                  </a:lnTo>
                  <a:lnTo>
                    <a:pt x="64616" y="4112"/>
                  </a:lnTo>
                  <a:lnTo>
                    <a:pt x="53652" y="7702"/>
                  </a:lnTo>
                  <a:lnTo>
                    <a:pt x="43088" y="11910"/>
                  </a:lnTo>
                  <a:lnTo>
                    <a:pt x="32258" y="16328"/>
                  </a:lnTo>
                  <a:lnTo>
                    <a:pt x="19091" y="21341"/>
                  </a:lnTo>
                  <a:lnTo>
                    <a:pt x="0" y="2772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20191" y="4042943"/>
              <a:ext cx="259167" cy="224511"/>
            </a:xfrm>
            <a:custGeom>
              <a:avLst/>
              <a:gdLst/>
              <a:ahLst/>
              <a:cxnLst/>
              <a:rect l="0" t="0" r="0" b="0"/>
              <a:pathLst>
                <a:path w="259167" h="224511">
                  <a:moveTo>
                    <a:pt x="80182" y="126342"/>
                  </a:moveTo>
                  <a:lnTo>
                    <a:pt x="80115" y="114674"/>
                  </a:lnTo>
                  <a:lnTo>
                    <a:pt x="79474" y="104185"/>
                  </a:lnTo>
                  <a:lnTo>
                    <a:pt x="78178" y="93883"/>
                  </a:lnTo>
                  <a:lnTo>
                    <a:pt x="76318" y="83582"/>
                  </a:lnTo>
                  <a:lnTo>
                    <a:pt x="74002" y="73238"/>
                  </a:lnTo>
                  <a:lnTo>
                    <a:pt x="71321" y="62867"/>
                  </a:lnTo>
                  <a:lnTo>
                    <a:pt x="67879" y="53130"/>
                  </a:lnTo>
                  <a:lnTo>
                    <a:pt x="62827" y="45265"/>
                  </a:lnTo>
                  <a:lnTo>
                    <a:pt x="55846" y="39807"/>
                  </a:lnTo>
                  <a:lnTo>
                    <a:pt x="47564" y="36960"/>
                  </a:lnTo>
                  <a:lnTo>
                    <a:pt x="39235" y="36937"/>
                  </a:lnTo>
                  <a:lnTo>
                    <a:pt x="31601" y="39554"/>
                  </a:lnTo>
                  <a:lnTo>
                    <a:pt x="24870" y="44360"/>
                  </a:lnTo>
                  <a:lnTo>
                    <a:pt x="18974" y="50850"/>
                  </a:lnTo>
                  <a:lnTo>
                    <a:pt x="13760" y="58579"/>
                  </a:lnTo>
                  <a:lnTo>
                    <a:pt x="9226" y="67356"/>
                  </a:lnTo>
                  <a:lnTo>
                    <a:pt x="5537" y="77223"/>
                  </a:lnTo>
                  <a:lnTo>
                    <a:pt x="2719" y="88123"/>
                  </a:lnTo>
                  <a:lnTo>
                    <a:pt x="824" y="100052"/>
                  </a:lnTo>
                  <a:lnTo>
                    <a:pt x="0" y="113124"/>
                  </a:lnTo>
                  <a:lnTo>
                    <a:pt x="225" y="127283"/>
                  </a:lnTo>
                  <a:lnTo>
                    <a:pt x="1342" y="142029"/>
                  </a:lnTo>
                  <a:lnTo>
                    <a:pt x="3155" y="156542"/>
                  </a:lnTo>
                  <a:lnTo>
                    <a:pt x="5487" y="170369"/>
                  </a:lnTo>
                  <a:lnTo>
                    <a:pt x="8357" y="183261"/>
                  </a:lnTo>
                  <a:lnTo>
                    <a:pt x="11961" y="195001"/>
                  </a:lnTo>
                  <a:lnTo>
                    <a:pt x="16353" y="205581"/>
                  </a:lnTo>
                  <a:lnTo>
                    <a:pt x="21608" y="214516"/>
                  </a:lnTo>
                  <a:lnTo>
                    <a:pt x="27892" y="220792"/>
                  </a:lnTo>
                  <a:lnTo>
                    <a:pt x="35187" y="224080"/>
                  </a:lnTo>
                  <a:lnTo>
                    <a:pt x="43018" y="224510"/>
                  </a:lnTo>
                  <a:lnTo>
                    <a:pt x="50581" y="222298"/>
                  </a:lnTo>
                  <a:lnTo>
                    <a:pt x="57440" y="217844"/>
                  </a:lnTo>
                  <a:lnTo>
                    <a:pt x="63517" y="211468"/>
                  </a:lnTo>
                  <a:lnTo>
                    <a:pt x="68907" y="203309"/>
                  </a:lnTo>
                  <a:lnTo>
                    <a:pt x="73749" y="193607"/>
                  </a:lnTo>
                  <a:lnTo>
                    <a:pt x="78018" y="182673"/>
                  </a:lnTo>
                  <a:lnTo>
                    <a:pt x="81522" y="170810"/>
                  </a:lnTo>
                  <a:lnTo>
                    <a:pt x="84212" y="158280"/>
                  </a:lnTo>
                  <a:lnTo>
                    <a:pt x="86020" y="145444"/>
                  </a:lnTo>
                  <a:lnTo>
                    <a:pt x="86785" y="132752"/>
                  </a:lnTo>
                  <a:lnTo>
                    <a:pt x="86550" y="120514"/>
                  </a:lnTo>
                  <a:lnTo>
                    <a:pt x="86500" y="111409"/>
                  </a:lnTo>
                  <a:lnTo>
                    <a:pt x="87849" y="108822"/>
                  </a:lnTo>
                  <a:lnTo>
                    <a:pt x="90022" y="111847"/>
                  </a:lnTo>
                  <a:lnTo>
                    <a:pt x="92636" y="118566"/>
                  </a:lnTo>
                  <a:lnTo>
                    <a:pt x="95531" y="127322"/>
                  </a:lnTo>
                  <a:lnTo>
                    <a:pt x="98627" y="137082"/>
                  </a:lnTo>
                  <a:lnTo>
                    <a:pt x="102193" y="146975"/>
                  </a:lnTo>
                  <a:lnTo>
                    <a:pt x="106803" y="156123"/>
                  </a:lnTo>
                  <a:lnTo>
                    <a:pt x="112682" y="164129"/>
                  </a:lnTo>
                  <a:lnTo>
                    <a:pt x="119580" y="170514"/>
                  </a:lnTo>
                  <a:lnTo>
                    <a:pt x="126974" y="174534"/>
                  </a:lnTo>
                  <a:lnTo>
                    <a:pt x="134498" y="176009"/>
                  </a:lnTo>
                  <a:lnTo>
                    <a:pt x="141818" y="174899"/>
                  </a:lnTo>
                  <a:lnTo>
                    <a:pt x="148574" y="171048"/>
                  </a:lnTo>
                  <a:lnTo>
                    <a:pt x="154622" y="164650"/>
                  </a:lnTo>
                  <a:lnTo>
                    <a:pt x="159680" y="156306"/>
                  </a:lnTo>
                  <a:lnTo>
                    <a:pt x="163254" y="146814"/>
                  </a:lnTo>
                  <a:lnTo>
                    <a:pt x="165237" y="136805"/>
                  </a:lnTo>
                  <a:lnTo>
                    <a:pt x="166619" y="129068"/>
                  </a:lnTo>
                  <a:lnTo>
                    <a:pt x="168571" y="127051"/>
                  </a:lnTo>
                  <a:lnTo>
                    <a:pt x="170934" y="130185"/>
                  </a:lnTo>
                  <a:lnTo>
                    <a:pt x="173575" y="136983"/>
                  </a:lnTo>
                  <a:lnTo>
                    <a:pt x="176440" y="146069"/>
                  </a:lnTo>
                  <a:lnTo>
                    <a:pt x="179485" y="156301"/>
                  </a:lnTo>
                  <a:lnTo>
                    <a:pt x="182642" y="166925"/>
                  </a:lnTo>
                  <a:lnTo>
                    <a:pt x="184997" y="175072"/>
                  </a:lnTo>
                  <a:lnTo>
                    <a:pt x="185484" y="177482"/>
                  </a:lnTo>
                  <a:lnTo>
                    <a:pt x="184510" y="175178"/>
                  </a:lnTo>
                  <a:lnTo>
                    <a:pt x="182768" y="169468"/>
                  </a:lnTo>
                  <a:lnTo>
                    <a:pt x="180918" y="160896"/>
                  </a:lnTo>
                  <a:lnTo>
                    <a:pt x="179310" y="149935"/>
                  </a:lnTo>
                  <a:lnTo>
                    <a:pt x="178044" y="137258"/>
                  </a:lnTo>
                  <a:lnTo>
                    <a:pt x="177104" y="123646"/>
                  </a:lnTo>
                  <a:lnTo>
                    <a:pt x="176438" y="109624"/>
                  </a:lnTo>
                  <a:lnTo>
                    <a:pt x="176310" y="95626"/>
                  </a:lnTo>
                  <a:lnTo>
                    <a:pt x="177279" y="82076"/>
                  </a:lnTo>
                  <a:lnTo>
                    <a:pt x="179566" y="69158"/>
                  </a:lnTo>
                  <a:lnTo>
                    <a:pt x="183237" y="57178"/>
                  </a:lnTo>
                  <a:lnTo>
                    <a:pt x="188376" y="46649"/>
                  </a:lnTo>
                  <a:lnTo>
                    <a:pt x="194872" y="37714"/>
                  </a:lnTo>
                  <a:lnTo>
                    <a:pt x="202487" y="30202"/>
                  </a:lnTo>
                  <a:lnTo>
                    <a:pt x="210962" y="23833"/>
                  </a:lnTo>
                  <a:lnTo>
                    <a:pt x="220051" y="18326"/>
                  </a:lnTo>
                  <a:lnTo>
                    <a:pt x="229118" y="13593"/>
                  </a:lnTo>
                  <a:lnTo>
                    <a:pt x="238020" y="9271"/>
                  </a:lnTo>
                  <a:lnTo>
                    <a:pt x="247534" y="4976"/>
                  </a:lnTo>
                  <a:lnTo>
                    <a:pt x="25916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32000" y="3863958"/>
              <a:ext cx="173681" cy="410743"/>
            </a:xfrm>
            <a:custGeom>
              <a:avLst/>
              <a:gdLst/>
              <a:ahLst/>
              <a:cxnLst/>
              <a:rect l="0" t="0" r="0" b="0"/>
              <a:pathLst>
                <a:path w="173681" h="41074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1"/>
                  </a:lnTo>
                  <a:lnTo>
                    <a:pt x="2078" y="92504"/>
                  </a:lnTo>
                  <a:lnTo>
                    <a:pt x="3904" y="111019"/>
                  </a:lnTo>
                  <a:lnTo>
                    <a:pt x="6200" y="130273"/>
                  </a:lnTo>
                  <a:lnTo>
                    <a:pt x="8857" y="150068"/>
                  </a:lnTo>
                  <a:lnTo>
                    <a:pt x="11775" y="170087"/>
                  </a:lnTo>
                  <a:lnTo>
                    <a:pt x="14879" y="189905"/>
                  </a:lnTo>
                  <a:lnTo>
                    <a:pt x="18114" y="209310"/>
                  </a:lnTo>
                  <a:lnTo>
                    <a:pt x="21437" y="228272"/>
                  </a:lnTo>
                  <a:lnTo>
                    <a:pt x="24821" y="246850"/>
                  </a:lnTo>
                  <a:lnTo>
                    <a:pt x="28246" y="265125"/>
                  </a:lnTo>
                  <a:lnTo>
                    <a:pt x="31699" y="283010"/>
                  </a:lnTo>
                  <a:lnTo>
                    <a:pt x="35171" y="300259"/>
                  </a:lnTo>
                  <a:lnTo>
                    <a:pt x="38641" y="316765"/>
                  </a:lnTo>
                  <a:lnTo>
                    <a:pt x="41600" y="331611"/>
                  </a:lnTo>
                  <a:lnTo>
                    <a:pt x="42608" y="342995"/>
                  </a:lnTo>
                  <a:lnTo>
                    <a:pt x="41334" y="349468"/>
                  </a:lnTo>
                  <a:lnTo>
                    <a:pt x="39276" y="350247"/>
                  </a:lnTo>
                  <a:lnTo>
                    <a:pt x="37298" y="345992"/>
                  </a:lnTo>
                  <a:lnTo>
                    <a:pt x="35682" y="337982"/>
                  </a:lnTo>
                  <a:lnTo>
                    <a:pt x="34458" y="327570"/>
                  </a:lnTo>
                  <a:lnTo>
                    <a:pt x="33579" y="315724"/>
                  </a:lnTo>
                  <a:lnTo>
                    <a:pt x="33297" y="303196"/>
                  </a:lnTo>
                  <a:lnTo>
                    <a:pt x="34158" y="290637"/>
                  </a:lnTo>
                  <a:lnTo>
                    <a:pt x="36370" y="278384"/>
                  </a:lnTo>
                  <a:lnTo>
                    <a:pt x="39991" y="266850"/>
                  </a:lnTo>
                  <a:lnTo>
                    <a:pt x="45094" y="256620"/>
                  </a:lnTo>
                  <a:lnTo>
                    <a:pt x="51571" y="247888"/>
                  </a:lnTo>
                  <a:lnTo>
                    <a:pt x="59344" y="240684"/>
                  </a:lnTo>
                  <a:lnTo>
                    <a:pt x="68456" y="235051"/>
                  </a:lnTo>
                  <a:lnTo>
                    <a:pt x="78796" y="230861"/>
                  </a:lnTo>
                  <a:lnTo>
                    <a:pt x="89822" y="228180"/>
                  </a:lnTo>
                  <a:lnTo>
                    <a:pt x="100682" y="227346"/>
                  </a:lnTo>
                  <a:lnTo>
                    <a:pt x="110908" y="228379"/>
                  </a:lnTo>
                  <a:lnTo>
                    <a:pt x="120399" y="231190"/>
                  </a:lnTo>
                  <a:lnTo>
                    <a:pt x="129234" y="235744"/>
                  </a:lnTo>
                  <a:lnTo>
                    <a:pt x="137542" y="241847"/>
                  </a:lnTo>
                  <a:lnTo>
                    <a:pt x="145293" y="249369"/>
                  </a:lnTo>
                  <a:lnTo>
                    <a:pt x="152287" y="258312"/>
                  </a:lnTo>
                  <a:lnTo>
                    <a:pt x="158473" y="268548"/>
                  </a:lnTo>
                  <a:lnTo>
                    <a:pt x="163782" y="279843"/>
                  </a:lnTo>
                  <a:lnTo>
                    <a:pt x="168051" y="291949"/>
                  </a:lnTo>
                  <a:lnTo>
                    <a:pt x="171283" y="304638"/>
                  </a:lnTo>
                  <a:lnTo>
                    <a:pt x="173300" y="317412"/>
                  </a:lnTo>
                  <a:lnTo>
                    <a:pt x="173680" y="329528"/>
                  </a:lnTo>
                  <a:lnTo>
                    <a:pt x="172342" y="340637"/>
                  </a:lnTo>
                  <a:lnTo>
                    <a:pt x="169495" y="350739"/>
                  </a:lnTo>
                  <a:lnTo>
                    <a:pt x="165450" y="359993"/>
                  </a:lnTo>
                  <a:lnTo>
                    <a:pt x="160505" y="368585"/>
                  </a:lnTo>
                  <a:lnTo>
                    <a:pt x="154746" y="376528"/>
                  </a:lnTo>
                  <a:lnTo>
                    <a:pt x="148057" y="383651"/>
                  </a:lnTo>
                  <a:lnTo>
                    <a:pt x="140449" y="389930"/>
                  </a:lnTo>
                  <a:lnTo>
                    <a:pt x="132053" y="395469"/>
                  </a:lnTo>
                  <a:lnTo>
                    <a:pt x="123039" y="400425"/>
                  </a:lnTo>
                  <a:lnTo>
                    <a:pt x="113566" y="404932"/>
                  </a:lnTo>
                  <a:lnTo>
                    <a:pt x="103765" y="408620"/>
                  </a:lnTo>
                  <a:lnTo>
                    <a:pt x="93732" y="410660"/>
                  </a:lnTo>
                  <a:lnTo>
                    <a:pt x="83553" y="410742"/>
                  </a:lnTo>
                  <a:lnTo>
                    <a:pt x="73734" y="409325"/>
                  </a:lnTo>
                  <a:lnTo>
                    <a:pt x="64236" y="407240"/>
                  </a:lnTo>
                  <a:lnTo>
                    <a:pt x="54228" y="40430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57829" y="4084219"/>
              <a:ext cx="112906" cy="146176"/>
            </a:xfrm>
            <a:custGeom>
              <a:avLst/>
              <a:gdLst/>
              <a:ahLst/>
              <a:cxnLst/>
              <a:rect l="0" t="0" r="0" b="0"/>
              <a:pathLst>
                <a:path w="112906" h="146176">
                  <a:moveTo>
                    <a:pt x="68969" y="11366"/>
                  </a:moveTo>
                  <a:lnTo>
                    <a:pt x="63034" y="5699"/>
                  </a:lnTo>
                  <a:lnTo>
                    <a:pt x="56829" y="2056"/>
                  </a:lnTo>
                  <a:lnTo>
                    <a:pt x="49743" y="155"/>
                  </a:lnTo>
                  <a:lnTo>
                    <a:pt x="42148" y="0"/>
                  </a:lnTo>
                  <a:lnTo>
                    <a:pt x="34798" y="1915"/>
                  </a:lnTo>
                  <a:lnTo>
                    <a:pt x="28110" y="5898"/>
                  </a:lnTo>
                  <a:lnTo>
                    <a:pt x="22162" y="11817"/>
                  </a:lnTo>
                  <a:lnTo>
                    <a:pt x="16865" y="19597"/>
                  </a:lnTo>
                  <a:lnTo>
                    <a:pt x="12089" y="29011"/>
                  </a:lnTo>
                  <a:lnTo>
                    <a:pt x="7864" y="39735"/>
                  </a:lnTo>
                  <a:lnTo>
                    <a:pt x="4392" y="51449"/>
                  </a:lnTo>
                  <a:lnTo>
                    <a:pt x="1728" y="63871"/>
                  </a:lnTo>
                  <a:lnTo>
                    <a:pt x="107" y="76464"/>
                  </a:lnTo>
                  <a:lnTo>
                    <a:pt x="0" y="88458"/>
                  </a:lnTo>
                  <a:lnTo>
                    <a:pt x="1525" y="99485"/>
                  </a:lnTo>
                  <a:lnTo>
                    <a:pt x="4499" y="109532"/>
                  </a:lnTo>
                  <a:lnTo>
                    <a:pt x="8629" y="118749"/>
                  </a:lnTo>
                  <a:lnTo>
                    <a:pt x="13631" y="127308"/>
                  </a:lnTo>
                  <a:lnTo>
                    <a:pt x="19429" y="134888"/>
                  </a:lnTo>
                  <a:lnTo>
                    <a:pt x="26143" y="140704"/>
                  </a:lnTo>
                  <a:lnTo>
                    <a:pt x="33769" y="144463"/>
                  </a:lnTo>
                  <a:lnTo>
                    <a:pt x="42177" y="146175"/>
                  </a:lnTo>
                  <a:lnTo>
                    <a:pt x="51199" y="145886"/>
                  </a:lnTo>
                  <a:lnTo>
                    <a:pt x="60667" y="143834"/>
                  </a:lnTo>
                  <a:lnTo>
                    <a:pt x="70127" y="140204"/>
                  </a:lnTo>
                  <a:lnTo>
                    <a:pt x="78865" y="135035"/>
                  </a:lnTo>
                  <a:lnTo>
                    <a:pt x="86553" y="128480"/>
                  </a:lnTo>
                  <a:lnTo>
                    <a:pt x="93204" y="120471"/>
                  </a:lnTo>
                  <a:lnTo>
                    <a:pt x="98988" y="110661"/>
                  </a:lnTo>
                  <a:lnTo>
                    <a:pt x="104093" y="99030"/>
                  </a:lnTo>
                  <a:lnTo>
                    <a:pt x="108371" y="86153"/>
                  </a:lnTo>
                  <a:lnTo>
                    <a:pt x="111349" y="72978"/>
                  </a:lnTo>
                  <a:lnTo>
                    <a:pt x="112868" y="60088"/>
                  </a:lnTo>
                  <a:lnTo>
                    <a:pt x="112905" y="47843"/>
                  </a:lnTo>
                  <a:lnTo>
                    <a:pt x="111411" y="36546"/>
                  </a:lnTo>
                  <a:lnTo>
                    <a:pt x="108510" y="26261"/>
                  </a:lnTo>
                  <a:lnTo>
                    <a:pt x="104291" y="17357"/>
                  </a:lnTo>
                  <a:lnTo>
                    <a:pt x="98718" y="10570"/>
                  </a:lnTo>
                  <a:lnTo>
                    <a:pt x="91912" y="6124"/>
                  </a:lnTo>
                  <a:lnTo>
                    <a:pt x="84551" y="4190"/>
                  </a:lnTo>
                  <a:lnTo>
                    <a:pt x="77061" y="5272"/>
                  </a:lnTo>
                  <a:lnTo>
                    <a:pt x="68789" y="12820"/>
                  </a:lnTo>
                  <a:lnTo>
                    <a:pt x="58440" y="3242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58383" y="4011357"/>
              <a:ext cx="136871" cy="176528"/>
            </a:xfrm>
            <a:custGeom>
              <a:avLst/>
              <a:gdLst/>
              <a:ahLst/>
              <a:cxnLst/>
              <a:rect l="0" t="0" r="0" b="0"/>
              <a:pathLst>
                <a:path w="136871" h="176528">
                  <a:moveTo>
                    <a:pt x="0" y="126342"/>
                  </a:moveTo>
                  <a:lnTo>
                    <a:pt x="8801" y="120743"/>
                  </a:lnTo>
                  <a:lnTo>
                    <a:pt x="17148" y="117739"/>
                  </a:lnTo>
                  <a:lnTo>
                    <a:pt x="25838" y="117140"/>
                  </a:lnTo>
                  <a:lnTo>
                    <a:pt x="34613" y="119017"/>
                  </a:lnTo>
                  <a:lnTo>
                    <a:pt x="42811" y="123897"/>
                  </a:lnTo>
                  <a:lnTo>
                    <a:pt x="50096" y="131786"/>
                  </a:lnTo>
                  <a:lnTo>
                    <a:pt x="56459" y="141935"/>
                  </a:lnTo>
                  <a:lnTo>
                    <a:pt x="62040" y="153174"/>
                  </a:lnTo>
                  <a:lnTo>
                    <a:pt x="66992" y="164649"/>
                  </a:lnTo>
                  <a:lnTo>
                    <a:pt x="70679" y="173517"/>
                  </a:lnTo>
                  <a:lnTo>
                    <a:pt x="72183" y="176527"/>
                  </a:lnTo>
                  <a:lnTo>
                    <a:pt x="71855" y="174630"/>
                  </a:lnTo>
                  <a:lnTo>
                    <a:pt x="70317" y="169500"/>
                  </a:lnTo>
                  <a:lnTo>
                    <a:pt x="68032" y="162359"/>
                  </a:lnTo>
                  <a:lnTo>
                    <a:pt x="65290" y="153977"/>
                  </a:lnTo>
                  <a:lnTo>
                    <a:pt x="62269" y="144822"/>
                  </a:lnTo>
                  <a:lnTo>
                    <a:pt x="59072" y="135180"/>
                  </a:lnTo>
                  <a:lnTo>
                    <a:pt x="55769" y="125225"/>
                  </a:lnTo>
                  <a:lnTo>
                    <a:pt x="52565" y="114901"/>
                  </a:lnTo>
                  <a:lnTo>
                    <a:pt x="49790" y="103973"/>
                  </a:lnTo>
                  <a:lnTo>
                    <a:pt x="47600" y="92364"/>
                  </a:lnTo>
                  <a:lnTo>
                    <a:pt x="46299" y="80464"/>
                  </a:lnTo>
                  <a:lnTo>
                    <a:pt x="46408" y="69007"/>
                  </a:lnTo>
                  <a:lnTo>
                    <a:pt x="48077" y="58377"/>
                  </a:lnTo>
                  <a:lnTo>
                    <a:pt x="51148" y="48613"/>
                  </a:lnTo>
                  <a:lnTo>
                    <a:pt x="55343" y="39594"/>
                  </a:lnTo>
                  <a:lnTo>
                    <a:pt x="60394" y="31167"/>
                  </a:lnTo>
                  <a:lnTo>
                    <a:pt x="66393" y="23507"/>
                  </a:lnTo>
                  <a:lnTo>
                    <a:pt x="73776" y="17106"/>
                  </a:lnTo>
                  <a:lnTo>
                    <a:pt x="82654" y="12131"/>
                  </a:lnTo>
                  <a:lnTo>
                    <a:pt x="92447" y="8442"/>
                  </a:lnTo>
                  <a:lnTo>
                    <a:pt x="103117" y="5400"/>
                  </a:lnTo>
                  <a:lnTo>
                    <a:pt x="116718" y="273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21595" y="404294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5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1139" y="4245660"/>
              <a:ext cx="2053059" cy="239481"/>
            </a:xfrm>
            <a:custGeom>
              <a:avLst/>
              <a:gdLst/>
              <a:ahLst/>
              <a:cxnLst/>
              <a:rect l="0" t="0" r="0" b="0"/>
              <a:pathLst>
                <a:path w="2053059" h="239481">
                  <a:moveTo>
                    <a:pt x="2053058" y="7853"/>
                  </a:moveTo>
                  <a:lnTo>
                    <a:pt x="2041322" y="7853"/>
                  </a:lnTo>
                  <a:lnTo>
                    <a:pt x="2030193" y="7853"/>
                  </a:lnTo>
                  <a:lnTo>
                    <a:pt x="2018590" y="7853"/>
                  </a:lnTo>
                  <a:lnTo>
                    <a:pt x="2006257" y="7853"/>
                  </a:lnTo>
                  <a:lnTo>
                    <a:pt x="1992948" y="7853"/>
                  </a:lnTo>
                  <a:lnTo>
                    <a:pt x="1978639" y="7853"/>
                  </a:lnTo>
                  <a:lnTo>
                    <a:pt x="1963461" y="7853"/>
                  </a:lnTo>
                  <a:lnTo>
                    <a:pt x="1947600" y="7853"/>
                  </a:lnTo>
                  <a:lnTo>
                    <a:pt x="1931233" y="7848"/>
                  </a:lnTo>
                  <a:lnTo>
                    <a:pt x="1914668" y="7676"/>
                  </a:lnTo>
                  <a:lnTo>
                    <a:pt x="1898322" y="7027"/>
                  </a:lnTo>
                  <a:lnTo>
                    <a:pt x="1882402" y="5779"/>
                  </a:lnTo>
                  <a:lnTo>
                    <a:pt x="1866934" y="4126"/>
                  </a:lnTo>
                  <a:lnTo>
                    <a:pt x="1851853" y="2477"/>
                  </a:lnTo>
                  <a:lnTo>
                    <a:pt x="1837076" y="1080"/>
                  </a:lnTo>
                  <a:lnTo>
                    <a:pt x="1822523" y="159"/>
                  </a:lnTo>
                  <a:lnTo>
                    <a:pt x="1808131" y="0"/>
                  </a:lnTo>
                  <a:lnTo>
                    <a:pt x="1793852" y="671"/>
                  </a:lnTo>
                  <a:lnTo>
                    <a:pt x="1779651" y="1918"/>
                  </a:lnTo>
                  <a:lnTo>
                    <a:pt x="1765503" y="3287"/>
                  </a:lnTo>
                  <a:lnTo>
                    <a:pt x="1751391" y="4503"/>
                  </a:lnTo>
                  <a:lnTo>
                    <a:pt x="1737303" y="5639"/>
                  </a:lnTo>
                  <a:lnTo>
                    <a:pt x="1723232" y="7007"/>
                  </a:lnTo>
                  <a:lnTo>
                    <a:pt x="1709171" y="8784"/>
                  </a:lnTo>
                  <a:lnTo>
                    <a:pt x="1695119" y="11148"/>
                  </a:lnTo>
                  <a:lnTo>
                    <a:pt x="1681071" y="14346"/>
                  </a:lnTo>
                  <a:lnTo>
                    <a:pt x="1667026" y="18419"/>
                  </a:lnTo>
                  <a:lnTo>
                    <a:pt x="1652983" y="22935"/>
                  </a:lnTo>
                  <a:lnTo>
                    <a:pt x="1638942" y="27119"/>
                  </a:lnTo>
                  <a:lnTo>
                    <a:pt x="1624902" y="30557"/>
                  </a:lnTo>
                  <a:lnTo>
                    <a:pt x="1610863" y="33183"/>
                  </a:lnTo>
                  <a:lnTo>
                    <a:pt x="1596824" y="35103"/>
                  </a:lnTo>
                  <a:lnTo>
                    <a:pt x="1582786" y="36471"/>
                  </a:lnTo>
                  <a:lnTo>
                    <a:pt x="1568747" y="37594"/>
                  </a:lnTo>
                  <a:lnTo>
                    <a:pt x="1554709" y="38897"/>
                  </a:lnTo>
                  <a:lnTo>
                    <a:pt x="1540671" y="40600"/>
                  </a:lnTo>
                  <a:lnTo>
                    <a:pt x="1526633" y="42901"/>
                  </a:lnTo>
                  <a:lnTo>
                    <a:pt x="1512595" y="46050"/>
                  </a:lnTo>
                  <a:lnTo>
                    <a:pt x="1498557" y="50087"/>
                  </a:lnTo>
                  <a:lnTo>
                    <a:pt x="1484519" y="54577"/>
                  </a:lnTo>
                  <a:lnTo>
                    <a:pt x="1470481" y="58743"/>
                  </a:lnTo>
                  <a:lnTo>
                    <a:pt x="1456438" y="62173"/>
                  </a:lnTo>
                  <a:lnTo>
                    <a:pt x="1442227" y="64964"/>
                  </a:lnTo>
                  <a:lnTo>
                    <a:pt x="1427541" y="67526"/>
                  </a:lnTo>
                  <a:lnTo>
                    <a:pt x="1412254" y="70134"/>
                  </a:lnTo>
                  <a:lnTo>
                    <a:pt x="1396564" y="72735"/>
                  </a:lnTo>
                  <a:lnTo>
                    <a:pt x="1380877" y="75035"/>
                  </a:lnTo>
                  <a:lnTo>
                    <a:pt x="1365437" y="76888"/>
                  </a:lnTo>
                  <a:lnTo>
                    <a:pt x="1350305" y="78455"/>
                  </a:lnTo>
                  <a:lnTo>
                    <a:pt x="1335460" y="80114"/>
                  </a:lnTo>
                  <a:lnTo>
                    <a:pt x="1320839" y="82082"/>
                  </a:lnTo>
                  <a:lnTo>
                    <a:pt x="1306223" y="84405"/>
                  </a:lnTo>
                  <a:lnTo>
                    <a:pt x="1291258" y="87042"/>
                  </a:lnTo>
                  <a:lnTo>
                    <a:pt x="1275780" y="89926"/>
                  </a:lnTo>
                  <a:lnTo>
                    <a:pt x="1259959" y="92829"/>
                  </a:lnTo>
                  <a:lnTo>
                    <a:pt x="1244185" y="95390"/>
                  </a:lnTo>
                  <a:lnTo>
                    <a:pt x="1228681" y="97447"/>
                  </a:lnTo>
                  <a:lnTo>
                    <a:pt x="1213338" y="99166"/>
                  </a:lnTo>
                  <a:lnTo>
                    <a:pt x="1197817" y="100934"/>
                  </a:lnTo>
                  <a:lnTo>
                    <a:pt x="1181930" y="102978"/>
                  </a:lnTo>
                  <a:lnTo>
                    <a:pt x="1165650" y="105352"/>
                  </a:lnTo>
                  <a:lnTo>
                    <a:pt x="1149028" y="108025"/>
                  </a:lnTo>
                  <a:lnTo>
                    <a:pt x="1132142" y="110938"/>
                  </a:lnTo>
                  <a:lnTo>
                    <a:pt x="1115225" y="114030"/>
                  </a:lnTo>
                  <a:lnTo>
                    <a:pt x="1098641" y="117251"/>
                  </a:lnTo>
                  <a:lnTo>
                    <a:pt x="1082557" y="120559"/>
                  </a:lnTo>
                  <a:lnTo>
                    <a:pt x="1066808" y="123763"/>
                  </a:lnTo>
                  <a:lnTo>
                    <a:pt x="1051007" y="126534"/>
                  </a:lnTo>
                  <a:lnTo>
                    <a:pt x="1034933" y="128734"/>
                  </a:lnTo>
                  <a:lnTo>
                    <a:pt x="1018695" y="130550"/>
                  </a:lnTo>
                  <a:lnTo>
                    <a:pt x="1002633" y="132385"/>
                  </a:lnTo>
                  <a:lnTo>
                    <a:pt x="986933" y="134473"/>
                  </a:lnTo>
                  <a:lnTo>
                    <a:pt x="971456" y="136877"/>
                  </a:lnTo>
                  <a:lnTo>
                    <a:pt x="955845" y="139570"/>
                  </a:lnTo>
                  <a:lnTo>
                    <a:pt x="939897" y="142496"/>
                  </a:lnTo>
                  <a:lnTo>
                    <a:pt x="923576" y="145597"/>
                  </a:lnTo>
                  <a:lnTo>
                    <a:pt x="906927" y="148824"/>
                  </a:lnTo>
                  <a:lnTo>
                    <a:pt x="890019" y="152136"/>
                  </a:lnTo>
                  <a:lnTo>
                    <a:pt x="872917" y="155343"/>
                  </a:lnTo>
                  <a:lnTo>
                    <a:pt x="855676" y="158115"/>
                  </a:lnTo>
                  <a:lnTo>
                    <a:pt x="838347" y="160316"/>
                  </a:lnTo>
                  <a:lnTo>
                    <a:pt x="821287" y="162134"/>
                  </a:lnTo>
                  <a:lnTo>
                    <a:pt x="805132" y="163968"/>
                  </a:lnTo>
                  <a:lnTo>
                    <a:pt x="790151" y="166052"/>
                  </a:lnTo>
                  <a:lnTo>
                    <a:pt x="776125" y="168284"/>
                  </a:lnTo>
                  <a:lnTo>
                    <a:pt x="762551" y="170330"/>
                  </a:lnTo>
                  <a:lnTo>
                    <a:pt x="749086" y="172007"/>
                  </a:lnTo>
                  <a:lnTo>
                    <a:pt x="735736" y="173455"/>
                  </a:lnTo>
                  <a:lnTo>
                    <a:pt x="722758" y="175035"/>
                  </a:lnTo>
                  <a:lnTo>
                    <a:pt x="710272" y="176945"/>
                  </a:lnTo>
                  <a:lnTo>
                    <a:pt x="697937" y="179057"/>
                  </a:lnTo>
                  <a:lnTo>
                    <a:pt x="685055" y="181022"/>
                  </a:lnTo>
                  <a:lnTo>
                    <a:pt x="671276" y="182641"/>
                  </a:lnTo>
                  <a:lnTo>
                    <a:pt x="656579" y="183880"/>
                  </a:lnTo>
                  <a:lnTo>
                    <a:pt x="641103" y="184787"/>
                  </a:lnTo>
                  <a:lnTo>
                    <a:pt x="625021" y="185431"/>
                  </a:lnTo>
                  <a:lnTo>
                    <a:pt x="608493" y="185881"/>
                  </a:lnTo>
                  <a:lnTo>
                    <a:pt x="591645" y="186190"/>
                  </a:lnTo>
                  <a:lnTo>
                    <a:pt x="574584" y="186406"/>
                  </a:lnTo>
                  <a:lnTo>
                    <a:pt x="557705" y="186722"/>
                  </a:lnTo>
                  <a:lnTo>
                    <a:pt x="541672" y="187467"/>
                  </a:lnTo>
                  <a:lnTo>
                    <a:pt x="526768" y="188780"/>
                  </a:lnTo>
                  <a:lnTo>
                    <a:pt x="512624" y="190476"/>
                  </a:lnTo>
                  <a:lnTo>
                    <a:pt x="498439" y="192154"/>
                  </a:lnTo>
                  <a:lnTo>
                    <a:pt x="483741" y="193576"/>
                  </a:lnTo>
                  <a:lnTo>
                    <a:pt x="468409" y="194682"/>
                  </a:lnTo>
                  <a:lnTo>
                    <a:pt x="452497" y="195499"/>
                  </a:lnTo>
                  <a:lnTo>
                    <a:pt x="436123" y="196082"/>
                  </a:lnTo>
                  <a:lnTo>
                    <a:pt x="419567" y="196491"/>
                  </a:lnTo>
                  <a:lnTo>
                    <a:pt x="403233" y="196773"/>
                  </a:lnTo>
                  <a:lnTo>
                    <a:pt x="387320" y="196966"/>
                  </a:lnTo>
                  <a:lnTo>
                    <a:pt x="371687" y="197097"/>
                  </a:lnTo>
                  <a:lnTo>
                    <a:pt x="355965" y="197185"/>
                  </a:lnTo>
                  <a:lnTo>
                    <a:pt x="339948" y="197250"/>
                  </a:lnTo>
                  <a:lnTo>
                    <a:pt x="323919" y="197462"/>
                  </a:lnTo>
                  <a:lnTo>
                    <a:pt x="308530" y="198137"/>
                  </a:lnTo>
                  <a:lnTo>
                    <a:pt x="294089" y="199408"/>
                  </a:lnTo>
                  <a:lnTo>
                    <a:pt x="280103" y="201246"/>
                  </a:lnTo>
                  <a:lnTo>
                    <a:pt x="265499" y="203551"/>
                  </a:lnTo>
                  <a:lnTo>
                    <a:pt x="249701" y="206212"/>
                  </a:lnTo>
                  <a:lnTo>
                    <a:pt x="232478" y="209134"/>
                  </a:lnTo>
                  <a:lnTo>
                    <a:pt x="213694" y="212241"/>
                  </a:lnTo>
                  <a:lnTo>
                    <a:pt x="193460" y="215472"/>
                  </a:lnTo>
                  <a:lnTo>
                    <a:pt x="172193" y="218623"/>
                  </a:lnTo>
                  <a:lnTo>
                    <a:pt x="150480" y="221360"/>
                  </a:lnTo>
                  <a:lnTo>
                    <a:pt x="128711" y="223537"/>
                  </a:lnTo>
                  <a:lnTo>
                    <a:pt x="107537" y="225338"/>
                  </a:lnTo>
                  <a:lnTo>
                    <a:pt x="87927" y="227161"/>
                  </a:lnTo>
                  <a:lnTo>
                    <a:pt x="70268" y="229238"/>
                  </a:lnTo>
                  <a:lnTo>
                    <a:pt x="54691" y="231475"/>
                  </a:lnTo>
                  <a:lnTo>
                    <a:pt x="39705" y="233758"/>
                  </a:lnTo>
                  <a:lnTo>
                    <a:pt x="22880" y="236294"/>
                  </a:lnTo>
                  <a:lnTo>
                    <a:pt x="0" y="23948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3126963" y="3800787"/>
            <a:ext cx="10530" cy="515898"/>
          </a:xfrm>
          <a:custGeom>
            <a:avLst/>
            <a:gdLst/>
            <a:ahLst/>
            <a:cxnLst/>
            <a:rect l="0" t="0" r="0" b="0"/>
            <a:pathLst>
              <a:path w="10530" h="515898">
                <a:moveTo>
                  <a:pt x="10529" y="0"/>
                </a:moveTo>
                <a:lnTo>
                  <a:pt x="10529" y="11802"/>
                </a:lnTo>
                <a:lnTo>
                  <a:pt x="10529" y="23571"/>
                </a:lnTo>
                <a:lnTo>
                  <a:pt x="10529" y="36475"/>
                </a:lnTo>
                <a:lnTo>
                  <a:pt x="10529" y="50842"/>
                </a:lnTo>
                <a:lnTo>
                  <a:pt x="10529" y="67115"/>
                </a:lnTo>
                <a:lnTo>
                  <a:pt x="10529" y="85344"/>
                </a:lnTo>
                <a:lnTo>
                  <a:pt x="10529" y="105271"/>
                </a:lnTo>
                <a:lnTo>
                  <a:pt x="10529" y="126536"/>
                </a:lnTo>
                <a:lnTo>
                  <a:pt x="10529" y="148785"/>
                </a:lnTo>
                <a:lnTo>
                  <a:pt x="10529" y="171246"/>
                </a:lnTo>
                <a:lnTo>
                  <a:pt x="10529" y="192784"/>
                </a:lnTo>
                <a:lnTo>
                  <a:pt x="10529" y="212857"/>
                </a:lnTo>
                <a:lnTo>
                  <a:pt x="10529" y="231451"/>
                </a:lnTo>
                <a:lnTo>
                  <a:pt x="10529" y="248795"/>
                </a:lnTo>
                <a:lnTo>
                  <a:pt x="10529" y="265183"/>
                </a:lnTo>
                <a:lnTo>
                  <a:pt x="10529" y="281363"/>
                </a:lnTo>
                <a:lnTo>
                  <a:pt x="10529" y="298461"/>
                </a:lnTo>
                <a:lnTo>
                  <a:pt x="10529" y="317013"/>
                </a:lnTo>
                <a:lnTo>
                  <a:pt x="10529" y="336869"/>
                </a:lnTo>
                <a:lnTo>
                  <a:pt x="10529" y="357495"/>
                </a:lnTo>
                <a:lnTo>
                  <a:pt x="10524" y="378471"/>
                </a:lnTo>
                <a:lnTo>
                  <a:pt x="10352" y="399250"/>
                </a:lnTo>
                <a:lnTo>
                  <a:pt x="9703" y="419112"/>
                </a:lnTo>
                <a:lnTo>
                  <a:pt x="8455" y="437746"/>
                </a:lnTo>
                <a:lnTo>
                  <a:pt x="6793" y="454798"/>
                </a:lnTo>
                <a:lnTo>
                  <a:pt x="4966" y="471464"/>
                </a:lnTo>
                <a:lnTo>
                  <a:pt x="2812" y="490323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3105906" y="3916601"/>
            <a:ext cx="568540" cy="442198"/>
            <a:chOff x="3105906" y="3916601"/>
            <a:chExt cx="568540" cy="442198"/>
          </a:xfrm>
        </p:grpSpPr>
        <p:sp>
          <p:nvSpPr>
            <p:cNvPr id="82" name="Freeform 81"/>
            <p:cNvSpPr/>
            <p:nvPr/>
          </p:nvSpPr>
          <p:spPr>
            <a:xfrm>
              <a:off x="3305948" y="3916601"/>
              <a:ext cx="10128" cy="431669"/>
            </a:xfrm>
            <a:custGeom>
              <a:avLst/>
              <a:gdLst/>
              <a:ahLst/>
              <a:cxnLst/>
              <a:rect l="0" t="0" r="0" b="0"/>
              <a:pathLst>
                <a:path w="10128" h="431669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897"/>
                  </a:lnTo>
                  <a:lnTo>
                    <a:pt x="0" y="105036"/>
                  </a:lnTo>
                  <a:lnTo>
                    <a:pt x="0" y="119150"/>
                  </a:lnTo>
                  <a:lnTo>
                    <a:pt x="5" y="133242"/>
                  </a:lnTo>
                  <a:lnTo>
                    <a:pt x="177" y="147317"/>
                  </a:lnTo>
                  <a:lnTo>
                    <a:pt x="825" y="161382"/>
                  </a:lnTo>
                  <a:lnTo>
                    <a:pt x="2074" y="175437"/>
                  </a:lnTo>
                  <a:lnTo>
                    <a:pt x="3727" y="189488"/>
                  </a:lnTo>
                  <a:lnTo>
                    <a:pt x="5375" y="203534"/>
                  </a:lnTo>
                  <a:lnTo>
                    <a:pt x="6778" y="217578"/>
                  </a:lnTo>
                  <a:lnTo>
                    <a:pt x="7870" y="231619"/>
                  </a:lnTo>
                  <a:lnTo>
                    <a:pt x="8679" y="245660"/>
                  </a:lnTo>
                  <a:lnTo>
                    <a:pt x="9257" y="259713"/>
                  </a:lnTo>
                  <a:lnTo>
                    <a:pt x="9662" y="274270"/>
                  </a:lnTo>
                  <a:lnTo>
                    <a:pt x="9941" y="290254"/>
                  </a:lnTo>
                  <a:lnTo>
                    <a:pt x="10127" y="308034"/>
                  </a:lnTo>
                  <a:lnTo>
                    <a:pt x="10085" y="326858"/>
                  </a:lnTo>
                  <a:lnTo>
                    <a:pt x="9524" y="345193"/>
                  </a:lnTo>
                  <a:lnTo>
                    <a:pt x="8334" y="362176"/>
                  </a:lnTo>
                  <a:lnTo>
                    <a:pt x="6713" y="377399"/>
                  </a:lnTo>
                  <a:lnTo>
                    <a:pt x="4917" y="392157"/>
                  </a:lnTo>
                  <a:lnTo>
                    <a:pt x="2788" y="40885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05906" y="4137699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9588" y="2934"/>
                  </a:lnTo>
                  <a:lnTo>
                    <a:pt x="150601" y="5716"/>
                  </a:lnTo>
                  <a:lnTo>
                    <a:pt x="140610" y="8616"/>
                  </a:lnTo>
                  <a:lnTo>
                    <a:pt x="129803" y="11656"/>
                  </a:lnTo>
                  <a:lnTo>
                    <a:pt x="118640" y="14821"/>
                  </a:lnTo>
                  <a:lnTo>
                    <a:pt x="107435" y="18085"/>
                  </a:lnTo>
                  <a:lnTo>
                    <a:pt x="96322" y="21423"/>
                  </a:lnTo>
                  <a:lnTo>
                    <a:pt x="85338" y="24814"/>
                  </a:lnTo>
                  <a:lnTo>
                    <a:pt x="74472" y="28247"/>
                  </a:lnTo>
                  <a:lnTo>
                    <a:pt x="63702" y="31875"/>
                  </a:lnTo>
                  <a:lnTo>
                    <a:pt x="53005" y="35996"/>
                  </a:lnTo>
                  <a:lnTo>
                    <a:pt x="42373" y="40725"/>
                  </a:lnTo>
                  <a:lnTo>
                    <a:pt x="32247" y="45718"/>
                  </a:lnTo>
                  <a:lnTo>
                    <a:pt x="22509" y="50757"/>
                  </a:lnTo>
                  <a:lnTo>
                    <a:pt x="12304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27046" y="4000829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29"/>
                  </a:lnTo>
                  <a:lnTo>
                    <a:pt x="5" y="92498"/>
                  </a:lnTo>
                  <a:lnTo>
                    <a:pt x="178" y="110841"/>
                  </a:lnTo>
                  <a:lnTo>
                    <a:pt x="827" y="129446"/>
                  </a:lnTo>
                  <a:lnTo>
                    <a:pt x="2075" y="147988"/>
                  </a:lnTo>
                  <a:lnTo>
                    <a:pt x="3727" y="166182"/>
                  </a:lnTo>
                  <a:lnTo>
                    <a:pt x="5375" y="183704"/>
                  </a:lnTo>
                  <a:lnTo>
                    <a:pt x="6778" y="200443"/>
                  </a:lnTo>
                  <a:lnTo>
                    <a:pt x="7874" y="216251"/>
                  </a:lnTo>
                  <a:lnTo>
                    <a:pt x="8802" y="232611"/>
                  </a:lnTo>
                  <a:lnTo>
                    <a:pt x="9640" y="253195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69119" y="3927129"/>
              <a:ext cx="263213" cy="136872"/>
            </a:xfrm>
            <a:custGeom>
              <a:avLst/>
              <a:gdLst/>
              <a:ahLst/>
              <a:cxnLst/>
              <a:rect l="0" t="0" r="0" b="0"/>
              <a:pathLst>
                <a:path w="263213" h="136872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65" y="8616"/>
                  </a:lnTo>
                  <a:lnTo>
                    <a:pt x="228244" y="11656"/>
                  </a:lnTo>
                  <a:lnTo>
                    <a:pt x="218749" y="14821"/>
                  </a:lnTo>
                  <a:lnTo>
                    <a:pt x="208953" y="18086"/>
                  </a:lnTo>
                  <a:lnTo>
                    <a:pt x="198766" y="21424"/>
                  </a:lnTo>
                  <a:lnTo>
                    <a:pt x="187944" y="24815"/>
                  </a:lnTo>
                  <a:lnTo>
                    <a:pt x="176409" y="28248"/>
                  </a:lnTo>
                  <a:lnTo>
                    <a:pt x="164392" y="31875"/>
                  </a:lnTo>
                  <a:lnTo>
                    <a:pt x="152327" y="35996"/>
                  </a:lnTo>
                  <a:lnTo>
                    <a:pt x="140465" y="40734"/>
                  </a:lnTo>
                  <a:lnTo>
                    <a:pt x="128721" y="46053"/>
                  </a:lnTo>
                  <a:lnTo>
                    <a:pt x="116770" y="51847"/>
                  </a:lnTo>
                  <a:lnTo>
                    <a:pt x="104437" y="58005"/>
                  </a:lnTo>
                  <a:lnTo>
                    <a:pt x="91866" y="64428"/>
                  </a:lnTo>
                  <a:lnTo>
                    <a:pt x="79420" y="71038"/>
                  </a:lnTo>
                  <a:lnTo>
                    <a:pt x="67308" y="77784"/>
                  </a:lnTo>
                  <a:lnTo>
                    <a:pt x="55734" y="84788"/>
                  </a:lnTo>
                  <a:lnTo>
                    <a:pt x="44962" y="92329"/>
                  </a:lnTo>
                  <a:lnTo>
                    <a:pt x="35061" y="100503"/>
                  </a:lnTo>
                  <a:lnTo>
                    <a:pt x="26231" y="108805"/>
                  </a:lnTo>
                  <a:lnTo>
                    <a:pt x="18030" y="117037"/>
                  </a:lnTo>
                  <a:lnTo>
                    <a:pt x="9734" y="12592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27005" y="4259433"/>
              <a:ext cx="347441" cy="99366"/>
            </a:xfrm>
            <a:custGeom>
              <a:avLst/>
              <a:gdLst/>
              <a:ahLst/>
              <a:cxnLst/>
              <a:rect l="0" t="0" r="0" b="0"/>
              <a:pathLst>
                <a:path w="347441" h="99366">
                  <a:moveTo>
                    <a:pt x="347440" y="4608"/>
                  </a:moveTo>
                  <a:lnTo>
                    <a:pt x="338572" y="1808"/>
                  </a:lnTo>
                  <a:lnTo>
                    <a:pt x="329585" y="306"/>
                  </a:lnTo>
                  <a:lnTo>
                    <a:pt x="319594" y="0"/>
                  </a:lnTo>
                  <a:lnTo>
                    <a:pt x="308786" y="679"/>
                  </a:lnTo>
                  <a:lnTo>
                    <a:pt x="297623" y="2147"/>
                  </a:lnTo>
                  <a:lnTo>
                    <a:pt x="286413" y="4216"/>
                  </a:lnTo>
                  <a:lnTo>
                    <a:pt x="275128" y="6726"/>
                  </a:lnTo>
                  <a:lnTo>
                    <a:pt x="263496" y="9549"/>
                  </a:lnTo>
                  <a:lnTo>
                    <a:pt x="251377" y="12595"/>
                  </a:lnTo>
                  <a:lnTo>
                    <a:pt x="238781" y="15961"/>
                  </a:lnTo>
                  <a:lnTo>
                    <a:pt x="225787" y="19906"/>
                  </a:lnTo>
                  <a:lnTo>
                    <a:pt x="212486" y="24525"/>
                  </a:lnTo>
                  <a:lnTo>
                    <a:pt x="198959" y="29764"/>
                  </a:lnTo>
                  <a:lnTo>
                    <a:pt x="185272" y="35505"/>
                  </a:lnTo>
                  <a:lnTo>
                    <a:pt x="171473" y="41623"/>
                  </a:lnTo>
                  <a:lnTo>
                    <a:pt x="157597" y="47849"/>
                  </a:lnTo>
                  <a:lnTo>
                    <a:pt x="143668" y="53796"/>
                  </a:lnTo>
                  <a:lnTo>
                    <a:pt x="129708" y="59273"/>
                  </a:lnTo>
                  <a:lnTo>
                    <a:pt x="115892" y="64272"/>
                  </a:lnTo>
                  <a:lnTo>
                    <a:pt x="102535" y="68864"/>
                  </a:lnTo>
                  <a:lnTo>
                    <a:pt x="89772" y="73138"/>
                  </a:lnTo>
                  <a:lnTo>
                    <a:pt x="77574" y="77180"/>
                  </a:lnTo>
                  <a:lnTo>
                    <a:pt x="65843" y="81055"/>
                  </a:lnTo>
                  <a:lnTo>
                    <a:pt x="54476" y="84809"/>
                  </a:lnTo>
                  <a:lnTo>
                    <a:pt x="43640" y="88327"/>
                  </a:lnTo>
                  <a:lnTo>
                    <a:pt x="32597" y="91683"/>
                  </a:lnTo>
                  <a:lnTo>
                    <a:pt x="19257" y="95176"/>
                  </a:lnTo>
                  <a:lnTo>
                    <a:pt x="0" y="9936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638300" y="76200"/>
            <a:ext cx="6325869" cy="6325870"/>
            <a:chOff x="1638300" y="76200"/>
            <a:chExt cx="6325869" cy="6325870"/>
          </a:xfrm>
        </p:grpSpPr>
        <p:pic>
          <p:nvPicPr>
            <p:cNvPr id="2" name="Picture 1" descr="clipboard(1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38300" y="76200"/>
              <a:ext cx="6325869" cy="63258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2615401" y="1380716"/>
              <a:ext cx="790021" cy="198559"/>
            </a:xfrm>
            <a:custGeom>
              <a:avLst/>
              <a:gdLst/>
              <a:ahLst/>
              <a:cxnLst/>
              <a:rect l="0" t="0" r="0" b="0"/>
              <a:pathLst>
                <a:path w="790021" h="198559">
                  <a:moveTo>
                    <a:pt x="49822" y="103802"/>
                  </a:moveTo>
                  <a:lnTo>
                    <a:pt x="108439" y="103802"/>
                  </a:lnTo>
                  <a:lnTo>
                    <a:pt x="162613" y="103802"/>
                  </a:lnTo>
                  <a:lnTo>
                    <a:pt x="218374" y="103802"/>
                  </a:lnTo>
                  <a:lnTo>
                    <a:pt x="274449" y="103802"/>
                  </a:lnTo>
                  <a:lnTo>
                    <a:pt x="330586" y="103802"/>
                  </a:lnTo>
                  <a:lnTo>
                    <a:pt x="386735" y="103802"/>
                  </a:lnTo>
                  <a:lnTo>
                    <a:pt x="437297" y="98212"/>
                  </a:lnTo>
                  <a:lnTo>
                    <a:pt x="494864" y="85590"/>
                  </a:lnTo>
                  <a:lnTo>
                    <a:pt x="548733" y="83307"/>
                  </a:lnTo>
                  <a:lnTo>
                    <a:pt x="604434" y="82856"/>
                  </a:lnTo>
                  <a:lnTo>
                    <a:pt x="660497" y="82767"/>
                  </a:lnTo>
                  <a:lnTo>
                    <a:pt x="716631" y="82749"/>
                  </a:lnTo>
                  <a:lnTo>
                    <a:pt x="738466" y="88986"/>
                  </a:lnTo>
                  <a:lnTo>
                    <a:pt x="771547" y="112053"/>
                  </a:lnTo>
                  <a:lnTo>
                    <a:pt x="787881" y="137832"/>
                  </a:lnTo>
                  <a:lnTo>
                    <a:pt x="790020" y="160650"/>
                  </a:lnTo>
                  <a:lnTo>
                    <a:pt x="788952" y="173286"/>
                  </a:lnTo>
                  <a:lnTo>
                    <a:pt x="783561" y="181710"/>
                  </a:lnTo>
                  <a:lnTo>
                    <a:pt x="775288" y="187326"/>
                  </a:lnTo>
                  <a:lnTo>
                    <a:pt x="741287" y="195230"/>
                  </a:lnTo>
                  <a:lnTo>
                    <a:pt x="687876" y="197901"/>
                  </a:lnTo>
                  <a:lnTo>
                    <a:pt x="632265" y="198428"/>
                  </a:lnTo>
                  <a:lnTo>
                    <a:pt x="576220" y="198532"/>
                  </a:lnTo>
                  <a:lnTo>
                    <a:pt x="527886" y="198550"/>
                  </a:lnTo>
                  <a:lnTo>
                    <a:pt x="475350" y="198556"/>
                  </a:lnTo>
                  <a:lnTo>
                    <a:pt x="415677" y="198558"/>
                  </a:lnTo>
                  <a:lnTo>
                    <a:pt x="358829" y="198558"/>
                  </a:lnTo>
                  <a:lnTo>
                    <a:pt x="302540" y="198558"/>
                  </a:lnTo>
                  <a:lnTo>
                    <a:pt x="246361" y="198558"/>
                  </a:lnTo>
                  <a:lnTo>
                    <a:pt x="189034" y="198558"/>
                  </a:lnTo>
                  <a:lnTo>
                    <a:pt x="125717" y="198558"/>
                  </a:lnTo>
                  <a:lnTo>
                    <a:pt x="67803" y="198558"/>
                  </a:lnTo>
                  <a:lnTo>
                    <a:pt x="25384" y="198558"/>
                  </a:lnTo>
                  <a:lnTo>
                    <a:pt x="15982" y="193879"/>
                  </a:lnTo>
                  <a:lnTo>
                    <a:pt x="9715" y="186080"/>
                  </a:lnTo>
                  <a:lnTo>
                    <a:pt x="2751" y="164936"/>
                  </a:lnTo>
                  <a:lnTo>
                    <a:pt x="0" y="127895"/>
                  </a:lnTo>
                  <a:lnTo>
                    <a:pt x="3502" y="105151"/>
                  </a:lnTo>
                  <a:lnTo>
                    <a:pt x="12078" y="86464"/>
                  </a:lnTo>
                  <a:lnTo>
                    <a:pt x="36647" y="55403"/>
                  </a:lnTo>
                  <a:lnTo>
                    <a:pt x="62686" y="39419"/>
                  </a:lnTo>
                  <a:lnTo>
                    <a:pt x="111331" y="31943"/>
                  </a:lnTo>
                  <a:lnTo>
                    <a:pt x="174327" y="24755"/>
                  </a:lnTo>
                  <a:lnTo>
                    <a:pt x="226321" y="20597"/>
                  </a:lnTo>
                  <a:lnTo>
                    <a:pt x="278532" y="16656"/>
                  </a:lnTo>
                  <a:lnTo>
                    <a:pt x="301209" y="13598"/>
                  </a:lnTo>
                  <a:lnTo>
                    <a:pt x="360567" y="18556"/>
                  </a:lnTo>
                  <a:lnTo>
                    <a:pt x="421253" y="20542"/>
                  </a:lnTo>
                  <a:lnTo>
                    <a:pt x="472581" y="27867"/>
                  </a:lnTo>
                  <a:lnTo>
                    <a:pt x="527434" y="29661"/>
                  </a:lnTo>
                  <a:lnTo>
                    <a:pt x="582159" y="31185"/>
                  </a:lnTo>
                  <a:lnTo>
                    <a:pt x="615823" y="39652"/>
                  </a:lnTo>
                  <a:lnTo>
                    <a:pt x="633221" y="50334"/>
                  </a:lnTo>
                  <a:lnTo>
                    <a:pt x="645632" y="66000"/>
                  </a:lnTo>
                  <a:lnTo>
                    <a:pt x="668722" y="99064"/>
                  </a:lnTo>
                  <a:lnTo>
                    <a:pt x="688915" y="120985"/>
                  </a:lnTo>
                  <a:lnTo>
                    <a:pt x="696982" y="124616"/>
                  </a:lnTo>
                  <a:lnTo>
                    <a:pt x="715305" y="125531"/>
                  </a:lnTo>
                  <a:lnTo>
                    <a:pt x="719255" y="122967"/>
                  </a:lnTo>
                  <a:lnTo>
                    <a:pt x="719549" y="118918"/>
                  </a:lnTo>
                  <a:lnTo>
                    <a:pt x="713636" y="108180"/>
                  </a:lnTo>
                  <a:lnTo>
                    <a:pt x="703210" y="95609"/>
                  </a:lnTo>
                  <a:lnTo>
                    <a:pt x="678596" y="80967"/>
                  </a:lnTo>
                  <a:lnTo>
                    <a:pt x="630433" y="66709"/>
                  </a:lnTo>
                  <a:lnTo>
                    <a:pt x="567539" y="56760"/>
                  </a:lnTo>
                  <a:lnTo>
                    <a:pt x="525134" y="42690"/>
                  </a:lnTo>
                  <a:lnTo>
                    <a:pt x="480074" y="17491"/>
                  </a:lnTo>
                  <a:lnTo>
                    <a:pt x="478207" y="14676"/>
                  </a:lnTo>
                  <a:lnTo>
                    <a:pt x="481641" y="12799"/>
                  </a:lnTo>
                  <a:lnTo>
                    <a:pt x="533416" y="9539"/>
                  </a:lnTo>
                  <a:lnTo>
                    <a:pt x="595592" y="3521"/>
                  </a:lnTo>
                  <a:lnTo>
                    <a:pt x="633971" y="0"/>
                  </a:lnTo>
                  <a:lnTo>
                    <a:pt x="641636" y="3015"/>
                  </a:lnTo>
                  <a:lnTo>
                    <a:pt x="645576" y="8534"/>
                  </a:lnTo>
                  <a:lnTo>
                    <a:pt x="646834" y="24026"/>
                  </a:lnTo>
                  <a:lnTo>
                    <a:pt x="643494" y="42610"/>
                  </a:lnTo>
                  <a:lnTo>
                    <a:pt x="618361" y="103802"/>
                  </a:lnTo>
                </a:path>
              </a:pathLst>
            </a:custGeom>
            <a:ln w="127000" cap="flat" cmpd="sng" algn="ctr">
              <a:solidFill>
                <a:srgbClr val="0441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921315" y="5127378"/>
              <a:ext cx="1105463" cy="176786"/>
            </a:xfrm>
            <a:custGeom>
              <a:avLst/>
              <a:gdLst/>
              <a:ahLst/>
              <a:cxnLst/>
              <a:rect l="0" t="0" r="0" b="0"/>
              <a:pathLst>
                <a:path w="1105463" h="176786">
                  <a:moveTo>
                    <a:pt x="923721" y="126342"/>
                  </a:moveTo>
                  <a:lnTo>
                    <a:pt x="869577" y="134675"/>
                  </a:lnTo>
                  <a:lnTo>
                    <a:pt x="814630" y="136436"/>
                  </a:lnTo>
                  <a:lnTo>
                    <a:pt x="758717" y="136784"/>
                  </a:lnTo>
                  <a:lnTo>
                    <a:pt x="702612" y="136853"/>
                  </a:lnTo>
                  <a:lnTo>
                    <a:pt x="646468" y="136866"/>
                  </a:lnTo>
                  <a:lnTo>
                    <a:pt x="590318" y="136870"/>
                  </a:lnTo>
                  <a:lnTo>
                    <a:pt x="534167" y="136870"/>
                  </a:lnTo>
                  <a:lnTo>
                    <a:pt x="478015" y="136870"/>
                  </a:lnTo>
                  <a:lnTo>
                    <a:pt x="423033" y="135700"/>
                  </a:lnTo>
                  <a:lnTo>
                    <a:pt x="360738" y="127805"/>
                  </a:lnTo>
                  <a:lnTo>
                    <a:pt x="306930" y="125461"/>
                  </a:lnTo>
                  <a:lnTo>
                    <a:pt x="244886" y="117315"/>
                  </a:lnTo>
                  <a:lnTo>
                    <a:pt x="189939" y="116110"/>
                  </a:lnTo>
                  <a:lnTo>
                    <a:pt x="134026" y="115872"/>
                  </a:lnTo>
                  <a:lnTo>
                    <a:pt x="77920" y="115825"/>
                  </a:lnTo>
                  <a:lnTo>
                    <a:pt x="68566" y="111142"/>
                  </a:lnTo>
                  <a:lnTo>
                    <a:pt x="62329" y="103340"/>
                  </a:lnTo>
                  <a:lnTo>
                    <a:pt x="58171" y="93459"/>
                  </a:lnTo>
                  <a:lnTo>
                    <a:pt x="56671" y="73123"/>
                  </a:lnTo>
                  <a:lnTo>
                    <a:pt x="57909" y="62786"/>
                  </a:lnTo>
                  <a:lnTo>
                    <a:pt x="62244" y="54726"/>
                  </a:lnTo>
                  <a:lnTo>
                    <a:pt x="76419" y="42649"/>
                  </a:lnTo>
                  <a:lnTo>
                    <a:pt x="109719" y="34863"/>
                  </a:lnTo>
                  <a:lnTo>
                    <a:pt x="168353" y="40350"/>
                  </a:lnTo>
                  <a:lnTo>
                    <a:pt x="222352" y="41765"/>
                  </a:lnTo>
                  <a:lnTo>
                    <a:pt x="284144" y="43215"/>
                  </a:lnTo>
                  <a:lnTo>
                    <a:pt x="335691" y="50433"/>
                  </a:lnTo>
                  <a:lnTo>
                    <a:pt x="362897" y="54000"/>
                  </a:lnTo>
                  <a:lnTo>
                    <a:pt x="418491" y="69115"/>
                  </a:lnTo>
                  <a:lnTo>
                    <a:pt x="481326" y="80331"/>
                  </a:lnTo>
                  <a:lnTo>
                    <a:pt x="534820" y="83458"/>
                  </a:lnTo>
                  <a:lnTo>
                    <a:pt x="596037" y="84075"/>
                  </a:lnTo>
                  <a:lnTo>
                    <a:pt x="656049" y="84198"/>
                  </a:lnTo>
                  <a:lnTo>
                    <a:pt x="712963" y="84222"/>
                  </a:lnTo>
                  <a:lnTo>
                    <a:pt x="769267" y="84226"/>
                  </a:lnTo>
                  <a:lnTo>
                    <a:pt x="825448" y="84227"/>
                  </a:lnTo>
                  <a:lnTo>
                    <a:pt x="881606" y="84227"/>
                  </a:lnTo>
                  <a:lnTo>
                    <a:pt x="944562" y="92633"/>
                  </a:lnTo>
                  <a:lnTo>
                    <a:pt x="982018" y="103356"/>
                  </a:lnTo>
                  <a:lnTo>
                    <a:pt x="1016822" y="127347"/>
                  </a:lnTo>
                  <a:lnTo>
                    <a:pt x="1032950" y="139657"/>
                  </a:lnTo>
                  <a:lnTo>
                    <a:pt x="1051815" y="149027"/>
                  </a:lnTo>
                  <a:lnTo>
                    <a:pt x="1060590" y="149654"/>
                  </a:lnTo>
                  <a:lnTo>
                    <a:pt x="1076578" y="144112"/>
                  </a:lnTo>
                  <a:lnTo>
                    <a:pt x="1088364" y="130730"/>
                  </a:lnTo>
                  <a:lnTo>
                    <a:pt x="1105462" y="93543"/>
                  </a:lnTo>
                  <a:lnTo>
                    <a:pt x="1104544" y="85759"/>
                  </a:lnTo>
                  <a:lnTo>
                    <a:pt x="1100422" y="79399"/>
                  </a:lnTo>
                  <a:lnTo>
                    <a:pt x="1085313" y="69213"/>
                  </a:lnTo>
                  <a:lnTo>
                    <a:pt x="1050499" y="58072"/>
                  </a:lnTo>
                  <a:lnTo>
                    <a:pt x="996814" y="53715"/>
                  </a:lnTo>
                  <a:lnTo>
                    <a:pt x="982978" y="53357"/>
                  </a:lnTo>
                  <a:lnTo>
                    <a:pt x="972585" y="49609"/>
                  </a:lnTo>
                  <a:lnTo>
                    <a:pt x="957916" y="36086"/>
                  </a:lnTo>
                  <a:lnTo>
                    <a:pt x="955877" y="28737"/>
                  </a:lnTo>
                  <a:lnTo>
                    <a:pt x="956857" y="21497"/>
                  </a:lnTo>
                  <a:lnTo>
                    <a:pt x="959849" y="14331"/>
                  </a:lnTo>
                  <a:lnTo>
                    <a:pt x="954826" y="9554"/>
                  </a:lnTo>
                  <a:lnTo>
                    <a:pt x="916560" y="2830"/>
                  </a:lnTo>
                  <a:lnTo>
                    <a:pt x="857403" y="558"/>
                  </a:lnTo>
                  <a:lnTo>
                    <a:pt x="795327" y="110"/>
                  </a:lnTo>
                  <a:lnTo>
                    <a:pt x="738007" y="21"/>
                  </a:lnTo>
                  <a:lnTo>
                    <a:pt x="681623" y="3"/>
                  </a:lnTo>
                  <a:lnTo>
                    <a:pt x="625426" y="0"/>
                  </a:lnTo>
                  <a:lnTo>
                    <a:pt x="562029" y="0"/>
                  </a:lnTo>
                  <a:lnTo>
                    <a:pt x="503232" y="0"/>
                  </a:lnTo>
                  <a:lnTo>
                    <a:pt x="446558" y="0"/>
                  </a:lnTo>
                  <a:lnTo>
                    <a:pt x="390303" y="0"/>
                  </a:lnTo>
                  <a:lnTo>
                    <a:pt x="337251" y="3119"/>
                  </a:lnTo>
                  <a:lnTo>
                    <a:pt x="274659" y="10722"/>
                  </a:lnTo>
                  <a:lnTo>
                    <a:pt x="218800" y="25054"/>
                  </a:lnTo>
                  <a:lnTo>
                    <a:pt x="167888" y="30295"/>
                  </a:lnTo>
                  <a:lnTo>
                    <a:pt x="115892" y="28210"/>
                  </a:lnTo>
                  <a:lnTo>
                    <a:pt x="65890" y="22470"/>
                  </a:lnTo>
                  <a:lnTo>
                    <a:pt x="24841" y="27064"/>
                  </a:lnTo>
                  <a:lnTo>
                    <a:pt x="15632" y="33251"/>
                  </a:lnTo>
                  <a:lnTo>
                    <a:pt x="9493" y="42054"/>
                  </a:lnTo>
                  <a:lnTo>
                    <a:pt x="2671" y="64314"/>
                  </a:lnTo>
                  <a:lnTo>
                    <a:pt x="0" y="101984"/>
                  </a:lnTo>
                  <a:lnTo>
                    <a:pt x="3521" y="124875"/>
                  </a:lnTo>
                  <a:lnTo>
                    <a:pt x="8438" y="133552"/>
                  </a:lnTo>
                  <a:lnTo>
                    <a:pt x="23258" y="146314"/>
                  </a:lnTo>
                  <a:lnTo>
                    <a:pt x="81879" y="171562"/>
                  </a:lnTo>
                  <a:lnTo>
                    <a:pt x="118746" y="176785"/>
                  </a:lnTo>
                  <a:lnTo>
                    <a:pt x="142474" y="171767"/>
                  </a:lnTo>
                  <a:lnTo>
                    <a:pt x="186727" y="147398"/>
                  </a:lnTo>
                </a:path>
              </a:pathLst>
            </a:custGeom>
            <a:ln w="127000" cap="flat" cmpd="sng" algn="ctr">
              <a:solidFill>
                <a:srgbClr val="FCED8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96850" y="5443232"/>
              <a:ext cx="784246" cy="126344"/>
            </a:xfrm>
            <a:custGeom>
              <a:avLst/>
              <a:gdLst/>
              <a:ahLst/>
              <a:cxnLst/>
              <a:rect l="0" t="0" r="0" b="0"/>
              <a:pathLst>
                <a:path w="784246" h="126344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80763" y="0"/>
                  </a:lnTo>
                  <a:lnTo>
                    <a:pt x="336913" y="0"/>
                  </a:lnTo>
                  <a:lnTo>
                    <a:pt x="393064" y="0"/>
                  </a:lnTo>
                  <a:lnTo>
                    <a:pt x="456452" y="0"/>
                  </a:lnTo>
                  <a:lnTo>
                    <a:pt x="515246" y="0"/>
                  </a:lnTo>
                  <a:lnTo>
                    <a:pt x="571920" y="0"/>
                  </a:lnTo>
                  <a:lnTo>
                    <a:pt x="628175" y="0"/>
                  </a:lnTo>
                  <a:lnTo>
                    <a:pt x="684347" y="0"/>
                  </a:lnTo>
                  <a:lnTo>
                    <a:pt x="740503" y="5590"/>
                  </a:lnTo>
                  <a:lnTo>
                    <a:pt x="762340" y="14573"/>
                  </a:lnTo>
                  <a:lnTo>
                    <a:pt x="771440" y="20244"/>
                  </a:lnTo>
                  <a:lnTo>
                    <a:pt x="777505" y="28704"/>
                  </a:lnTo>
                  <a:lnTo>
                    <a:pt x="784245" y="50582"/>
                  </a:lnTo>
                  <a:lnTo>
                    <a:pt x="782451" y="83618"/>
                  </a:lnTo>
                  <a:lnTo>
                    <a:pt x="777828" y="92010"/>
                  </a:lnTo>
                  <a:lnTo>
                    <a:pt x="763332" y="104455"/>
                  </a:lnTo>
                  <a:lnTo>
                    <a:pt x="735440" y="118037"/>
                  </a:lnTo>
                  <a:lnTo>
                    <a:pt x="677763" y="124702"/>
                  </a:lnTo>
                  <a:lnTo>
                    <a:pt x="628458" y="125857"/>
                  </a:lnTo>
                  <a:lnTo>
                    <a:pt x="569283" y="126247"/>
                  </a:lnTo>
                  <a:lnTo>
                    <a:pt x="512534" y="126324"/>
                  </a:lnTo>
                  <a:lnTo>
                    <a:pt x="456264" y="126339"/>
                  </a:lnTo>
                  <a:lnTo>
                    <a:pt x="400089" y="126342"/>
                  </a:lnTo>
                  <a:lnTo>
                    <a:pt x="343932" y="126343"/>
                  </a:lnTo>
                  <a:lnTo>
                    <a:pt x="287779" y="126343"/>
                  </a:lnTo>
                  <a:lnTo>
                    <a:pt x="231627" y="126343"/>
                  </a:lnTo>
                  <a:lnTo>
                    <a:pt x="175475" y="126343"/>
                  </a:lnTo>
                  <a:lnTo>
                    <a:pt x="119323" y="126343"/>
                  </a:lnTo>
                  <a:lnTo>
                    <a:pt x="63171" y="126343"/>
                  </a:lnTo>
                  <a:lnTo>
                    <a:pt x="36265" y="124003"/>
                  </a:lnTo>
                  <a:lnTo>
                    <a:pt x="12608" y="115164"/>
                  </a:lnTo>
                  <a:lnTo>
                    <a:pt x="6066" y="108362"/>
                  </a:lnTo>
                  <a:lnTo>
                    <a:pt x="2874" y="100318"/>
                  </a:lnTo>
                  <a:lnTo>
                    <a:pt x="1916" y="91445"/>
                  </a:lnTo>
                  <a:lnTo>
                    <a:pt x="4787" y="84360"/>
                  </a:lnTo>
                  <a:lnTo>
                    <a:pt x="17335" y="73369"/>
                  </a:lnTo>
                  <a:lnTo>
                    <a:pt x="44130" y="60604"/>
                  </a:lnTo>
                  <a:lnTo>
                    <a:pt x="106475" y="53691"/>
                  </a:lnTo>
                  <a:lnTo>
                    <a:pt x="161672" y="52850"/>
                  </a:lnTo>
                  <a:lnTo>
                    <a:pt x="217635" y="52684"/>
                  </a:lnTo>
                  <a:lnTo>
                    <a:pt x="276870" y="52651"/>
                  </a:lnTo>
                  <a:lnTo>
                    <a:pt x="338960" y="52644"/>
                  </a:lnTo>
                  <a:lnTo>
                    <a:pt x="396285" y="52643"/>
                  </a:lnTo>
                  <a:lnTo>
                    <a:pt x="452668" y="52643"/>
                  </a:lnTo>
                  <a:lnTo>
                    <a:pt x="508866" y="52643"/>
                  </a:lnTo>
                  <a:lnTo>
                    <a:pt x="565027" y="52643"/>
                  </a:lnTo>
                  <a:lnTo>
                    <a:pt x="621181" y="52643"/>
                  </a:lnTo>
                  <a:lnTo>
                    <a:pt x="677333" y="52643"/>
                  </a:lnTo>
                  <a:lnTo>
                    <a:pt x="699170" y="46404"/>
                  </a:lnTo>
                  <a:lnTo>
                    <a:pt x="708269" y="41465"/>
                  </a:lnTo>
                  <a:lnTo>
                    <a:pt x="713165" y="37002"/>
                  </a:lnTo>
                  <a:lnTo>
                    <a:pt x="715259" y="32857"/>
                  </a:lnTo>
                  <a:lnTo>
                    <a:pt x="715938" y="21058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70500" y="842484"/>
              <a:ext cx="1414396" cy="240140"/>
            </a:xfrm>
            <a:custGeom>
              <a:avLst/>
              <a:gdLst/>
              <a:ahLst/>
              <a:cxnLst/>
              <a:rect l="0" t="0" r="0" b="0"/>
              <a:pathLst>
                <a:path w="1414396" h="240140">
                  <a:moveTo>
                    <a:pt x="627178" y="84023"/>
                  </a:moveTo>
                  <a:lnTo>
                    <a:pt x="685795" y="89612"/>
                  </a:lnTo>
                  <a:lnTo>
                    <a:pt x="739969" y="93576"/>
                  </a:lnTo>
                  <a:lnTo>
                    <a:pt x="795731" y="97479"/>
                  </a:lnTo>
                  <a:lnTo>
                    <a:pt x="851805" y="103579"/>
                  </a:lnTo>
                  <a:lnTo>
                    <a:pt x="899495" y="104635"/>
                  </a:lnTo>
                  <a:lnTo>
                    <a:pt x="950670" y="104948"/>
                  </a:lnTo>
                  <a:lnTo>
                    <a:pt x="1011959" y="105054"/>
                  </a:lnTo>
                  <a:lnTo>
                    <a:pt x="1069126" y="105075"/>
                  </a:lnTo>
                  <a:lnTo>
                    <a:pt x="1125478" y="105079"/>
                  </a:lnTo>
                  <a:lnTo>
                    <a:pt x="1188905" y="105080"/>
                  </a:lnTo>
                  <a:lnTo>
                    <a:pt x="1247707" y="105080"/>
                  </a:lnTo>
                  <a:lnTo>
                    <a:pt x="1304383" y="105080"/>
                  </a:lnTo>
                  <a:lnTo>
                    <a:pt x="1359468" y="103910"/>
                  </a:lnTo>
                  <a:lnTo>
                    <a:pt x="1383139" y="99491"/>
                  </a:lnTo>
                  <a:lnTo>
                    <a:pt x="1387345" y="96675"/>
                  </a:lnTo>
                  <a:lnTo>
                    <a:pt x="1386640" y="93628"/>
                  </a:lnTo>
                  <a:lnTo>
                    <a:pt x="1376498" y="87122"/>
                  </a:lnTo>
                  <a:lnTo>
                    <a:pt x="1331437" y="69931"/>
                  </a:lnTo>
                  <a:lnTo>
                    <a:pt x="1274605" y="64342"/>
                  </a:lnTo>
                  <a:lnTo>
                    <a:pt x="1217106" y="63238"/>
                  </a:lnTo>
                  <a:lnTo>
                    <a:pt x="1160688" y="63020"/>
                  </a:lnTo>
                  <a:lnTo>
                    <a:pt x="1104483" y="62977"/>
                  </a:lnTo>
                  <a:lnTo>
                    <a:pt x="1048321" y="62968"/>
                  </a:lnTo>
                  <a:lnTo>
                    <a:pt x="992166" y="62967"/>
                  </a:lnTo>
                  <a:lnTo>
                    <a:pt x="936014" y="62966"/>
                  </a:lnTo>
                  <a:lnTo>
                    <a:pt x="879862" y="62966"/>
                  </a:lnTo>
                  <a:lnTo>
                    <a:pt x="823711" y="62966"/>
                  </a:lnTo>
                  <a:lnTo>
                    <a:pt x="768728" y="61797"/>
                  </a:lnTo>
                  <a:lnTo>
                    <a:pt x="716620" y="54633"/>
                  </a:lnTo>
                  <a:lnTo>
                    <a:pt x="656284" y="52871"/>
                  </a:lnTo>
                  <a:lnTo>
                    <a:pt x="599306" y="52523"/>
                  </a:lnTo>
                  <a:lnTo>
                    <a:pt x="542990" y="52455"/>
                  </a:lnTo>
                  <a:lnTo>
                    <a:pt x="486806" y="52441"/>
                  </a:lnTo>
                  <a:lnTo>
                    <a:pt x="430648" y="52438"/>
                  </a:lnTo>
                  <a:lnTo>
                    <a:pt x="374495" y="52438"/>
                  </a:lnTo>
                  <a:lnTo>
                    <a:pt x="312753" y="52438"/>
                  </a:lnTo>
                  <a:lnTo>
                    <a:pt x="259873" y="45202"/>
                  </a:lnTo>
                  <a:lnTo>
                    <a:pt x="197285" y="36754"/>
                  </a:lnTo>
                  <a:lnTo>
                    <a:pt x="138105" y="32442"/>
                  </a:lnTo>
                  <a:lnTo>
                    <a:pt x="80142" y="31590"/>
                  </a:lnTo>
                  <a:lnTo>
                    <a:pt x="54158" y="33814"/>
                  </a:lnTo>
                  <a:lnTo>
                    <a:pt x="34812" y="42601"/>
                  </a:lnTo>
                  <a:lnTo>
                    <a:pt x="10765" y="60701"/>
                  </a:lnTo>
                  <a:lnTo>
                    <a:pt x="2266" y="80287"/>
                  </a:lnTo>
                  <a:lnTo>
                    <a:pt x="0" y="92061"/>
                  </a:lnTo>
                  <a:lnTo>
                    <a:pt x="829" y="102250"/>
                  </a:lnTo>
                  <a:lnTo>
                    <a:pt x="7990" y="119810"/>
                  </a:lnTo>
                  <a:lnTo>
                    <a:pt x="22091" y="132294"/>
                  </a:lnTo>
                  <a:lnTo>
                    <a:pt x="59739" y="149840"/>
                  </a:lnTo>
                  <a:lnTo>
                    <a:pt x="122879" y="156685"/>
                  </a:lnTo>
                  <a:lnTo>
                    <a:pt x="161122" y="154296"/>
                  </a:lnTo>
                  <a:lnTo>
                    <a:pt x="224603" y="148130"/>
                  </a:lnTo>
                  <a:lnTo>
                    <a:pt x="279938" y="147379"/>
                  </a:lnTo>
                  <a:lnTo>
                    <a:pt x="335930" y="147231"/>
                  </a:lnTo>
                  <a:lnTo>
                    <a:pt x="392049" y="139966"/>
                  </a:lnTo>
                  <a:lnTo>
                    <a:pt x="448196" y="137318"/>
                  </a:lnTo>
                  <a:lnTo>
                    <a:pt x="504346" y="136795"/>
                  </a:lnTo>
                  <a:lnTo>
                    <a:pt x="560498" y="136691"/>
                  </a:lnTo>
                  <a:lnTo>
                    <a:pt x="619770" y="136671"/>
                  </a:lnTo>
                  <a:lnTo>
                    <a:pt x="681867" y="136667"/>
                  </a:lnTo>
                  <a:lnTo>
                    <a:pt x="740363" y="136666"/>
                  </a:lnTo>
                  <a:lnTo>
                    <a:pt x="788747" y="136666"/>
                  </a:lnTo>
                  <a:lnTo>
                    <a:pt x="847610" y="136666"/>
                  </a:lnTo>
                  <a:lnTo>
                    <a:pt x="904297" y="136666"/>
                  </a:lnTo>
                  <a:lnTo>
                    <a:pt x="959385" y="137836"/>
                  </a:lnTo>
                  <a:lnTo>
                    <a:pt x="993111" y="146241"/>
                  </a:lnTo>
                  <a:lnTo>
                    <a:pt x="1043106" y="180482"/>
                  </a:lnTo>
                  <a:lnTo>
                    <a:pt x="1105632" y="188146"/>
                  </a:lnTo>
                  <a:lnTo>
                    <a:pt x="1163361" y="177702"/>
                  </a:lnTo>
                  <a:lnTo>
                    <a:pt x="1211682" y="170118"/>
                  </a:lnTo>
                  <a:lnTo>
                    <a:pt x="1265119" y="167450"/>
                  </a:lnTo>
                  <a:lnTo>
                    <a:pt x="1327082" y="159235"/>
                  </a:lnTo>
                  <a:lnTo>
                    <a:pt x="1380850" y="156852"/>
                  </a:lnTo>
                  <a:lnTo>
                    <a:pt x="1404340" y="152266"/>
                  </a:lnTo>
                  <a:lnTo>
                    <a:pt x="1410838" y="147066"/>
                  </a:lnTo>
                  <a:lnTo>
                    <a:pt x="1413999" y="140090"/>
                  </a:lnTo>
                  <a:lnTo>
                    <a:pt x="1414395" y="122980"/>
                  </a:lnTo>
                  <a:lnTo>
                    <a:pt x="1410671" y="103677"/>
                  </a:lnTo>
                  <a:lnTo>
                    <a:pt x="1396407" y="78668"/>
                  </a:lnTo>
                  <a:lnTo>
                    <a:pt x="1377363" y="56440"/>
                  </a:lnTo>
                  <a:lnTo>
                    <a:pt x="1345725" y="40626"/>
                  </a:lnTo>
                  <a:lnTo>
                    <a:pt x="1299177" y="25971"/>
                  </a:lnTo>
                  <a:lnTo>
                    <a:pt x="1239204" y="18744"/>
                  </a:lnTo>
                  <a:lnTo>
                    <a:pt x="1181950" y="11987"/>
                  </a:lnTo>
                  <a:lnTo>
                    <a:pt x="1125581" y="10652"/>
                  </a:lnTo>
                  <a:lnTo>
                    <a:pt x="1069386" y="10389"/>
                  </a:lnTo>
                  <a:lnTo>
                    <a:pt x="1013225" y="10337"/>
                  </a:lnTo>
                  <a:lnTo>
                    <a:pt x="957072" y="10326"/>
                  </a:lnTo>
                  <a:lnTo>
                    <a:pt x="900920" y="10324"/>
                  </a:lnTo>
                  <a:lnTo>
                    <a:pt x="844768" y="10324"/>
                  </a:lnTo>
                  <a:lnTo>
                    <a:pt x="786031" y="21777"/>
                  </a:lnTo>
                  <a:lnTo>
                    <a:pt x="737586" y="29484"/>
                  </a:lnTo>
                  <a:lnTo>
                    <a:pt x="682956" y="31006"/>
                  </a:lnTo>
                  <a:lnTo>
                    <a:pt x="627104" y="31307"/>
                  </a:lnTo>
                  <a:lnTo>
                    <a:pt x="601409" y="29008"/>
                  </a:lnTo>
                  <a:lnTo>
                    <a:pt x="541213" y="5037"/>
                  </a:lnTo>
                  <a:lnTo>
                    <a:pt x="489271" y="831"/>
                  </a:lnTo>
                  <a:lnTo>
                    <a:pt x="433951" y="0"/>
                  </a:lnTo>
                  <a:lnTo>
                    <a:pt x="379133" y="1005"/>
                  </a:lnTo>
                  <a:lnTo>
                    <a:pt x="316873" y="14455"/>
                  </a:lnTo>
                  <a:lnTo>
                    <a:pt x="263070" y="20758"/>
                  </a:lnTo>
                  <a:lnTo>
                    <a:pt x="229566" y="30053"/>
                  </a:lnTo>
                  <a:lnTo>
                    <a:pt x="173591" y="58570"/>
                  </a:lnTo>
                  <a:lnTo>
                    <a:pt x="135288" y="76439"/>
                  </a:lnTo>
                  <a:lnTo>
                    <a:pt x="127287" y="82477"/>
                  </a:lnTo>
                  <a:lnTo>
                    <a:pt x="124291" y="88841"/>
                  </a:lnTo>
                  <a:lnTo>
                    <a:pt x="124634" y="95424"/>
                  </a:lnTo>
                  <a:lnTo>
                    <a:pt x="127203" y="102152"/>
                  </a:lnTo>
                  <a:lnTo>
                    <a:pt x="133594" y="106638"/>
                  </a:lnTo>
                  <a:lnTo>
                    <a:pt x="166116" y="112951"/>
                  </a:lnTo>
                  <a:lnTo>
                    <a:pt x="225794" y="115084"/>
                  </a:lnTo>
                  <a:lnTo>
                    <a:pt x="277401" y="109916"/>
                  </a:lnTo>
                  <a:lnTo>
                    <a:pt x="329796" y="106036"/>
                  </a:lnTo>
                  <a:lnTo>
                    <a:pt x="385206" y="105269"/>
                  </a:lnTo>
                  <a:lnTo>
                    <a:pt x="441211" y="105118"/>
                  </a:lnTo>
                  <a:lnTo>
                    <a:pt x="496164" y="103918"/>
                  </a:lnTo>
                  <a:lnTo>
                    <a:pt x="558452" y="96016"/>
                  </a:lnTo>
                  <a:lnTo>
                    <a:pt x="613430" y="96011"/>
                  </a:lnTo>
                  <a:lnTo>
                    <a:pt x="669350" y="106062"/>
                  </a:lnTo>
                  <a:lnTo>
                    <a:pt x="725456" y="113723"/>
                  </a:lnTo>
                  <a:lnTo>
                    <a:pt x="787303" y="123694"/>
                  </a:lnTo>
                  <a:lnTo>
                    <a:pt x="841692" y="125655"/>
                  </a:lnTo>
                  <a:lnTo>
                    <a:pt x="863287" y="132162"/>
                  </a:lnTo>
                  <a:lnTo>
                    <a:pt x="896216" y="155403"/>
                  </a:lnTo>
                  <a:lnTo>
                    <a:pt x="912524" y="181212"/>
                  </a:lnTo>
                  <a:lnTo>
                    <a:pt x="924765" y="211086"/>
                  </a:lnTo>
                  <a:lnTo>
                    <a:pt x="938424" y="225503"/>
                  </a:lnTo>
                  <a:lnTo>
                    <a:pt x="946979" y="230986"/>
                  </a:lnTo>
                  <a:lnTo>
                    <a:pt x="981377" y="238702"/>
                  </a:lnTo>
                  <a:lnTo>
                    <a:pt x="1031413" y="240139"/>
                  </a:lnTo>
                  <a:lnTo>
                    <a:pt x="1058847" y="231422"/>
                  </a:lnTo>
                </a:path>
              </a:pathLst>
            </a:custGeom>
            <a:ln w="127000" cap="flat" cmpd="sng" algn="ctr">
              <a:solidFill>
                <a:srgbClr val="05924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6074737" y="1947771"/>
              <a:ext cx="861744" cy="178945"/>
              <a:chOff x="6074737" y="1947771"/>
              <a:chExt cx="861744" cy="178945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6097513" y="1989885"/>
                <a:ext cx="838968" cy="136831"/>
              </a:xfrm>
              <a:custGeom>
                <a:avLst/>
                <a:gdLst/>
                <a:ahLst/>
                <a:cxnLst/>
                <a:rect l="0" t="0" r="0" b="0"/>
                <a:pathLst>
                  <a:path w="838968" h="136831">
                    <a:moveTo>
                      <a:pt x="0" y="94757"/>
                    </a:moveTo>
                    <a:lnTo>
                      <a:pt x="58617" y="94757"/>
                    </a:lnTo>
                    <a:lnTo>
                      <a:pt x="112791" y="94757"/>
                    </a:lnTo>
                    <a:lnTo>
                      <a:pt x="168552" y="94757"/>
                    </a:lnTo>
                    <a:lnTo>
                      <a:pt x="224627" y="94757"/>
                    </a:lnTo>
                    <a:lnTo>
                      <a:pt x="280763" y="94757"/>
                    </a:lnTo>
                    <a:lnTo>
                      <a:pt x="333793" y="97876"/>
                    </a:lnTo>
                    <a:lnTo>
                      <a:pt x="395209" y="106650"/>
                    </a:lnTo>
                    <a:lnTo>
                      <a:pt x="454545" y="131541"/>
                    </a:lnTo>
                    <a:lnTo>
                      <a:pt x="506421" y="135818"/>
                    </a:lnTo>
                    <a:lnTo>
                      <a:pt x="561728" y="136663"/>
                    </a:lnTo>
                    <a:lnTo>
                      <a:pt x="617712" y="136830"/>
                    </a:lnTo>
                    <a:lnTo>
                      <a:pt x="670712" y="133743"/>
                    </a:lnTo>
                    <a:lnTo>
                      <a:pt x="726056" y="118911"/>
                    </a:lnTo>
                    <a:lnTo>
                      <a:pt x="779054" y="101722"/>
                    </a:lnTo>
                    <a:lnTo>
                      <a:pt x="810679" y="91231"/>
                    </a:lnTo>
                    <a:lnTo>
                      <a:pt x="825506" y="77982"/>
                    </a:lnTo>
                    <a:lnTo>
                      <a:pt x="831096" y="69536"/>
                    </a:lnTo>
                    <a:lnTo>
                      <a:pt x="838967" y="35291"/>
                    </a:lnTo>
                    <a:lnTo>
                      <a:pt x="836561" y="25867"/>
                    </a:lnTo>
                    <a:lnTo>
                      <a:pt x="831448" y="18415"/>
                    </a:lnTo>
                    <a:lnTo>
                      <a:pt x="824531" y="12277"/>
                    </a:lnTo>
                    <a:lnTo>
                      <a:pt x="804364" y="5457"/>
                    </a:lnTo>
                    <a:lnTo>
                      <a:pt x="753292" y="1078"/>
                    </a:lnTo>
                    <a:lnTo>
                      <a:pt x="698143" y="213"/>
                    </a:lnTo>
                    <a:lnTo>
                      <a:pt x="642190" y="42"/>
                    </a:lnTo>
                    <a:lnTo>
                      <a:pt x="586077" y="9"/>
                    </a:lnTo>
                    <a:lnTo>
                      <a:pt x="529933" y="2"/>
                    </a:lnTo>
                    <a:lnTo>
                      <a:pt x="473782" y="1"/>
                    </a:lnTo>
                    <a:lnTo>
                      <a:pt x="417630" y="1"/>
                    </a:lnTo>
                    <a:lnTo>
                      <a:pt x="369927" y="0"/>
                    </a:lnTo>
                    <a:lnTo>
                      <a:pt x="318748" y="0"/>
                    </a:lnTo>
                    <a:lnTo>
                      <a:pt x="264694" y="7236"/>
                    </a:lnTo>
                    <a:lnTo>
                      <a:pt x="210169" y="9878"/>
                    </a:lnTo>
                    <a:lnTo>
                      <a:pt x="148749" y="10400"/>
                    </a:lnTo>
                    <a:lnTo>
                      <a:pt x="88698" y="10503"/>
                    </a:lnTo>
                    <a:lnTo>
                      <a:pt x="34895" y="13643"/>
                    </a:lnTo>
                    <a:lnTo>
                      <a:pt x="23263" y="16115"/>
                    </a:lnTo>
                    <a:lnTo>
                      <a:pt x="15508" y="22442"/>
                    </a:lnTo>
                    <a:lnTo>
                      <a:pt x="6893" y="41950"/>
                    </a:lnTo>
                    <a:lnTo>
                      <a:pt x="6935" y="51363"/>
                    </a:lnTo>
                    <a:lnTo>
                      <a:pt x="13221" y="68062"/>
                    </a:lnTo>
                    <a:lnTo>
                      <a:pt x="20512" y="73451"/>
                    </a:lnTo>
                    <a:lnTo>
                      <a:pt x="41091" y="79438"/>
                    </a:lnTo>
                    <a:lnTo>
                      <a:pt x="91261" y="82112"/>
                    </a:lnTo>
                    <a:lnTo>
                      <a:pt x="152528" y="75039"/>
                    </a:lnTo>
                    <a:lnTo>
                      <a:pt x="208550" y="73964"/>
                    </a:lnTo>
                    <a:lnTo>
                      <a:pt x="271608" y="73752"/>
                    </a:lnTo>
                    <a:lnTo>
                      <a:pt x="329472" y="73710"/>
                    </a:lnTo>
                    <a:lnTo>
                      <a:pt x="385961" y="73702"/>
                    </a:lnTo>
                    <a:lnTo>
                      <a:pt x="442180" y="73700"/>
                    </a:lnTo>
                    <a:lnTo>
                      <a:pt x="498346" y="73700"/>
                    </a:lnTo>
                    <a:lnTo>
                      <a:pt x="554501" y="73700"/>
                    </a:lnTo>
                    <a:lnTo>
                      <a:pt x="610652" y="73700"/>
                    </a:lnTo>
                    <a:lnTo>
                      <a:pt x="666805" y="73700"/>
                    </a:lnTo>
                    <a:lnTo>
                      <a:pt x="722957" y="73700"/>
                    </a:lnTo>
                    <a:lnTo>
                      <a:pt x="769750" y="73700"/>
                    </a:lnTo>
                    <a:lnTo>
                      <a:pt x="789637" y="73700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074737" y="1947771"/>
                <a:ext cx="128062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28062" h="126343">
                    <a:moveTo>
                      <a:pt x="128061" y="0"/>
                    </a:moveTo>
                    <a:lnTo>
                      <a:pt x="85369" y="3120"/>
                    </a:lnTo>
                    <a:lnTo>
                      <a:pt x="34399" y="19129"/>
                    </a:lnTo>
                    <a:lnTo>
                      <a:pt x="17803" y="30339"/>
                    </a:lnTo>
                    <a:lnTo>
                      <a:pt x="5748" y="46239"/>
                    </a:lnTo>
                    <a:lnTo>
                      <a:pt x="895" y="55393"/>
                    </a:lnTo>
                    <a:lnTo>
                      <a:pt x="0" y="63835"/>
                    </a:lnTo>
                    <a:lnTo>
                      <a:pt x="5244" y="79454"/>
                    </a:lnTo>
                    <a:lnTo>
                      <a:pt x="21350" y="101401"/>
                    </a:lnTo>
                    <a:lnTo>
                      <a:pt x="54362" y="126342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" name="Freeform 10"/>
          <p:cNvSpPr/>
          <p:nvPr/>
        </p:nvSpPr>
        <p:spPr>
          <a:xfrm>
            <a:off x="1789844" y="2474225"/>
            <a:ext cx="4622012" cy="4021859"/>
          </a:xfrm>
          <a:custGeom>
            <a:avLst/>
            <a:gdLst/>
            <a:ahLst/>
            <a:cxnLst/>
            <a:rect l="0" t="0" r="0" b="0"/>
            <a:pathLst>
              <a:path w="4622012" h="4021859">
                <a:moveTo>
                  <a:pt x="0" y="1200220"/>
                </a:moveTo>
                <a:lnTo>
                  <a:pt x="42692" y="1197101"/>
                </a:lnTo>
                <a:lnTo>
                  <a:pt x="102068" y="1189497"/>
                </a:lnTo>
                <a:lnTo>
                  <a:pt x="163093" y="1180755"/>
                </a:lnTo>
                <a:lnTo>
                  <a:pt x="223512" y="1167920"/>
                </a:lnTo>
                <a:lnTo>
                  <a:pt x="277727" y="1154456"/>
                </a:lnTo>
                <a:lnTo>
                  <a:pt x="332327" y="1147767"/>
                </a:lnTo>
                <a:lnTo>
                  <a:pt x="394540" y="1127513"/>
                </a:lnTo>
                <a:lnTo>
                  <a:pt x="451996" y="1106057"/>
                </a:lnTo>
                <a:lnTo>
                  <a:pt x="505272" y="1087994"/>
                </a:lnTo>
                <a:lnTo>
                  <a:pt x="535755" y="1076241"/>
                </a:lnTo>
                <a:lnTo>
                  <a:pt x="590569" y="1045610"/>
                </a:lnTo>
                <a:lnTo>
                  <a:pt x="652853" y="1006873"/>
                </a:lnTo>
                <a:lnTo>
                  <a:pt x="708710" y="965055"/>
                </a:lnTo>
                <a:lnTo>
                  <a:pt x="767849" y="915949"/>
                </a:lnTo>
                <a:lnTo>
                  <a:pt x="824704" y="859799"/>
                </a:lnTo>
                <a:lnTo>
                  <a:pt x="887903" y="796628"/>
                </a:lnTo>
                <a:lnTo>
                  <a:pt x="940156" y="739161"/>
                </a:lnTo>
                <a:lnTo>
                  <a:pt x="1003428" y="680900"/>
                </a:lnTo>
                <a:lnTo>
                  <a:pt x="1052833" y="623353"/>
                </a:lnTo>
                <a:lnTo>
                  <a:pt x="1101982" y="563084"/>
                </a:lnTo>
                <a:lnTo>
                  <a:pt x="1158135" y="505402"/>
                </a:lnTo>
                <a:lnTo>
                  <a:pt x="1221306" y="442170"/>
                </a:lnTo>
                <a:lnTo>
                  <a:pt x="1278628" y="386017"/>
                </a:lnTo>
                <a:lnTo>
                  <a:pt x="1336469" y="336883"/>
                </a:lnTo>
                <a:lnTo>
                  <a:pt x="1391803" y="287750"/>
                </a:lnTo>
                <a:lnTo>
                  <a:pt x="1446792" y="238617"/>
                </a:lnTo>
                <a:lnTo>
                  <a:pt x="1504790" y="196503"/>
                </a:lnTo>
                <a:lnTo>
                  <a:pt x="1561086" y="150490"/>
                </a:lnTo>
                <a:lnTo>
                  <a:pt x="1587534" y="134647"/>
                </a:lnTo>
                <a:lnTo>
                  <a:pt x="1646290" y="94535"/>
                </a:lnTo>
                <a:lnTo>
                  <a:pt x="1705906" y="60778"/>
                </a:lnTo>
                <a:lnTo>
                  <a:pt x="1759010" y="43005"/>
                </a:lnTo>
                <a:lnTo>
                  <a:pt x="1820143" y="24659"/>
                </a:lnTo>
                <a:lnTo>
                  <a:pt x="1866409" y="13644"/>
                </a:lnTo>
                <a:lnTo>
                  <a:pt x="1926876" y="3678"/>
                </a:lnTo>
                <a:lnTo>
                  <a:pt x="1980082" y="704"/>
                </a:lnTo>
                <a:lnTo>
                  <a:pt x="2035653" y="116"/>
                </a:lnTo>
                <a:lnTo>
                  <a:pt x="2091690" y="0"/>
                </a:lnTo>
                <a:lnTo>
                  <a:pt x="2144699" y="3097"/>
                </a:lnTo>
                <a:lnTo>
                  <a:pt x="2207282" y="10695"/>
                </a:lnTo>
                <a:lnTo>
                  <a:pt x="2263140" y="25026"/>
                </a:lnTo>
                <a:lnTo>
                  <a:pt x="2319325" y="39030"/>
                </a:lnTo>
                <a:lnTo>
                  <a:pt x="2344534" y="43067"/>
                </a:lnTo>
                <a:lnTo>
                  <a:pt x="2400060" y="65626"/>
                </a:lnTo>
                <a:lnTo>
                  <a:pt x="2453083" y="92397"/>
                </a:lnTo>
                <a:lnTo>
                  <a:pt x="2473002" y="103051"/>
                </a:lnTo>
                <a:lnTo>
                  <a:pt x="2533675" y="164626"/>
                </a:lnTo>
                <a:lnTo>
                  <a:pt x="2581811" y="224756"/>
                </a:lnTo>
                <a:lnTo>
                  <a:pt x="2615552" y="283395"/>
                </a:lnTo>
                <a:lnTo>
                  <a:pt x="2670767" y="343732"/>
                </a:lnTo>
                <a:lnTo>
                  <a:pt x="2711481" y="402578"/>
                </a:lnTo>
                <a:lnTo>
                  <a:pt x="2768402" y="452639"/>
                </a:lnTo>
                <a:lnTo>
                  <a:pt x="2825124" y="508847"/>
                </a:lnTo>
                <a:lnTo>
                  <a:pt x="2886887" y="565001"/>
                </a:lnTo>
                <a:lnTo>
                  <a:pt x="2942573" y="607115"/>
                </a:lnTo>
                <a:lnTo>
                  <a:pt x="3004214" y="656248"/>
                </a:lnTo>
                <a:lnTo>
                  <a:pt x="3062938" y="698362"/>
                </a:lnTo>
                <a:lnTo>
                  <a:pt x="3119300" y="747495"/>
                </a:lnTo>
                <a:lnTo>
                  <a:pt x="3175648" y="796628"/>
                </a:lnTo>
                <a:lnTo>
                  <a:pt x="3225204" y="856483"/>
                </a:lnTo>
                <a:lnTo>
                  <a:pt x="3266172" y="916276"/>
                </a:lnTo>
                <a:lnTo>
                  <a:pt x="3298735" y="971915"/>
                </a:lnTo>
                <a:lnTo>
                  <a:pt x="3324341" y="1032056"/>
                </a:lnTo>
                <a:lnTo>
                  <a:pt x="3354077" y="1094961"/>
                </a:lnTo>
                <a:lnTo>
                  <a:pt x="3372497" y="1147581"/>
                </a:lnTo>
                <a:lnTo>
                  <a:pt x="3385471" y="1198098"/>
                </a:lnTo>
                <a:lnTo>
                  <a:pt x="3391122" y="1236896"/>
                </a:lnTo>
                <a:lnTo>
                  <a:pt x="3413712" y="1290939"/>
                </a:lnTo>
                <a:lnTo>
                  <a:pt x="3421342" y="1343529"/>
                </a:lnTo>
                <a:lnTo>
                  <a:pt x="3430617" y="1405313"/>
                </a:lnTo>
                <a:lnTo>
                  <a:pt x="3443523" y="1462711"/>
                </a:lnTo>
                <a:lnTo>
                  <a:pt x="3460459" y="1515980"/>
                </a:lnTo>
                <a:lnTo>
                  <a:pt x="3477926" y="1568705"/>
                </a:lnTo>
                <a:lnTo>
                  <a:pt x="3491954" y="1619235"/>
                </a:lnTo>
                <a:lnTo>
                  <a:pt x="3505990" y="1674276"/>
                </a:lnTo>
                <a:lnTo>
                  <a:pt x="3514439" y="1730209"/>
                </a:lnTo>
                <a:lnTo>
                  <a:pt x="3524578" y="1792018"/>
                </a:lnTo>
                <a:lnTo>
                  <a:pt x="3533957" y="1853061"/>
                </a:lnTo>
                <a:lnTo>
                  <a:pt x="3536861" y="1906337"/>
                </a:lnTo>
                <a:lnTo>
                  <a:pt x="3544717" y="1968677"/>
                </a:lnTo>
                <a:lnTo>
                  <a:pt x="3547434" y="2022112"/>
                </a:lnTo>
                <a:lnTo>
                  <a:pt x="3547972" y="2077727"/>
                </a:lnTo>
                <a:lnTo>
                  <a:pt x="3548078" y="2133773"/>
                </a:lnTo>
                <a:lnTo>
                  <a:pt x="3548098" y="2189904"/>
                </a:lnTo>
                <a:lnTo>
                  <a:pt x="3555339" y="2252854"/>
                </a:lnTo>
                <a:lnTo>
                  <a:pt x="3557982" y="2306363"/>
                </a:lnTo>
                <a:lnTo>
                  <a:pt x="3565782" y="2368753"/>
                </a:lnTo>
                <a:lnTo>
                  <a:pt x="3568494" y="2422193"/>
                </a:lnTo>
                <a:lnTo>
                  <a:pt x="3576309" y="2484568"/>
                </a:lnTo>
                <a:lnTo>
                  <a:pt x="3579022" y="2538007"/>
                </a:lnTo>
                <a:lnTo>
                  <a:pt x="3586837" y="2600382"/>
                </a:lnTo>
                <a:lnTo>
                  <a:pt x="3592670" y="2653821"/>
                </a:lnTo>
                <a:lnTo>
                  <a:pt x="3599151" y="2709437"/>
                </a:lnTo>
                <a:lnTo>
                  <a:pt x="3608869" y="2771179"/>
                </a:lnTo>
                <a:lnTo>
                  <a:pt x="3619364" y="2831042"/>
                </a:lnTo>
                <a:lnTo>
                  <a:pt x="3630393" y="2890225"/>
                </a:lnTo>
                <a:lnTo>
                  <a:pt x="3643529" y="2947282"/>
                </a:lnTo>
                <a:lnTo>
                  <a:pt x="3651347" y="2967541"/>
                </a:lnTo>
                <a:lnTo>
                  <a:pt x="3687461" y="3029692"/>
                </a:lnTo>
                <a:lnTo>
                  <a:pt x="3703648" y="3055618"/>
                </a:lnTo>
                <a:lnTo>
                  <a:pt x="3718974" y="3082407"/>
                </a:lnTo>
                <a:lnTo>
                  <a:pt x="3772806" y="3142049"/>
                </a:lnTo>
                <a:lnTo>
                  <a:pt x="3821851" y="3199979"/>
                </a:lnTo>
                <a:lnTo>
                  <a:pt x="3875412" y="3242691"/>
                </a:lnTo>
                <a:lnTo>
                  <a:pt x="3934620" y="3276525"/>
                </a:lnTo>
                <a:lnTo>
                  <a:pt x="3960935" y="3292921"/>
                </a:lnTo>
                <a:lnTo>
                  <a:pt x="4022081" y="3324565"/>
                </a:lnTo>
                <a:lnTo>
                  <a:pt x="4085075" y="3356155"/>
                </a:lnTo>
                <a:lnTo>
                  <a:pt x="4148229" y="3387741"/>
                </a:lnTo>
                <a:lnTo>
                  <a:pt x="4211400" y="3419327"/>
                </a:lnTo>
                <a:lnTo>
                  <a:pt x="4239866" y="3434669"/>
                </a:lnTo>
                <a:lnTo>
                  <a:pt x="4266237" y="3450912"/>
                </a:lnTo>
                <a:lnTo>
                  <a:pt x="4293159" y="3466254"/>
                </a:lnTo>
                <a:lnTo>
                  <a:pt x="4319073" y="3482498"/>
                </a:lnTo>
                <a:lnTo>
                  <a:pt x="4337633" y="3493193"/>
                </a:lnTo>
                <a:lnTo>
                  <a:pt x="4398505" y="3547636"/>
                </a:lnTo>
                <a:lnTo>
                  <a:pt x="4455800" y="3605380"/>
                </a:lnTo>
                <a:lnTo>
                  <a:pt x="4496314" y="3666357"/>
                </a:lnTo>
                <a:lnTo>
                  <a:pt x="4529506" y="3727277"/>
                </a:lnTo>
                <a:lnTo>
                  <a:pt x="4558113" y="3790250"/>
                </a:lnTo>
                <a:lnTo>
                  <a:pt x="4576291" y="3850112"/>
                </a:lnTo>
                <a:lnTo>
                  <a:pt x="4593922" y="3905611"/>
                </a:lnTo>
                <a:lnTo>
                  <a:pt x="4611481" y="3966963"/>
                </a:lnTo>
                <a:lnTo>
                  <a:pt x="4622011" y="4021858"/>
                </a:lnTo>
              </a:path>
            </a:pathLst>
          </a:custGeom>
          <a:ln w="38100" cap="sq" cmpd="sng" algn="ctr">
            <a:solidFill>
              <a:srgbClr val="000000"/>
            </a:solidFill>
            <a:prstDash val="dot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89720" y="3190134"/>
            <a:ext cx="536954" cy="442198"/>
            <a:chOff x="1189720" y="3190134"/>
            <a:chExt cx="536954" cy="442198"/>
          </a:xfrm>
        </p:grpSpPr>
        <p:sp>
          <p:nvSpPr>
            <p:cNvPr id="12" name="Freeform 11"/>
            <p:cNvSpPr/>
            <p:nvPr/>
          </p:nvSpPr>
          <p:spPr>
            <a:xfrm>
              <a:off x="1558217" y="3424980"/>
              <a:ext cx="168457" cy="207352"/>
            </a:xfrm>
            <a:custGeom>
              <a:avLst/>
              <a:gdLst/>
              <a:ahLst/>
              <a:cxnLst/>
              <a:rect l="0" t="0" r="0" b="0"/>
              <a:pathLst>
                <a:path w="168457" h="207352">
                  <a:moveTo>
                    <a:pt x="168456" y="112595"/>
                  </a:moveTo>
                  <a:lnTo>
                    <a:pt x="162589" y="103794"/>
                  </a:lnTo>
                  <a:lnTo>
                    <a:pt x="157024" y="95447"/>
                  </a:lnTo>
                  <a:lnTo>
                    <a:pt x="151225" y="86753"/>
                  </a:lnTo>
                  <a:lnTo>
                    <a:pt x="145144" y="77805"/>
                  </a:lnTo>
                  <a:lnTo>
                    <a:pt x="138814" y="68958"/>
                  </a:lnTo>
                  <a:lnTo>
                    <a:pt x="132291" y="60415"/>
                  </a:lnTo>
                  <a:lnTo>
                    <a:pt x="125788" y="52053"/>
                  </a:lnTo>
                  <a:lnTo>
                    <a:pt x="119654" y="43528"/>
                  </a:lnTo>
                  <a:lnTo>
                    <a:pt x="114045" y="34649"/>
                  </a:lnTo>
                  <a:lnTo>
                    <a:pt x="108788" y="25550"/>
                  </a:lnTo>
                  <a:lnTo>
                    <a:pt x="103491" y="16588"/>
                  </a:lnTo>
                  <a:lnTo>
                    <a:pt x="97937" y="8018"/>
                  </a:lnTo>
                  <a:lnTo>
                    <a:pt x="92545" y="1706"/>
                  </a:lnTo>
                  <a:lnTo>
                    <a:pt x="88751" y="0"/>
                  </a:lnTo>
                  <a:lnTo>
                    <a:pt x="87660" y="2286"/>
                  </a:lnTo>
                  <a:lnTo>
                    <a:pt x="89001" y="7365"/>
                  </a:lnTo>
                  <a:lnTo>
                    <a:pt x="92148" y="14135"/>
                  </a:lnTo>
                  <a:lnTo>
                    <a:pt x="96552" y="21653"/>
                  </a:lnTo>
                  <a:lnTo>
                    <a:pt x="101815" y="29371"/>
                  </a:lnTo>
                  <a:lnTo>
                    <a:pt x="107657" y="37213"/>
                  </a:lnTo>
                  <a:lnTo>
                    <a:pt x="113888" y="45408"/>
                  </a:lnTo>
                  <a:lnTo>
                    <a:pt x="120380" y="54079"/>
                  </a:lnTo>
                  <a:lnTo>
                    <a:pt x="127048" y="63212"/>
                  </a:lnTo>
                  <a:lnTo>
                    <a:pt x="133832" y="72731"/>
                  </a:lnTo>
                  <a:lnTo>
                    <a:pt x="140676" y="82548"/>
                  </a:lnTo>
                  <a:lnTo>
                    <a:pt x="146899" y="92582"/>
                  </a:lnTo>
                  <a:lnTo>
                    <a:pt x="151255" y="102772"/>
                  </a:lnTo>
                  <a:lnTo>
                    <a:pt x="153205" y="113056"/>
                  </a:lnTo>
                  <a:lnTo>
                    <a:pt x="152546" y="122910"/>
                  </a:lnTo>
                  <a:lnTo>
                    <a:pt x="149061" y="131388"/>
                  </a:lnTo>
                  <a:lnTo>
                    <a:pt x="142936" y="138091"/>
                  </a:lnTo>
                  <a:lnTo>
                    <a:pt x="134621" y="143268"/>
                  </a:lnTo>
                  <a:lnTo>
                    <a:pt x="124623" y="147524"/>
                  </a:lnTo>
                  <a:lnTo>
                    <a:pt x="113394" y="151316"/>
                  </a:lnTo>
                  <a:lnTo>
                    <a:pt x="101454" y="154901"/>
                  </a:lnTo>
                  <a:lnTo>
                    <a:pt x="89374" y="158403"/>
                  </a:lnTo>
                  <a:lnTo>
                    <a:pt x="77476" y="161884"/>
                  </a:lnTo>
                  <a:lnTo>
                    <a:pt x="65861" y="165530"/>
                  </a:lnTo>
                  <a:lnTo>
                    <a:pt x="54522" y="169656"/>
                  </a:lnTo>
                  <a:lnTo>
                    <a:pt x="43423" y="174390"/>
                  </a:lnTo>
                  <a:lnTo>
                    <a:pt x="32964" y="179584"/>
                  </a:lnTo>
                  <a:lnTo>
                    <a:pt x="22960" y="185522"/>
                  </a:lnTo>
                  <a:lnTo>
                    <a:pt x="12530" y="193846"/>
                  </a:lnTo>
                  <a:lnTo>
                    <a:pt x="0" y="207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89720" y="3190134"/>
              <a:ext cx="494840" cy="336913"/>
            </a:xfrm>
            <a:custGeom>
              <a:avLst/>
              <a:gdLst/>
              <a:ahLst/>
              <a:cxnLst/>
              <a:rect l="0" t="0" r="0" b="0"/>
              <a:pathLst>
                <a:path w="494840" h="336913">
                  <a:moveTo>
                    <a:pt x="494839" y="336912"/>
                  </a:moveTo>
                  <a:lnTo>
                    <a:pt x="483104" y="336912"/>
                  </a:lnTo>
                  <a:lnTo>
                    <a:pt x="471975" y="336912"/>
                  </a:lnTo>
                  <a:lnTo>
                    <a:pt x="460377" y="336912"/>
                  </a:lnTo>
                  <a:lnTo>
                    <a:pt x="448216" y="336912"/>
                  </a:lnTo>
                  <a:lnTo>
                    <a:pt x="435556" y="336912"/>
                  </a:lnTo>
                  <a:lnTo>
                    <a:pt x="422504" y="336908"/>
                  </a:lnTo>
                  <a:lnTo>
                    <a:pt x="409325" y="336735"/>
                  </a:lnTo>
                  <a:lnTo>
                    <a:pt x="396408" y="336087"/>
                  </a:lnTo>
                  <a:lnTo>
                    <a:pt x="383946" y="334833"/>
                  </a:lnTo>
                  <a:lnTo>
                    <a:pt x="371953" y="333008"/>
                  </a:lnTo>
                  <a:lnTo>
                    <a:pt x="360359" y="330711"/>
                  </a:lnTo>
                  <a:lnTo>
                    <a:pt x="349077" y="328055"/>
                  </a:lnTo>
                  <a:lnTo>
                    <a:pt x="338024" y="325137"/>
                  </a:lnTo>
                  <a:lnTo>
                    <a:pt x="327135" y="322033"/>
                  </a:lnTo>
                  <a:lnTo>
                    <a:pt x="316356" y="318799"/>
                  </a:lnTo>
                  <a:lnTo>
                    <a:pt x="305489" y="315475"/>
                  </a:lnTo>
                  <a:lnTo>
                    <a:pt x="294200" y="312091"/>
                  </a:lnTo>
                  <a:lnTo>
                    <a:pt x="282347" y="308661"/>
                  </a:lnTo>
                  <a:lnTo>
                    <a:pt x="270116" y="305035"/>
                  </a:lnTo>
                  <a:lnTo>
                    <a:pt x="257905" y="300916"/>
                  </a:lnTo>
                  <a:lnTo>
                    <a:pt x="245951" y="296178"/>
                  </a:lnTo>
                  <a:lnTo>
                    <a:pt x="234315" y="290860"/>
                  </a:lnTo>
                  <a:lnTo>
                    <a:pt x="222968" y="285065"/>
                  </a:lnTo>
                  <a:lnTo>
                    <a:pt x="211855" y="278907"/>
                  </a:lnTo>
                  <a:lnTo>
                    <a:pt x="200917" y="272484"/>
                  </a:lnTo>
                  <a:lnTo>
                    <a:pt x="190106" y="265874"/>
                  </a:lnTo>
                  <a:lnTo>
                    <a:pt x="179389" y="259132"/>
                  </a:lnTo>
                  <a:lnTo>
                    <a:pt x="168902" y="252302"/>
                  </a:lnTo>
                  <a:lnTo>
                    <a:pt x="158933" y="245409"/>
                  </a:lnTo>
                  <a:lnTo>
                    <a:pt x="149599" y="238470"/>
                  </a:lnTo>
                  <a:lnTo>
                    <a:pt x="140855" y="231335"/>
                  </a:lnTo>
                  <a:lnTo>
                    <a:pt x="132597" y="223706"/>
                  </a:lnTo>
                  <a:lnTo>
                    <a:pt x="124706" y="215464"/>
                  </a:lnTo>
                  <a:lnTo>
                    <a:pt x="117084" y="206809"/>
                  </a:lnTo>
                  <a:lnTo>
                    <a:pt x="109652" y="198153"/>
                  </a:lnTo>
                  <a:lnTo>
                    <a:pt x="102352" y="189730"/>
                  </a:lnTo>
                  <a:lnTo>
                    <a:pt x="95144" y="181278"/>
                  </a:lnTo>
                  <a:lnTo>
                    <a:pt x="87997" y="172157"/>
                  </a:lnTo>
                  <a:lnTo>
                    <a:pt x="80892" y="162060"/>
                  </a:lnTo>
                  <a:lnTo>
                    <a:pt x="73815" y="151160"/>
                  </a:lnTo>
                  <a:lnTo>
                    <a:pt x="66758" y="139918"/>
                  </a:lnTo>
                  <a:lnTo>
                    <a:pt x="59717" y="128650"/>
                  </a:lnTo>
                  <a:lnTo>
                    <a:pt x="52854" y="117490"/>
                  </a:lnTo>
                  <a:lnTo>
                    <a:pt x="46472" y="106471"/>
                  </a:lnTo>
                  <a:lnTo>
                    <a:pt x="40694" y="95581"/>
                  </a:lnTo>
                  <a:lnTo>
                    <a:pt x="35323" y="84794"/>
                  </a:lnTo>
                  <a:lnTo>
                    <a:pt x="29948" y="74085"/>
                  </a:lnTo>
                  <a:lnTo>
                    <a:pt x="24339" y="63437"/>
                  </a:lnTo>
                  <a:lnTo>
                    <a:pt x="18735" y="52901"/>
                  </a:lnTo>
                  <a:lnTo>
                    <a:pt x="13212" y="41357"/>
                  </a:lnTo>
                  <a:lnTo>
                    <a:pt x="7281" y="255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5149" y="2512913"/>
            <a:ext cx="969815" cy="1193167"/>
            <a:chOff x="125149" y="2512913"/>
            <a:chExt cx="969815" cy="1193167"/>
          </a:xfrm>
        </p:grpSpPr>
        <p:sp>
          <p:nvSpPr>
            <p:cNvPr id="15" name="Freeform 14"/>
            <p:cNvSpPr/>
            <p:nvPr/>
          </p:nvSpPr>
          <p:spPr>
            <a:xfrm>
              <a:off x="242155" y="3063792"/>
              <a:ext cx="84229" cy="284271"/>
            </a:xfrm>
            <a:custGeom>
              <a:avLst/>
              <a:gdLst/>
              <a:ahLst/>
              <a:cxnLst/>
              <a:rect l="0" t="0" r="0" b="0"/>
              <a:pathLst>
                <a:path w="84229" h="284271">
                  <a:moveTo>
                    <a:pt x="0" y="0"/>
                  </a:moveTo>
                  <a:lnTo>
                    <a:pt x="134" y="11735"/>
                  </a:lnTo>
                  <a:lnTo>
                    <a:pt x="1414" y="22864"/>
                  </a:lnTo>
                  <a:lnTo>
                    <a:pt x="4007" y="34467"/>
                  </a:lnTo>
                  <a:lnTo>
                    <a:pt x="7727" y="46801"/>
                  </a:lnTo>
                  <a:lnTo>
                    <a:pt x="12360" y="60110"/>
                  </a:lnTo>
                  <a:lnTo>
                    <a:pt x="17693" y="74419"/>
                  </a:lnTo>
                  <a:lnTo>
                    <a:pt x="23540" y="89596"/>
                  </a:lnTo>
                  <a:lnTo>
                    <a:pt x="29754" y="105458"/>
                  </a:lnTo>
                  <a:lnTo>
                    <a:pt x="36225" y="121824"/>
                  </a:lnTo>
                  <a:lnTo>
                    <a:pt x="42873" y="138389"/>
                  </a:lnTo>
                  <a:lnTo>
                    <a:pt x="49642" y="154735"/>
                  </a:lnTo>
                  <a:lnTo>
                    <a:pt x="56483" y="170655"/>
                  </a:lnTo>
                  <a:lnTo>
                    <a:pt x="63044" y="186123"/>
                  </a:lnTo>
                  <a:lnTo>
                    <a:pt x="68691" y="201204"/>
                  </a:lnTo>
                  <a:lnTo>
                    <a:pt x="73153" y="215968"/>
                  </a:lnTo>
                  <a:lnTo>
                    <a:pt x="76494" y="230081"/>
                  </a:lnTo>
                  <a:lnTo>
                    <a:pt x="79264" y="244292"/>
                  </a:lnTo>
                  <a:lnTo>
                    <a:pt x="81703" y="260971"/>
                  </a:lnTo>
                  <a:lnTo>
                    <a:pt x="8422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5149" y="3005370"/>
              <a:ext cx="401276" cy="243655"/>
            </a:xfrm>
            <a:custGeom>
              <a:avLst/>
              <a:gdLst/>
              <a:ahLst/>
              <a:cxnLst/>
              <a:rect l="0" t="0" r="0" b="0"/>
              <a:pathLst>
                <a:path w="401276" h="243655">
                  <a:moveTo>
                    <a:pt x="11721" y="153179"/>
                  </a:moveTo>
                  <a:lnTo>
                    <a:pt x="6054" y="147110"/>
                  </a:lnTo>
                  <a:lnTo>
                    <a:pt x="2411" y="139625"/>
                  </a:lnTo>
                  <a:lnTo>
                    <a:pt x="501" y="129941"/>
                  </a:lnTo>
                  <a:lnTo>
                    <a:pt x="0" y="118454"/>
                  </a:lnTo>
                  <a:lnTo>
                    <a:pt x="619" y="105823"/>
                  </a:lnTo>
                  <a:lnTo>
                    <a:pt x="2095" y="92557"/>
                  </a:lnTo>
                  <a:lnTo>
                    <a:pt x="4363" y="79282"/>
                  </a:lnTo>
                  <a:lnTo>
                    <a:pt x="7550" y="66771"/>
                  </a:lnTo>
                  <a:lnTo>
                    <a:pt x="11657" y="55374"/>
                  </a:lnTo>
                  <a:lnTo>
                    <a:pt x="16717" y="45235"/>
                  </a:lnTo>
                  <a:lnTo>
                    <a:pt x="22870" y="36483"/>
                  </a:lnTo>
                  <a:lnTo>
                    <a:pt x="30086" y="29037"/>
                  </a:lnTo>
                  <a:lnTo>
                    <a:pt x="38203" y="22678"/>
                  </a:lnTo>
                  <a:lnTo>
                    <a:pt x="47023" y="17155"/>
                  </a:lnTo>
                  <a:lnTo>
                    <a:pt x="56371" y="12252"/>
                  </a:lnTo>
                  <a:lnTo>
                    <a:pt x="66427" y="7957"/>
                  </a:lnTo>
                  <a:lnTo>
                    <a:pt x="77694" y="4442"/>
                  </a:lnTo>
                  <a:lnTo>
                    <a:pt x="90342" y="1753"/>
                  </a:lnTo>
                  <a:lnTo>
                    <a:pt x="103921" y="116"/>
                  </a:lnTo>
                  <a:lnTo>
                    <a:pt x="117575" y="0"/>
                  </a:lnTo>
                  <a:lnTo>
                    <a:pt x="130794" y="1518"/>
                  </a:lnTo>
                  <a:lnTo>
                    <a:pt x="143431" y="4488"/>
                  </a:lnTo>
                  <a:lnTo>
                    <a:pt x="155524" y="8616"/>
                  </a:lnTo>
                  <a:lnTo>
                    <a:pt x="167170" y="13612"/>
                  </a:lnTo>
                  <a:lnTo>
                    <a:pt x="178312" y="19236"/>
                  </a:lnTo>
                  <a:lnTo>
                    <a:pt x="188736" y="25302"/>
                  </a:lnTo>
                  <a:lnTo>
                    <a:pt x="198379" y="31678"/>
                  </a:lnTo>
                  <a:lnTo>
                    <a:pt x="207162" y="38433"/>
                  </a:lnTo>
                  <a:lnTo>
                    <a:pt x="214916" y="45806"/>
                  </a:lnTo>
                  <a:lnTo>
                    <a:pt x="221650" y="53881"/>
                  </a:lnTo>
                  <a:lnTo>
                    <a:pt x="227512" y="62593"/>
                  </a:lnTo>
                  <a:lnTo>
                    <a:pt x="232691" y="71820"/>
                  </a:lnTo>
                  <a:lnTo>
                    <a:pt x="237355" y="81436"/>
                  </a:lnTo>
                  <a:lnTo>
                    <a:pt x="241320" y="91334"/>
                  </a:lnTo>
                  <a:lnTo>
                    <a:pt x="244078" y="101431"/>
                  </a:lnTo>
                  <a:lnTo>
                    <a:pt x="245451" y="111667"/>
                  </a:lnTo>
                  <a:lnTo>
                    <a:pt x="245560" y="121997"/>
                  </a:lnTo>
                  <a:lnTo>
                    <a:pt x="244644" y="132392"/>
                  </a:lnTo>
                  <a:lnTo>
                    <a:pt x="242940" y="142818"/>
                  </a:lnTo>
                  <a:lnTo>
                    <a:pt x="240170" y="152768"/>
                  </a:lnTo>
                  <a:lnTo>
                    <a:pt x="235576" y="161311"/>
                  </a:lnTo>
                  <a:lnTo>
                    <a:pt x="228928" y="168070"/>
                  </a:lnTo>
                  <a:lnTo>
                    <a:pt x="221732" y="173766"/>
                  </a:lnTo>
                  <a:lnTo>
                    <a:pt x="217653" y="179742"/>
                  </a:lnTo>
                  <a:lnTo>
                    <a:pt x="218192" y="186110"/>
                  </a:lnTo>
                  <a:lnTo>
                    <a:pt x="221488" y="192324"/>
                  </a:lnTo>
                  <a:lnTo>
                    <a:pt x="226430" y="198450"/>
                  </a:lnTo>
                  <a:lnTo>
                    <a:pt x="232694" y="204655"/>
                  </a:lnTo>
                  <a:lnTo>
                    <a:pt x="240074" y="211009"/>
                  </a:lnTo>
                  <a:lnTo>
                    <a:pt x="248344" y="217354"/>
                  </a:lnTo>
                  <a:lnTo>
                    <a:pt x="257286" y="223361"/>
                  </a:lnTo>
                  <a:lnTo>
                    <a:pt x="266722" y="228864"/>
                  </a:lnTo>
                  <a:lnTo>
                    <a:pt x="276672" y="233705"/>
                  </a:lnTo>
                  <a:lnTo>
                    <a:pt x="287338" y="237656"/>
                  </a:lnTo>
                  <a:lnTo>
                    <a:pt x="298769" y="240677"/>
                  </a:lnTo>
                  <a:lnTo>
                    <a:pt x="310718" y="242723"/>
                  </a:lnTo>
                  <a:lnTo>
                    <a:pt x="322739" y="243654"/>
                  </a:lnTo>
                  <a:lnTo>
                    <a:pt x="334560" y="243495"/>
                  </a:lnTo>
                  <a:lnTo>
                    <a:pt x="345939" y="242084"/>
                  </a:lnTo>
                  <a:lnTo>
                    <a:pt x="356580" y="239010"/>
                  </a:lnTo>
                  <a:lnTo>
                    <a:pt x="366393" y="234213"/>
                  </a:lnTo>
                  <a:lnTo>
                    <a:pt x="375163" y="228372"/>
                  </a:lnTo>
                  <a:lnTo>
                    <a:pt x="383319" y="222149"/>
                  </a:lnTo>
                  <a:lnTo>
                    <a:pt x="391577" y="215000"/>
                  </a:lnTo>
                  <a:lnTo>
                    <a:pt x="401275" y="205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" y="3158549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33"/>
                  </a:lnTo>
                  <a:lnTo>
                    <a:pt x="11696" y="34469"/>
                  </a:lnTo>
                  <a:lnTo>
                    <a:pt x="15426" y="42955"/>
                  </a:lnTo>
                  <a:lnTo>
                    <a:pt x="21253" y="52042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" y="304273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953" y="3022018"/>
              <a:ext cx="147400" cy="103964"/>
            </a:xfrm>
            <a:custGeom>
              <a:avLst/>
              <a:gdLst/>
              <a:ahLst/>
              <a:cxnLst/>
              <a:rect l="0" t="0" r="0" b="0"/>
              <a:pathLst>
                <a:path w="147400" h="103964">
                  <a:moveTo>
                    <a:pt x="0" y="62831"/>
                  </a:moveTo>
                  <a:lnTo>
                    <a:pt x="5934" y="68699"/>
                  </a:lnTo>
                  <a:lnTo>
                    <a:pt x="12139" y="74263"/>
                  </a:lnTo>
                  <a:lnTo>
                    <a:pt x="19230" y="80063"/>
                  </a:lnTo>
                  <a:lnTo>
                    <a:pt x="26998" y="86143"/>
                  </a:lnTo>
                  <a:lnTo>
                    <a:pt x="34996" y="92473"/>
                  </a:lnTo>
                  <a:lnTo>
                    <a:pt x="42906" y="98946"/>
                  </a:lnTo>
                  <a:lnTo>
                    <a:pt x="49523" y="103584"/>
                  </a:lnTo>
                  <a:lnTo>
                    <a:pt x="53174" y="103963"/>
                  </a:lnTo>
                  <a:lnTo>
                    <a:pt x="53986" y="100796"/>
                  </a:lnTo>
                  <a:lnTo>
                    <a:pt x="52923" y="95177"/>
                  </a:lnTo>
                  <a:lnTo>
                    <a:pt x="50778" y="87915"/>
                  </a:lnTo>
                  <a:lnTo>
                    <a:pt x="48036" y="79559"/>
                  </a:lnTo>
                  <a:lnTo>
                    <a:pt x="44969" y="70472"/>
                  </a:lnTo>
                  <a:lnTo>
                    <a:pt x="41888" y="60733"/>
                  </a:lnTo>
                  <a:lnTo>
                    <a:pt x="39179" y="50197"/>
                  </a:lnTo>
                  <a:lnTo>
                    <a:pt x="37033" y="38861"/>
                  </a:lnTo>
                  <a:lnTo>
                    <a:pt x="36098" y="27482"/>
                  </a:lnTo>
                  <a:lnTo>
                    <a:pt x="37514" y="17440"/>
                  </a:lnTo>
                  <a:lnTo>
                    <a:pt x="41692" y="9404"/>
                  </a:lnTo>
                  <a:lnTo>
                    <a:pt x="48245" y="3689"/>
                  </a:lnTo>
                  <a:lnTo>
                    <a:pt x="56387" y="595"/>
                  </a:lnTo>
                  <a:lnTo>
                    <a:pt x="65484" y="0"/>
                  </a:lnTo>
                  <a:lnTo>
                    <a:pt x="74977" y="1498"/>
                  </a:lnTo>
                  <a:lnTo>
                    <a:pt x="84327" y="4613"/>
                  </a:lnTo>
                  <a:lnTo>
                    <a:pt x="93272" y="8919"/>
                  </a:lnTo>
                  <a:lnTo>
                    <a:pt x="101766" y="14075"/>
                  </a:lnTo>
                  <a:lnTo>
                    <a:pt x="109864" y="19825"/>
                  </a:lnTo>
                  <a:lnTo>
                    <a:pt x="117641" y="25980"/>
                  </a:lnTo>
                  <a:lnTo>
                    <a:pt x="124874" y="32299"/>
                  </a:lnTo>
                  <a:lnTo>
                    <a:pt x="131751" y="39197"/>
                  </a:lnTo>
                  <a:lnTo>
                    <a:pt x="138877" y="48394"/>
                  </a:lnTo>
                  <a:lnTo>
                    <a:pt x="147399" y="62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0129" y="2950376"/>
              <a:ext cx="168558" cy="387158"/>
            </a:xfrm>
            <a:custGeom>
              <a:avLst/>
              <a:gdLst/>
              <a:ahLst/>
              <a:cxnLst/>
              <a:rect l="0" t="0" r="0" b="0"/>
              <a:pathLst>
                <a:path w="168558" h="387158">
                  <a:moveTo>
                    <a:pt x="57922" y="60774"/>
                  </a:moveTo>
                  <a:lnTo>
                    <a:pt x="60722" y="51972"/>
                  </a:lnTo>
                  <a:lnTo>
                    <a:pt x="62224" y="43626"/>
                  </a:lnTo>
                  <a:lnTo>
                    <a:pt x="62521" y="34936"/>
                  </a:lnTo>
                  <a:lnTo>
                    <a:pt x="61496" y="26161"/>
                  </a:lnTo>
                  <a:lnTo>
                    <a:pt x="58732" y="17963"/>
                  </a:lnTo>
                  <a:lnTo>
                    <a:pt x="54161" y="10691"/>
                  </a:lnTo>
                  <a:lnTo>
                    <a:pt x="48174" y="4847"/>
                  </a:lnTo>
                  <a:lnTo>
                    <a:pt x="41406" y="1211"/>
                  </a:lnTo>
                  <a:lnTo>
                    <a:pt x="34310" y="0"/>
                  </a:lnTo>
                  <a:lnTo>
                    <a:pt x="27278" y="1122"/>
                  </a:lnTo>
                  <a:lnTo>
                    <a:pt x="20718" y="4452"/>
                  </a:lnTo>
                  <a:lnTo>
                    <a:pt x="14797" y="9692"/>
                  </a:lnTo>
                  <a:lnTo>
                    <a:pt x="9654" y="16613"/>
                  </a:lnTo>
                  <a:lnTo>
                    <a:pt x="5490" y="25144"/>
                  </a:lnTo>
                  <a:lnTo>
                    <a:pt x="2326" y="35091"/>
                  </a:lnTo>
                  <a:lnTo>
                    <a:pt x="352" y="45852"/>
                  </a:lnTo>
                  <a:lnTo>
                    <a:pt x="0" y="56533"/>
                  </a:lnTo>
                  <a:lnTo>
                    <a:pt x="1361" y="66625"/>
                  </a:lnTo>
                  <a:lnTo>
                    <a:pt x="4394" y="75517"/>
                  </a:lnTo>
                  <a:lnTo>
                    <a:pt x="9095" y="82354"/>
                  </a:lnTo>
                  <a:lnTo>
                    <a:pt x="15285" y="86863"/>
                  </a:lnTo>
                  <a:lnTo>
                    <a:pt x="22354" y="88940"/>
                  </a:lnTo>
                  <a:lnTo>
                    <a:pt x="29397" y="88379"/>
                  </a:lnTo>
                  <a:lnTo>
                    <a:pt x="35903" y="85338"/>
                  </a:lnTo>
                  <a:lnTo>
                    <a:pt x="41742" y="80233"/>
                  </a:lnTo>
                  <a:lnTo>
                    <a:pt x="46972" y="73535"/>
                  </a:lnTo>
                  <a:lnTo>
                    <a:pt x="51726" y="65701"/>
                  </a:lnTo>
                  <a:lnTo>
                    <a:pt x="56639" y="58302"/>
                  </a:lnTo>
                  <a:lnTo>
                    <a:pt x="62567" y="54932"/>
                  </a:lnTo>
                  <a:lnTo>
                    <a:pt x="69131" y="57241"/>
                  </a:lnTo>
                  <a:lnTo>
                    <a:pt x="75545" y="63404"/>
                  </a:lnTo>
                  <a:lnTo>
                    <a:pt x="81821" y="71900"/>
                  </a:lnTo>
                  <a:lnTo>
                    <a:pt x="88130" y="81624"/>
                  </a:lnTo>
                  <a:lnTo>
                    <a:pt x="94558" y="91914"/>
                  </a:lnTo>
                  <a:lnTo>
                    <a:pt x="101123" y="102439"/>
                  </a:lnTo>
                  <a:lnTo>
                    <a:pt x="107809" y="113041"/>
                  </a:lnTo>
                  <a:lnTo>
                    <a:pt x="114592" y="123658"/>
                  </a:lnTo>
                  <a:lnTo>
                    <a:pt x="121445" y="134263"/>
                  </a:lnTo>
                  <a:lnTo>
                    <a:pt x="128351" y="144853"/>
                  </a:lnTo>
                  <a:lnTo>
                    <a:pt x="135287" y="155427"/>
                  </a:lnTo>
                  <a:lnTo>
                    <a:pt x="142081" y="165988"/>
                  </a:lnTo>
                  <a:lnTo>
                    <a:pt x="148416" y="176539"/>
                  </a:lnTo>
                  <a:lnTo>
                    <a:pt x="154153" y="187088"/>
                  </a:lnTo>
                  <a:lnTo>
                    <a:pt x="159158" y="197800"/>
                  </a:lnTo>
                  <a:lnTo>
                    <a:pt x="163221" y="208984"/>
                  </a:lnTo>
                  <a:lnTo>
                    <a:pt x="166315" y="220766"/>
                  </a:lnTo>
                  <a:lnTo>
                    <a:pt x="168239" y="232950"/>
                  </a:lnTo>
                  <a:lnTo>
                    <a:pt x="168557" y="245129"/>
                  </a:lnTo>
                  <a:lnTo>
                    <a:pt x="167178" y="257057"/>
                  </a:lnTo>
                  <a:lnTo>
                    <a:pt x="164303" y="268506"/>
                  </a:lnTo>
                  <a:lnTo>
                    <a:pt x="160239" y="279195"/>
                  </a:lnTo>
                  <a:lnTo>
                    <a:pt x="155277" y="289049"/>
                  </a:lnTo>
                  <a:lnTo>
                    <a:pt x="149337" y="298158"/>
                  </a:lnTo>
                  <a:lnTo>
                    <a:pt x="141994" y="306669"/>
                  </a:lnTo>
                  <a:lnTo>
                    <a:pt x="133138" y="314733"/>
                  </a:lnTo>
                  <a:lnTo>
                    <a:pt x="123260" y="322473"/>
                  </a:lnTo>
                  <a:lnTo>
                    <a:pt x="113244" y="329985"/>
                  </a:lnTo>
                  <a:lnTo>
                    <a:pt x="103621" y="337339"/>
                  </a:lnTo>
                  <a:lnTo>
                    <a:pt x="94551" y="344583"/>
                  </a:lnTo>
                  <a:lnTo>
                    <a:pt x="86007" y="351754"/>
                  </a:lnTo>
                  <a:lnTo>
                    <a:pt x="77897" y="358866"/>
                  </a:lnTo>
                  <a:lnTo>
                    <a:pt x="70226" y="365632"/>
                  </a:lnTo>
                  <a:lnTo>
                    <a:pt x="62258" y="372135"/>
                  </a:lnTo>
                  <a:lnTo>
                    <a:pt x="52171" y="378947"/>
                  </a:lnTo>
                  <a:lnTo>
                    <a:pt x="36865" y="387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21192" y="2800580"/>
              <a:ext cx="102338" cy="134888"/>
            </a:xfrm>
            <a:custGeom>
              <a:avLst/>
              <a:gdLst/>
              <a:ahLst/>
              <a:cxnLst/>
              <a:rect l="0" t="0" r="0" b="0"/>
              <a:pathLst>
                <a:path w="102338" h="134888">
                  <a:moveTo>
                    <a:pt x="57958" y="0"/>
                  </a:moveTo>
                  <a:lnTo>
                    <a:pt x="49224" y="3068"/>
                  </a:lnTo>
                  <a:lnTo>
                    <a:pt x="41517" y="7130"/>
                  </a:lnTo>
                  <a:lnTo>
                    <a:pt x="34119" y="12623"/>
                  </a:lnTo>
                  <a:lnTo>
                    <a:pt x="27031" y="19383"/>
                  </a:lnTo>
                  <a:lnTo>
                    <a:pt x="20501" y="27181"/>
                  </a:lnTo>
                  <a:lnTo>
                    <a:pt x="14633" y="35782"/>
                  </a:lnTo>
                  <a:lnTo>
                    <a:pt x="9541" y="45141"/>
                  </a:lnTo>
                  <a:lnTo>
                    <a:pt x="5419" y="55395"/>
                  </a:lnTo>
                  <a:lnTo>
                    <a:pt x="2287" y="66538"/>
                  </a:lnTo>
                  <a:lnTo>
                    <a:pt x="336" y="78121"/>
                  </a:lnTo>
                  <a:lnTo>
                    <a:pt x="0" y="89361"/>
                  </a:lnTo>
                  <a:lnTo>
                    <a:pt x="1373" y="99842"/>
                  </a:lnTo>
                  <a:lnTo>
                    <a:pt x="4413" y="109335"/>
                  </a:lnTo>
                  <a:lnTo>
                    <a:pt x="9119" y="117640"/>
                  </a:lnTo>
                  <a:lnTo>
                    <a:pt x="15318" y="124766"/>
                  </a:lnTo>
                  <a:lnTo>
                    <a:pt x="22562" y="130398"/>
                  </a:lnTo>
                  <a:lnTo>
                    <a:pt x="30255" y="133834"/>
                  </a:lnTo>
                  <a:lnTo>
                    <a:pt x="38016" y="134887"/>
                  </a:lnTo>
                  <a:lnTo>
                    <a:pt x="45681" y="133815"/>
                  </a:lnTo>
                  <a:lnTo>
                    <a:pt x="53207" y="131045"/>
                  </a:lnTo>
                  <a:lnTo>
                    <a:pt x="60598" y="126996"/>
                  </a:lnTo>
                  <a:lnTo>
                    <a:pt x="67714" y="121857"/>
                  </a:lnTo>
                  <a:lnTo>
                    <a:pt x="74274" y="115592"/>
                  </a:lnTo>
                  <a:lnTo>
                    <a:pt x="80171" y="108272"/>
                  </a:lnTo>
                  <a:lnTo>
                    <a:pt x="85453" y="100070"/>
                  </a:lnTo>
                  <a:lnTo>
                    <a:pt x="90237" y="91188"/>
                  </a:lnTo>
                  <a:lnTo>
                    <a:pt x="94632" y="81803"/>
                  </a:lnTo>
                  <a:lnTo>
                    <a:pt x="98414" y="72060"/>
                  </a:lnTo>
                  <a:lnTo>
                    <a:pt x="101051" y="62067"/>
                  </a:lnTo>
                  <a:lnTo>
                    <a:pt x="102337" y="51905"/>
                  </a:lnTo>
                  <a:lnTo>
                    <a:pt x="102217" y="41794"/>
                  </a:lnTo>
                  <a:lnTo>
                    <a:pt x="100616" y="32079"/>
                  </a:lnTo>
                  <a:lnTo>
                    <a:pt x="97648" y="22927"/>
                  </a:lnTo>
                  <a:lnTo>
                    <a:pt x="93478" y="14818"/>
                  </a:lnTo>
                  <a:lnTo>
                    <a:pt x="87610" y="7929"/>
                  </a:lnTo>
                  <a:lnTo>
                    <a:pt x="77295" y="27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55801" y="2512913"/>
              <a:ext cx="139163" cy="350839"/>
            </a:xfrm>
            <a:custGeom>
              <a:avLst/>
              <a:gdLst/>
              <a:ahLst/>
              <a:cxnLst/>
              <a:rect l="0" t="0" r="0" b="0"/>
              <a:pathLst>
                <a:path w="139163" h="350839">
                  <a:moveTo>
                    <a:pt x="139162" y="350838"/>
                  </a:moveTo>
                  <a:lnTo>
                    <a:pt x="136229" y="342036"/>
                  </a:lnTo>
                  <a:lnTo>
                    <a:pt x="133446" y="333690"/>
                  </a:lnTo>
                  <a:lnTo>
                    <a:pt x="130542" y="324996"/>
                  </a:lnTo>
                  <a:lnTo>
                    <a:pt x="127329" y="316048"/>
                  </a:lnTo>
                  <a:lnTo>
                    <a:pt x="123516" y="307201"/>
                  </a:lnTo>
                  <a:lnTo>
                    <a:pt x="118998" y="298658"/>
                  </a:lnTo>
                  <a:lnTo>
                    <a:pt x="113835" y="290296"/>
                  </a:lnTo>
                  <a:lnTo>
                    <a:pt x="108147" y="281770"/>
                  </a:lnTo>
                  <a:lnTo>
                    <a:pt x="102062" y="272887"/>
                  </a:lnTo>
                  <a:lnTo>
                    <a:pt x="95689" y="263615"/>
                  </a:lnTo>
                  <a:lnTo>
                    <a:pt x="89112" y="254006"/>
                  </a:lnTo>
                  <a:lnTo>
                    <a:pt x="82393" y="244126"/>
                  </a:lnTo>
                  <a:lnTo>
                    <a:pt x="75577" y="233879"/>
                  </a:lnTo>
                  <a:lnTo>
                    <a:pt x="68695" y="223015"/>
                  </a:lnTo>
                  <a:lnTo>
                    <a:pt x="61768" y="211452"/>
                  </a:lnTo>
                  <a:lnTo>
                    <a:pt x="54810" y="199415"/>
                  </a:lnTo>
                  <a:lnTo>
                    <a:pt x="47832" y="187336"/>
                  </a:lnTo>
                  <a:lnTo>
                    <a:pt x="40846" y="175466"/>
                  </a:lnTo>
                  <a:lnTo>
                    <a:pt x="34018" y="163716"/>
                  </a:lnTo>
                  <a:lnTo>
                    <a:pt x="27659" y="151761"/>
                  </a:lnTo>
                  <a:lnTo>
                    <a:pt x="21902" y="139426"/>
                  </a:lnTo>
                  <a:lnTo>
                    <a:pt x="16714" y="126853"/>
                  </a:lnTo>
                  <a:lnTo>
                    <a:pt x="11995" y="114405"/>
                  </a:lnTo>
                  <a:lnTo>
                    <a:pt x="7643" y="102284"/>
                  </a:lnTo>
                  <a:lnTo>
                    <a:pt x="3890" y="90364"/>
                  </a:lnTo>
                  <a:lnTo>
                    <a:pt x="1273" y="78294"/>
                  </a:lnTo>
                  <a:lnTo>
                    <a:pt x="0" y="65886"/>
                  </a:lnTo>
                  <a:lnTo>
                    <a:pt x="129" y="53435"/>
                  </a:lnTo>
                  <a:lnTo>
                    <a:pt x="1736" y="41601"/>
                  </a:lnTo>
                  <a:lnTo>
                    <a:pt x="4716" y="30723"/>
                  </a:lnTo>
                  <a:lnTo>
                    <a:pt x="9158" y="21132"/>
                  </a:lnTo>
                  <a:lnTo>
                    <a:pt x="15413" y="13293"/>
                  </a:lnTo>
                  <a:lnTo>
                    <a:pt x="23500" y="7290"/>
                  </a:lnTo>
                  <a:lnTo>
                    <a:pt x="32942" y="3075"/>
                  </a:lnTo>
                  <a:lnTo>
                    <a:pt x="44073" y="353"/>
                  </a:lnTo>
                  <a:lnTo>
                    <a:pt x="60106" y="0"/>
                  </a:lnTo>
                  <a:lnTo>
                    <a:pt x="86520" y="3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58093" y="2695295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0"/>
                  </a:moveTo>
                  <a:lnTo>
                    <a:pt x="130936" y="5867"/>
                  </a:lnTo>
                  <a:lnTo>
                    <a:pt x="124731" y="11432"/>
                  </a:lnTo>
                  <a:lnTo>
                    <a:pt x="117635" y="17231"/>
                  </a:lnTo>
                  <a:lnTo>
                    <a:pt x="109695" y="23311"/>
                  </a:lnTo>
                  <a:lnTo>
                    <a:pt x="101049" y="29641"/>
                  </a:lnTo>
                  <a:lnTo>
                    <a:pt x="91854" y="36174"/>
                  </a:lnTo>
                  <a:lnTo>
                    <a:pt x="82254" y="43023"/>
                  </a:lnTo>
                  <a:lnTo>
                    <a:pt x="72365" y="50454"/>
                  </a:lnTo>
                  <a:lnTo>
                    <a:pt x="62276" y="58556"/>
                  </a:lnTo>
                  <a:lnTo>
                    <a:pt x="52122" y="67007"/>
                  </a:lnTo>
                  <a:lnTo>
                    <a:pt x="40876" y="76099"/>
                  </a:lnTo>
                  <a:lnTo>
                    <a:pt x="25315" y="877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361" y="3369119"/>
              <a:ext cx="110821" cy="336961"/>
            </a:xfrm>
            <a:custGeom>
              <a:avLst/>
              <a:gdLst/>
              <a:ahLst/>
              <a:cxnLst/>
              <a:rect l="0" t="0" r="0" b="0"/>
              <a:pathLst>
                <a:path w="110821" h="336961">
                  <a:moveTo>
                    <a:pt x="5535" y="200041"/>
                  </a:moveTo>
                  <a:lnTo>
                    <a:pt x="5669" y="211710"/>
                  </a:lnTo>
                  <a:lnTo>
                    <a:pt x="6949" y="222198"/>
                  </a:lnTo>
                  <a:lnTo>
                    <a:pt x="9542" y="232500"/>
                  </a:lnTo>
                  <a:lnTo>
                    <a:pt x="13262" y="242801"/>
                  </a:lnTo>
                  <a:lnTo>
                    <a:pt x="17895" y="253145"/>
                  </a:lnTo>
                  <a:lnTo>
                    <a:pt x="23228" y="263534"/>
                  </a:lnTo>
                  <a:lnTo>
                    <a:pt x="29075" y="273962"/>
                  </a:lnTo>
                  <a:lnTo>
                    <a:pt x="35289" y="284421"/>
                  </a:lnTo>
                  <a:lnTo>
                    <a:pt x="41760" y="294901"/>
                  </a:lnTo>
                  <a:lnTo>
                    <a:pt x="48408" y="305396"/>
                  </a:lnTo>
                  <a:lnTo>
                    <a:pt x="55177" y="315901"/>
                  </a:lnTo>
                  <a:lnTo>
                    <a:pt x="62006" y="326345"/>
                  </a:lnTo>
                  <a:lnTo>
                    <a:pt x="68109" y="334303"/>
                  </a:lnTo>
                  <a:lnTo>
                    <a:pt x="71771" y="336960"/>
                  </a:lnTo>
                  <a:lnTo>
                    <a:pt x="72222" y="335625"/>
                  </a:lnTo>
                  <a:lnTo>
                    <a:pt x="70110" y="331736"/>
                  </a:lnTo>
                  <a:lnTo>
                    <a:pt x="66264" y="326005"/>
                  </a:lnTo>
                  <a:lnTo>
                    <a:pt x="61303" y="318884"/>
                  </a:lnTo>
                  <a:lnTo>
                    <a:pt x="55791" y="310569"/>
                  </a:lnTo>
                  <a:lnTo>
                    <a:pt x="50292" y="301039"/>
                  </a:lnTo>
                  <a:lnTo>
                    <a:pt x="45094" y="290393"/>
                  </a:lnTo>
                  <a:lnTo>
                    <a:pt x="40105" y="279149"/>
                  </a:lnTo>
                  <a:lnTo>
                    <a:pt x="34984" y="268137"/>
                  </a:lnTo>
                  <a:lnTo>
                    <a:pt x="29538" y="257803"/>
                  </a:lnTo>
                  <a:lnTo>
                    <a:pt x="23894" y="248068"/>
                  </a:lnTo>
                  <a:lnTo>
                    <a:pt x="18404" y="238537"/>
                  </a:lnTo>
                  <a:lnTo>
                    <a:pt x="13269" y="228928"/>
                  </a:lnTo>
                  <a:lnTo>
                    <a:pt x="8686" y="218812"/>
                  </a:lnTo>
                  <a:lnTo>
                    <a:pt x="4913" y="207562"/>
                  </a:lnTo>
                  <a:lnTo>
                    <a:pt x="2017" y="194949"/>
                  </a:lnTo>
                  <a:lnTo>
                    <a:pt x="227" y="181239"/>
                  </a:lnTo>
                  <a:lnTo>
                    <a:pt x="0" y="166972"/>
                  </a:lnTo>
                  <a:lnTo>
                    <a:pt x="1441" y="152531"/>
                  </a:lnTo>
                  <a:lnTo>
                    <a:pt x="4357" y="138260"/>
                  </a:lnTo>
                  <a:lnTo>
                    <a:pt x="8448" y="124533"/>
                  </a:lnTo>
                  <a:lnTo>
                    <a:pt x="13419" y="111489"/>
                  </a:lnTo>
                  <a:lnTo>
                    <a:pt x="19026" y="99087"/>
                  </a:lnTo>
                  <a:lnTo>
                    <a:pt x="25080" y="87212"/>
                  </a:lnTo>
                  <a:lnTo>
                    <a:pt x="31444" y="75740"/>
                  </a:lnTo>
                  <a:lnTo>
                    <a:pt x="38021" y="64729"/>
                  </a:lnTo>
                  <a:lnTo>
                    <a:pt x="44743" y="54400"/>
                  </a:lnTo>
                  <a:lnTo>
                    <a:pt x="51566" y="44824"/>
                  </a:lnTo>
                  <a:lnTo>
                    <a:pt x="58624" y="36088"/>
                  </a:lnTo>
                  <a:lnTo>
                    <a:pt x="66202" y="28365"/>
                  </a:lnTo>
                  <a:lnTo>
                    <a:pt x="74401" y="21657"/>
                  </a:lnTo>
                  <a:lnTo>
                    <a:pt x="82720" y="15966"/>
                  </a:lnTo>
                  <a:lnTo>
                    <a:pt x="90965" y="10824"/>
                  </a:lnTo>
                  <a:lnTo>
                    <a:pt x="99863" y="5779"/>
                  </a:lnTo>
                  <a:lnTo>
                    <a:pt x="1108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010" y="356916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78360" y="5868"/>
                  </a:lnTo>
                  <a:lnTo>
                    <a:pt x="72796" y="11432"/>
                  </a:lnTo>
                  <a:lnTo>
                    <a:pt x="66992" y="17231"/>
                  </a:lnTo>
                  <a:lnTo>
                    <a:pt x="60739" y="23312"/>
                  </a:lnTo>
                  <a:lnTo>
                    <a:pt x="53760" y="29642"/>
                  </a:lnTo>
                  <a:lnTo>
                    <a:pt x="45988" y="36170"/>
                  </a:lnTo>
                  <a:lnTo>
                    <a:pt x="37771" y="42928"/>
                  </a:lnTo>
                  <a:lnTo>
                    <a:pt x="28867" y="50907"/>
                  </a:lnTo>
                  <a:lnTo>
                    <a:pt x="17376" y="630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5937" y="3516518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68" y="8734"/>
                  </a:lnTo>
                  <a:lnTo>
                    <a:pt x="11432" y="16440"/>
                  </a:lnTo>
                  <a:lnTo>
                    <a:pt x="17227" y="23847"/>
                  </a:lnTo>
                  <a:lnTo>
                    <a:pt x="23135" y="31281"/>
                  </a:lnTo>
                  <a:lnTo>
                    <a:pt x="28816" y="39108"/>
                  </a:lnTo>
                  <a:lnTo>
                    <a:pt x="34091" y="47473"/>
                  </a:lnTo>
                  <a:lnTo>
                    <a:pt x="38986" y="55903"/>
                  </a:lnTo>
                  <a:lnTo>
                    <a:pt x="44236" y="64236"/>
                  </a:lnTo>
                  <a:lnTo>
                    <a:pt x="51419" y="7320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4880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7564" y="3348062"/>
              <a:ext cx="34188" cy="158064"/>
            </a:xfrm>
            <a:custGeom>
              <a:avLst/>
              <a:gdLst/>
              <a:ahLst/>
              <a:cxnLst/>
              <a:rect l="0" t="0" r="0" b="0"/>
              <a:pathLst>
                <a:path w="34188" h="158064">
                  <a:moveTo>
                    <a:pt x="2601" y="136870"/>
                  </a:moveTo>
                  <a:lnTo>
                    <a:pt x="8469" y="142738"/>
                  </a:lnTo>
                  <a:lnTo>
                    <a:pt x="14033" y="148302"/>
                  </a:lnTo>
                  <a:lnTo>
                    <a:pt x="19820" y="154045"/>
                  </a:lnTo>
                  <a:lnTo>
                    <a:pt x="25414" y="158047"/>
                  </a:lnTo>
                  <a:lnTo>
                    <a:pt x="29374" y="158063"/>
                  </a:lnTo>
                  <a:lnTo>
                    <a:pt x="30579" y="155178"/>
                  </a:lnTo>
                  <a:lnTo>
                    <a:pt x="29311" y="150583"/>
                  </a:lnTo>
                  <a:lnTo>
                    <a:pt x="26379" y="144839"/>
                  </a:lnTo>
                  <a:lnTo>
                    <a:pt x="22647" y="138051"/>
                  </a:lnTo>
                  <a:lnTo>
                    <a:pt x="18653" y="130317"/>
                  </a:lnTo>
                  <a:lnTo>
                    <a:pt x="14646" y="121640"/>
                  </a:lnTo>
                  <a:lnTo>
                    <a:pt x="10717" y="111893"/>
                  </a:lnTo>
                  <a:lnTo>
                    <a:pt x="6894" y="101109"/>
                  </a:lnTo>
                  <a:lnTo>
                    <a:pt x="3493" y="89609"/>
                  </a:lnTo>
                  <a:lnTo>
                    <a:pt x="1111" y="77896"/>
                  </a:lnTo>
                  <a:lnTo>
                    <a:pt x="0" y="66283"/>
                  </a:lnTo>
                  <a:lnTo>
                    <a:pt x="406" y="55047"/>
                  </a:lnTo>
                  <a:lnTo>
                    <a:pt x="2731" y="44501"/>
                  </a:lnTo>
                  <a:lnTo>
                    <a:pt x="6989" y="34752"/>
                  </a:lnTo>
                  <a:lnTo>
                    <a:pt x="12450" y="26025"/>
                  </a:lnTo>
                  <a:lnTo>
                    <a:pt x="18369" y="17903"/>
                  </a:lnTo>
                  <a:lnTo>
                    <a:pt x="25262" y="9672"/>
                  </a:lnTo>
                  <a:lnTo>
                    <a:pt x="341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6086" y="3300342"/>
              <a:ext cx="177293" cy="143070"/>
            </a:xfrm>
            <a:custGeom>
              <a:avLst/>
              <a:gdLst/>
              <a:ahLst/>
              <a:cxnLst/>
              <a:rect l="0" t="0" r="0" b="0"/>
              <a:pathLst>
                <a:path w="177293" h="143070">
                  <a:moveTo>
                    <a:pt x="19364" y="100362"/>
                  </a:moveTo>
                  <a:lnTo>
                    <a:pt x="28099" y="94495"/>
                  </a:lnTo>
                  <a:lnTo>
                    <a:pt x="35805" y="88930"/>
                  </a:lnTo>
                  <a:lnTo>
                    <a:pt x="43203" y="83127"/>
                  </a:lnTo>
                  <a:lnTo>
                    <a:pt x="50291" y="76873"/>
                  </a:lnTo>
                  <a:lnTo>
                    <a:pt x="56821" y="69895"/>
                  </a:lnTo>
                  <a:lnTo>
                    <a:pt x="62684" y="62109"/>
                  </a:lnTo>
                  <a:lnTo>
                    <a:pt x="67604" y="53435"/>
                  </a:lnTo>
                  <a:lnTo>
                    <a:pt x="71077" y="43707"/>
                  </a:lnTo>
                  <a:lnTo>
                    <a:pt x="72956" y="32963"/>
                  </a:lnTo>
                  <a:lnTo>
                    <a:pt x="73082" y="22174"/>
                  </a:lnTo>
                  <a:lnTo>
                    <a:pt x="71121" y="13070"/>
                  </a:lnTo>
                  <a:lnTo>
                    <a:pt x="67097" y="6476"/>
                  </a:lnTo>
                  <a:lnTo>
                    <a:pt x="61311" y="2377"/>
                  </a:lnTo>
                  <a:lnTo>
                    <a:pt x="54148" y="375"/>
                  </a:lnTo>
                  <a:lnTo>
                    <a:pt x="45969" y="0"/>
                  </a:lnTo>
                  <a:lnTo>
                    <a:pt x="37227" y="1152"/>
                  </a:lnTo>
                  <a:lnTo>
                    <a:pt x="28447" y="4103"/>
                  </a:lnTo>
                  <a:lnTo>
                    <a:pt x="19931" y="8861"/>
                  </a:lnTo>
                  <a:lnTo>
                    <a:pt x="12249" y="15339"/>
                  </a:lnTo>
                  <a:lnTo>
                    <a:pt x="6301" y="23514"/>
                  </a:lnTo>
                  <a:lnTo>
                    <a:pt x="2415" y="33201"/>
                  </a:lnTo>
                  <a:lnTo>
                    <a:pt x="433" y="44113"/>
                  </a:lnTo>
                  <a:lnTo>
                    <a:pt x="0" y="55955"/>
                  </a:lnTo>
                  <a:lnTo>
                    <a:pt x="751" y="68463"/>
                  </a:lnTo>
                  <a:lnTo>
                    <a:pt x="2692" y="81114"/>
                  </a:lnTo>
                  <a:lnTo>
                    <a:pt x="6188" y="93147"/>
                  </a:lnTo>
                  <a:lnTo>
                    <a:pt x="11313" y="104196"/>
                  </a:lnTo>
                  <a:lnTo>
                    <a:pt x="17872" y="114087"/>
                  </a:lnTo>
                  <a:lnTo>
                    <a:pt x="25569" y="122668"/>
                  </a:lnTo>
                  <a:lnTo>
                    <a:pt x="34119" y="129986"/>
                  </a:lnTo>
                  <a:lnTo>
                    <a:pt x="43283" y="135919"/>
                  </a:lnTo>
                  <a:lnTo>
                    <a:pt x="52879" y="140090"/>
                  </a:lnTo>
                  <a:lnTo>
                    <a:pt x="62775" y="142449"/>
                  </a:lnTo>
                  <a:lnTo>
                    <a:pt x="72876" y="143069"/>
                  </a:lnTo>
                  <a:lnTo>
                    <a:pt x="83118" y="141974"/>
                  </a:lnTo>
                  <a:lnTo>
                    <a:pt x="93449" y="139349"/>
                  </a:lnTo>
                  <a:lnTo>
                    <a:pt x="103675" y="135488"/>
                  </a:lnTo>
                  <a:lnTo>
                    <a:pt x="113469" y="130687"/>
                  </a:lnTo>
                  <a:lnTo>
                    <a:pt x="122686" y="125208"/>
                  </a:lnTo>
                  <a:lnTo>
                    <a:pt x="131437" y="119362"/>
                  </a:lnTo>
                  <a:lnTo>
                    <a:pt x="141057" y="112841"/>
                  </a:lnTo>
                  <a:lnTo>
                    <a:pt x="154629" y="103959"/>
                  </a:lnTo>
                  <a:lnTo>
                    <a:pt x="177292" y="89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1853015" y="989678"/>
            <a:ext cx="1884602" cy="1004282"/>
          </a:xfrm>
          <a:custGeom>
            <a:avLst/>
            <a:gdLst/>
            <a:ahLst/>
            <a:cxnLst/>
            <a:rect l="0" t="0" r="0" b="0"/>
            <a:pathLst>
              <a:path w="1884602" h="1004282">
                <a:moveTo>
                  <a:pt x="1884601" y="0"/>
                </a:moveTo>
                <a:lnTo>
                  <a:pt x="1872866" y="67"/>
                </a:lnTo>
                <a:lnTo>
                  <a:pt x="1861737" y="708"/>
                </a:lnTo>
                <a:lnTo>
                  <a:pt x="1850139" y="2004"/>
                </a:lnTo>
                <a:lnTo>
                  <a:pt x="1837978" y="3864"/>
                </a:lnTo>
                <a:lnTo>
                  <a:pt x="1825318" y="6180"/>
                </a:lnTo>
                <a:lnTo>
                  <a:pt x="1812271" y="8851"/>
                </a:lnTo>
                <a:lnTo>
                  <a:pt x="1799265" y="11948"/>
                </a:lnTo>
                <a:lnTo>
                  <a:pt x="1786996" y="15703"/>
                </a:lnTo>
                <a:lnTo>
                  <a:pt x="1775787" y="20192"/>
                </a:lnTo>
                <a:lnTo>
                  <a:pt x="1765620" y="25341"/>
                </a:lnTo>
                <a:lnTo>
                  <a:pt x="1756322" y="31022"/>
                </a:lnTo>
                <a:lnTo>
                  <a:pt x="1747696" y="37104"/>
                </a:lnTo>
                <a:lnTo>
                  <a:pt x="1739561" y="43475"/>
                </a:lnTo>
                <a:lnTo>
                  <a:pt x="1731777" y="50051"/>
                </a:lnTo>
                <a:lnTo>
                  <a:pt x="1724233" y="56765"/>
                </a:lnTo>
                <a:lnTo>
                  <a:pt x="1716688" y="63408"/>
                </a:lnTo>
                <a:lnTo>
                  <a:pt x="1708783" y="69642"/>
                </a:lnTo>
                <a:lnTo>
                  <a:pt x="1700360" y="75325"/>
                </a:lnTo>
                <a:lnTo>
                  <a:pt x="1691754" y="80802"/>
                </a:lnTo>
                <a:lnTo>
                  <a:pt x="1683664" y="86780"/>
                </a:lnTo>
                <a:lnTo>
                  <a:pt x="1676443" y="93618"/>
                </a:lnTo>
                <a:lnTo>
                  <a:pt x="1669952" y="101178"/>
                </a:lnTo>
                <a:lnTo>
                  <a:pt x="1663752" y="109025"/>
                </a:lnTo>
                <a:lnTo>
                  <a:pt x="1657547" y="116865"/>
                </a:lnTo>
                <a:lnTo>
                  <a:pt x="1651380" y="124740"/>
                </a:lnTo>
                <a:lnTo>
                  <a:pt x="1645531" y="132932"/>
                </a:lnTo>
                <a:lnTo>
                  <a:pt x="1640143" y="141584"/>
                </a:lnTo>
                <a:lnTo>
                  <a:pt x="1635049" y="150529"/>
                </a:lnTo>
                <a:lnTo>
                  <a:pt x="1629869" y="159387"/>
                </a:lnTo>
                <a:lnTo>
                  <a:pt x="1624384" y="167940"/>
                </a:lnTo>
                <a:lnTo>
                  <a:pt x="1618546" y="176142"/>
                </a:lnTo>
                <a:lnTo>
                  <a:pt x="1612396" y="184030"/>
                </a:lnTo>
                <a:lnTo>
                  <a:pt x="1605991" y="191663"/>
                </a:lnTo>
                <a:lnTo>
                  <a:pt x="1599232" y="198942"/>
                </a:lnTo>
                <a:lnTo>
                  <a:pt x="1591863" y="205611"/>
                </a:lnTo>
                <a:lnTo>
                  <a:pt x="1583799" y="211584"/>
                </a:lnTo>
                <a:lnTo>
                  <a:pt x="1575264" y="217089"/>
                </a:lnTo>
                <a:lnTo>
                  <a:pt x="1566690" y="222553"/>
                </a:lnTo>
                <a:lnTo>
                  <a:pt x="1558331" y="228232"/>
                </a:lnTo>
                <a:lnTo>
                  <a:pt x="1550262" y="234200"/>
                </a:lnTo>
                <a:lnTo>
                  <a:pt x="1542463" y="240439"/>
                </a:lnTo>
                <a:lnTo>
                  <a:pt x="1534880" y="246894"/>
                </a:lnTo>
                <a:lnTo>
                  <a:pt x="1527296" y="253348"/>
                </a:lnTo>
                <a:lnTo>
                  <a:pt x="1519358" y="259448"/>
                </a:lnTo>
                <a:lnTo>
                  <a:pt x="1510900" y="265028"/>
                </a:lnTo>
                <a:lnTo>
                  <a:pt x="1501930" y="270095"/>
                </a:lnTo>
                <a:lnTo>
                  <a:pt x="1492529" y="274733"/>
                </a:lnTo>
                <a:lnTo>
                  <a:pt x="1482797" y="279039"/>
                </a:lnTo>
                <a:lnTo>
                  <a:pt x="1472821" y="283101"/>
                </a:lnTo>
                <a:lnTo>
                  <a:pt x="1462672" y="286989"/>
                </a:lnTo>
                <a:lnTo>
                  <a:pt x="1452397" y="290752"/>
                </a:lnTo>
                <a:lnTo>
                  <a:pt x="1441870" y="294264"/>
                </a:lnTo>
                <a:lnTo>
                  <a:pt x="1430811" y="297243"/>
                </a:lnTo>
                <a:lnTo>
                  <a:pt x="1419108" y="299578"/>
                </a:lnTo>
                <a:lnTo>
                  <a:pt x="1406807" y="301315"/>
                </a:lnTo>
                <a:lnTo>
                  <a:pt x="1394018" y="302564"/>
                </a:lnTo>
                <a:lnTo>
                  <a:pt x="1380862" y="303436"/>
                </a:lnTo>
                <a:lnTo>
                  <a:pt x="1367604" y="303871"/>
                </a:lnTo>
                <a:lnTo>
                  <a:pt x="1354630" y="303638"/>
                </a:lnTo>
                <a:lnTo>
                  <a:pt x="1342127" y="302676"/>
                </a:lnTo>
                <a:lnTo>
                  <a:pt x="1330106" y="301388"/>
                </a:lnTo>
                <a:lnTo>
                  <a:pt x="1318493" y="300516"/>
                </a:lnTo>
                <a:lnTo>
                  <a:pt x="1307202" y="300458"/>
                </a:lnTo>
                <a:lnTo>
                  <a:pt x="1296313" y="301421"/>
                </a:lnTo>
                <a:lnTo>
                  <a:pt x="1286067" y="303597"/>
                </a:lnTo>
                <a:lnTo>
                  <a:pt x="1276542" y="306954"/>
                </a:lnTo>
                <a:lnTo>
                  <a:pt x="1267670" y="311310"/>
                </a:lnTo>
                <a:lnTo>
                  <a:pt x="1259324" y="316443"/>
                </a:lnTo>
                <a:lnTo>
                  <a:pt x="1251370" y="322150"/>
                </a:lnTo>
                <a:lnTo>
                  <a:pt x="1243536" y="328267"/>
                </a:lnTo>
                <a:lnTo>
                  <a:pt x="1235429" y="334671"/>
                </a:lnTo>
                <a:lnTo>
                  <a:pt x="1226863" y="341274"/>
                </a:lnTo>
                <a:lnTo>
                  <a:pt x="1217990" y="348012"/>
                </a:lnTo>
                <a:lnTo>
                  <a:pt x="1209187" y="354842"/>
                </a:lnTo>
                <a:lnTo>
                  <a:pt x="1200669" y="361730"/>
                </a:lnTo>
                <a:lnTo>
                  <a:pt x="1192324" y="368491"/>
                </a:lnTo>
                <a:lnTo>
                  <a:pt x="1183807" y="374805"/>
                </a:lnTo>
                <a:lnTo>
                  <a:pt x="1174930" y="380533"/>
                </a:lnTo>
                <a:lnTo>
                  <a:pt x="1165662" y="385701"/>
                </a:lnTo>
                <a:lnTo>
                  <a:pt x="1156055" y="390407"/>
                </a:lnTo>
                <a:lnTo>
                  <a:pt x="1146181" y="394758"/>
                </a:lnTo>
                <a:lnTo>
                  <a:pt x="1136108" y="398851"/>
                </a:lnTo>
                <a:lnTo>
                  <a:pt x="1125894" y="402761"/>
                </a:lnTo>
                <a:lnTo>
                  <a:pt x="1115579" y="406533"/>
                </a:lnTo>
                <a:lnTo>
                  <a:pt x="1105196" y="409881"/>
                </a:lnTo>
                <a:lnTo>
                  <a:pt x="1094765" y="412218"/>
                </a:lnTo>
                <a:lnTo>
                  <a:pt x="1084302" y="413304"/>
                </a:lnTo>
                <a:lnTo>
                  <a:pt x="1073818" y="413219"/>
                </a:lnTo>
                <a:lnTo>
                  <a:pt x="1063319" y="412173"/>
                </a:lnTo>
                <a:lnTo>
                  <a:pt x="1052810" y="410395"/>
                </a:lnTo>
                <a:lnTo>
                  <a:pt x="1042295" y="408084"/>
                </a:lnTo>
                <a:lnTo>
                  <a:pt x="1031775" y="405396"/>
                </a:lnTo>
                <a:lnTo>
                  <a:pt x="1021248" y="402450"/>
                </a:lnTo>
                <a:lnTo>
                  <a:pt x="1010550" y="399490"/>
                </a:lnTo>
                <a:lnTo>
                  <a:pt x="999376" y="396883"/>
                </a:lnTo>
                <a:lnTo>
                  <a:pt x="987596" y="394798"/>
                </a:lnTo>
                <a:lnTo>
                  <a:pt x="975243" y="393228"/>
                </a:lnTo>
                <a:lnTo>
                  <a:pt x="962419" y="392092"/>
                </a:lnTo>
                <a:lnTo>
                  <a:pt x="949240" y="391294"/>
                </a:lnTo>
                <a:lnTo>
                  <a:pt x="935966" y="390910"/>
                </a:lnTo>
                <a:lnTo>
                  <a:pt x="922982" y="391176"/>
                </a:lnTo>
                <a:lnTo>
                  <a:pt x="910477" y="392174"/>
                </a:lnTo>
                <a:lnTo>
                  <a:pt x="898624" y="393996"/>
                </a:lnTo>
                <a:lnTo>
                  <a:pt x="887656" y="396823"/>
                </a:lnTo>
                <a:lnTo>
                  <a:pt x="877607" y="400648"/>
                </a:lnTo>
                <a:lnTo>
                  <a:pt x="868197" y="405165"/>
                </a:lnTo>
                <a:lnTo>
                  <a:pt x="858949" y="409882"/>
                </a:lnTo>
                <a:lnTo>
                  <a:pt x="849578" y="414499"/>
                </a:lnTo>
                <a:lnTo>
                  <a:pt x="840146" y="419072"/>
                </a:lnTo>
                <a:lnTo>
                  <a:pt x="830960" y="423902"/>
                </a:lnTo>
                <a:lnTo>
                  <a:pt x="822186" y="429151"/>
                </a:lnTo>
                <a:lnTo>
                  <a:pt x="813836" y="434830"/>
                </a:lnTo>
                <a:lnTo>
                  <a:pt x="805850" y="440875"/>
                </a:lnTo>
                <a:lnTo>
                  <a:pt x="798145" y="447204"/>
                </a:lnTo>
                <a:lnTo>
                  <a:pt x="790649" y="453743"/>
                </a:lnTo>
                <a:lnTo>
                  <a:pt x="783302" y="460432"/>
                </a:lnTo>
                <a:lnTo>
                  <a:pt x="776060" y="467227"/>
                </a:lnTo>
                <a:lnTo>
                  <a:pt x="768890" y="474094"/>
                </a:lnTo>
                <a:lnTo>
                  <a:pt x="761769" y="481010"/>
                </a:lnTo>
                <a:lnTo>
                  <a:pt x="754686" y="487965"/>
                </a:lnTo>
                <a:lnTo>
                  <a:pt x="747794" y="495110"/>
                </a:lnTo>
                <a:lnTo>
                  <a:pt x="741392" y="502747"/>
                </a:lnTo>
                <a:lnTo>
                  <a:pt x="735601" y="510994"/>
                </a:lnTo>
                <a:lnTo>
                  <a:pt x="730221" y="519651"/>
                </a:lnTo>
                <a:lnTo>
                  <a:pt x="724841" y="528310"/>
                </a:lnTo>
                <a:lnTo>
                  <a:pt x="719224" y="536730"/>
                </a:lnTo>
                <a:lnTo>
                  <a:pt x="713466" y="545010"/>
                </a:lnTo>
                <a:lnTo>
                  <a:pt x="707901" y="553483"/>
                </a:lnTo>
                <a:lnTo>
                  <a:pt x="702711" y="562331"/>
                </a:lnTo>
                <a:lnTo>
                  <a:pt x="697921" y="571579"/>
                </a:lnTo>
                <a:lnTo>
                  <a:pt x="693478" y="581174"/>
                </a:lnTo>
                <a:lnTo>
                  <a:pt x="689300" y="591035"/>
                </a:lnTo>
                <a:lnTo>
                  <a:pt x="685156" y="600929"/>
                </a:lnTo>
                <a:lnTo>
                  <a:pt x="680681" y="610491"/>
                </a:lnTo>
                <a:lnTo>
                  <a:pt x="675706" y="619554"/>
                </a:lnTo>
                <a:lnTo>
                  <a:pt x="670397" y="628283"/>
                </a:lnTo>
                <a:lnTo>
                  <a:pt x="665141" y="637065"/>
                </a:lnTo>
                <a:lnTo>
                  <a:pt x="660162" y="646124"/>
                </a:lnTo>
                <a:lnTo>
                  <a:pt x="655515" y="655515"/>
                </a:lnTo>
                <a:lnTo>
                  <a:pt x="651167" y="665205"/>
                </a:lnTo>
                <a:lnTo>
                  <a:pt x="647060" y="675136"/>
                </a:lnTo>
                <a:lnTo>
                  <a:pt x="643132" y="685246"/>
                </a:lnTo>
                <a:lnTo>
                  <a:pt x="639334" y="695486"/>
                </a:lnTo>
                <a:lnTo>
                  <a:pt x="635627" y="705818"/>
                </a:lnTo>
                <a:lnTo>
                  <a:pt x="631984" y="716212"/>
                </a:lnTo>
                <a:lnTo>
                  <a:pt x="628384" y="726651"/>
                </a:lnTo>
                <a:lnTo>
                  <a:pt x="624814" y="737119"/>
                </a:lnTo>
                <a:lnTo>
                  <a:pt x="621264" y="747606"/>
                </a:lnTo>
                <a:lnTo>
                  <a:pt x="617727" y="758107"/>
                </a:lnTo>
                <a:lnTo>
                  <a:pt x="614195" y="768613"/>
                </a:lnTo>
                <a:lnTo>
                  <a:pt x="610500" y="778956"/>
                </a:lnTo>
                <a:lnTo>
                  <a:pt x="606334" y="788828"/>
                </a:lnTo>
                <a:lnTo>
                  <a:pt x="601561" y="798093"/>
                </a:lnTo>
                <a:lnTo>
                  <a:pt x="596050" y="806620"/>
                </a:lnTo>
                <a:lnTo>
                  <a:pt x="589593" y="814201"/>
                </a:lnTo>
                <a:lnTo>
                  <a:pt x="582173" y="820819"/>
                </a:lnTo>
                <a:lnTo>
                  <a:pt x="573918" y="826603"/>
                </a:lnTo>
                <a:lnTo>
                  <a:pt x="565007" y="831729"/>
                </a:lnTo>
                <a:lnTo>
                  <a:pt x="555607" y="836367"/>
                </a:lnTo>
                <a:lnTo>
                  <a:pt x="545856" y="840654"/>
                </a:lnTo>
                <a:lnTo>
                  <a:pt x="535857" y="844693"/>
                </a:lnTo>
                <a:lnTo>
                  <a:pt x="525689" y="848562"/>
                </a:lnTo>
                <a:lnTo>
                  <a:pt x="515403" y="852314"/>
                </a:lnTo>
                <a:lnTo>
                  <a:pt x="505037" y="855987"/>
                </a:lnTo>
                <a:lnTo>
                  <a:pt x="494623" y="859611"/>
                </a:lnTo>
                <a:lnTo>
                  <a:pt x="484341" y="863367"/>
                </a:lnTo>
                <a:lnTo>
                  <a:pt x="474510" y="867574"/>
                </a:lnTo>
                <a:lnTo>
                  <a:pt x="465272" y="872374"/>
                </a:lnTo>
                <a:lnTo>
                  <a:pt x="456763" y="877903"/>
                </a:lnTo>
                <a:lnTo>
                  <a:pt x="449194" y="884373"/>
                </a:lnTo>
                <a:lnTo>
                  <a:pt x="442585" y="891801"/>
                </a:lnTo>
                <a:lnTo>
                  <a:pt x="436807" y="900061"/>
                </a:lnTo>
                <a:lnTo>
                  <a:pt x="431684" y="908976"/>
                </a:lnTo>
                <a:lnTo>
                  <a:pt x="427044" y="918374"/>
                </a:lnTo>
                <a:lnTo>
                  <a:pt x="422586" y="927954"/>
                </a:lnTo>
                <a:lnTo>
                  <a:pt x="417899" y="937305"/>
                </a:lnTo>
                <a:lnTo>
                  <a:pt x="412773" y="946217"/>
                </a:lnTo>
                <a:lnTo>
                  <a:pt x="407023" y="954505"/>
                </a:lnTo>
                <a:lnTo>
                  <a:pt x="400405" y="961925"/>
                </a:lnTo>
                <a:lnTo>
                  <a:pt x="392873" y="968435"/>
                </a:lnTo>
                <a:lnTo>
                  <a:pt x="384373" y="974147"/>
                </a:lnTo>
                <a:lnTo>
                  <a:pt x="374765" y="979225"/>
                </a:lnTo>
                <a:lnTo>
                  <a:pt x="364080" y="983826"/>
                </a:lnTo>
                <a:lnTo>
                  <a:pt x="352481" y="987919"/>
                </a:lnTo>
                <a:lnTo>
                  <a:pt x="340172" y="991296"/>
                </a:lnTo>
                <a:lnTo>
                  <a:pt x="327342" y="993907"/>
                </a:lnTo>
                <a:lnTo>
                  <a:pt x="314305" y="995999"/>
                </a:lnTo>
                <a:lnTo>
                  <a:pt x="301479" y="998020"/>
                </a:lnTo>
                <a:lnTo>
                  <a:pt x="289076" y="1000224"/>
                </a:lnTo>
                <a:lnTo>
                  <a:pt x="277121" y="1002366"/>
                </a:lnTo>
                <a:lnTo>
                  <a:pt x="265553" y="1003819"/>
                </a:lnTo>
                <a:lnTo>
                  <a:pt x="254283" y="1004281"/>
                </a:lnTo>
                <a:lnTo>
                  <a:pt x="243068" y="1003928"/>
                </a:lnTo>
                <a:lnTo>
                  <a:pt x="231539" y="1003228"/>
                </a:lnTo>
                <a:lnTo>
                  <a:pt x="219521" y="1002493"/>
                </a:lnTo>
                <a:lnTo>
                  <a:pt x="207176" y="1001695"/>
                </a:lnTo>
                <a:lnTo>
                  <a:pt x="194890" y="1000560"/>
                </a:lnTo>
                <a:lnTo>
                  <a:pt x="182885" y="998948"/>
                </a:lnTo>
                <a:lnTo>
                  <a:pt x="171214" y="996866"/>
                </a:lnTo>
                <a:lnTo>
                  <a:pt x="159844" y="994390"/>
                </a:lnTo>
                <a:lnTo>
                  <a:pt x="148716" y="991606"/>
                </a:lnTo>
                <a:lnTo>
                  <a:pt x="137767" y="988430"/>
                </a:lnTo>
                <a:lnTo>
                  <a:pt x="126949" y="984620"/>
                </a:lnTo>
                <a:lnTo>
                  <a:pt x="116223" y="980098"/>
                </a:lnTo>
                <a:lnTo>
                  <a:pt x="105560" y="975096"/>
                </a:lnTo>
                <a:lnTo>
                  <a:pt x="94941" y="970046"/>
                </a:lnTo>
                <a:lnTo>
                  <a:pt x="84356" y="965198"/>
                </a:lnTo>
                <a:lnTo>
                  <a:pt x="73960" y="960298"/>
                </a:lnTo>
                <a:lnTo>
                  <a:pt x="64052" y="954717"/>
                </a:lnTo>
                <a:lnTo>
                  <a:pt x="54758" y="948149"/>
                </a:lnTo>
                <a:lnTo>
                  <a:pt x="46043" y="940771"/>
                </a:lnTo>
                <a:lnTo>
                  <a:pt x="37803" y="933047"/>
                </a:lnTo>
                <a:lnTo>
                  <a:pt x="29934" y="925303"/>
                </a:lnTo>
                <a:lnTo>
                  <a:pt x="22641" y="917977"/>
                </a:lnTo>
                <a:lnTo>
                  <a:pt x="15718" y="910970"/>
                </a:lnTo>
                <a:lnTo>
                  <a:pt x="8556" y="903674"/>
                </a:lnTo>
                <a:lnTo>
                  <a:pt x="0" y="894923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474197" y="873865"/>
            <a:ext cx="1347648" cy="800167"/>
            <a:chOff x="2474197" y="873865"/>
            <a:chExt cx="1347648" cy="800167"/>
          </a:xfrm>
        </p:grpSpPr>
        <p:sp>
          <p:nvSpPr>
            <p:cNvPr id="32" name="Freeform 31"/>
            <p:cNvSpPr/>
            <p:nvPr/>
          </p:nvSpPr>
          <p:spPr>
            <a:xfrm>
              <a:off x="2474197" y="873865"/>
              <a:ext cx="452726" cy="800167"/>
            </a:xfrm>
            <a:custGeom>
              <a:avLst/>
              <a:gdLst/>
              <a:ahLst/>
              <a:cxnLst/>
              <a:rect l="0" t="0" r="0" b="0"/>
              <a:pathLst>
                <a:path w="452726" h="800167">
                  <a:moveTo>
                    <a:pt x="0" y="800166"/>
                  </a:moveTo>
                  <a:lnTo>
                    <a:pt x="2933" y="788498"/>
                  </a:lnTo>
                  <a:lnTo>
                    <a:pt x="5715" y="778009"/>
                  </a:lnTo>
                  <a:lnTo>
                    <a:pt x="8610" y="767703"/>
                  </a:lnTo>
                  <a:lnTo>
                    <a:pt x="11478" y="757228"/>
                  </a:lnTo>
                  <a:lnTo>
                    <a:pt x="13994" y="746236"/>
                  </a:lnTo>
                  <a:lnTo>
                    <a:pt x="16005" y="734594"/>
                  </a:lnTo>
                  <a:lnTo>
                    <a:pt x="17518" y="722340"/>
                  </a:lnTo>
                  <a:lnTo>
                    <a:pt x="18613" y="709585"/>
                  </a:lnTo>
                  <a:lnTo>
                    <a:pt x="19390" y="696454"/>
                  </a:lnTo>
                  <a:lnTo>
                    <a:pt x="20099" y="683213"/>
                  </a:lnTo>
                  <a:lnTo>
                    <a:pt x="21116" y="670251"/>
                  </a:lnTo>
                  <a:lnTo>
                    <a:pt x="22610" y="657757"/>
                  </a:lnTo>
                  <a:lnTo>
                    <a:pt x="24260" y="645741"/>
                  </a:lnTo>
                  <a:lnTo>
                    <a:pt x="25374" y="634132"/>
                  </a:lnTo>
                  <a:lnTo>
                    <a:pt x="25605" y="622835"/>
                  </a:lnTo>
                  <a:lnTo>
                    <a:pt x="25096" y="611602"/>
                  </a:lnTo>
                  <a:lnTo>
                    <a:pt x="24290" y="600060"/>
                  </a:lnTo>
                  <a:lnTo>
                    <a:pt x="23489" y="588030"/>
                  </a:lnTo>
                  <a:lnTo>
                    <a:pt x="22817" y="575507"/>
                  </a:lnTo>
                  <a:lnTo>
                    <a:pt x="22299" y="562569"/>
                  </a:lnTo>
                  <a:lnTo>
                    <a:pt x="21923" y="549308"/>
                  </a:lnTo>
                  <a:lnTo>
                    <a:pt x="21825" y="535810"/>
                  </a:lnTo>
                  <a:lnTo>
                    <a:pt x="22285" y="522142"/>
                  </a:lnTo>
                  <a:lnTo>
                    <a:pt x="23408" y="508361"/>
                  </a:lnTo>
                  <a:lnTo>
                    <a:pt x="25145" y="494667"/>
                  </a:lnTo>
                  <a:lnTo>
                    <a:pt x="27381" y="481393"/>
                  </a:lnTo>
                  <a:lnTo>
                    <a:pt x="30001" y="468690"/>
                  </a:lnTo>
                  <a:lnTo>
                    <a:pt x="33065" y="456702"/>
                  </a:lnTo>
                  <a:lnTo>
                    <a:pt x="36799" y="445644"/>
                  </a:lnTo>
                  <a:lnTo>
                    <a:pt x="41274" y="435538"/>
                  </a:lnTo>
                  <a:lnTo>
                    <a:pt x="46415" y="426260"/>
                  </a:lnTo>
                  <a:lnTo>
                    <a:pt x="52090" y="417633"/>
                  </a:lnTo>
                  <a:lnTo>
                    <a:pt x="58167" y="409492"/>
                  </a:lnTo>
                  <a:lnTo>
                    <a:pt x="64536" y="401701"/>
                  </a:lnTo>
                  <a:lnTo>
                    <a:pt x="71111" y="394154"/>
                  </a:lnTo>
                  <a:lnTo>
                    <a:pt x="77828" y="386777"/>
                  </a:lnTo>
                  <a:lnTo>
                    <a:pt x="84643" y="379517"/>
                  </a:lnTo>
                  <a:lnTo>
                    <a:pt x="91525" y="372336"/>
                  </a:lnTo>
                  <a:lnTo>
                    <a:pt x="98452" y="365208"/>
                  </a:lnTo>
                  <a:lnTo>
                    <a:pt x="105409" y="358116"/>
                  </a:lnTo>
                  <a:lnTo>
                    <a:pt x="112386" y="351048"/>
                  </a:lnTo>
                  <a:lnTo>
                    <a:pt x="119373" y="343992"/>
                  </a:lnTo>
                  <a:lnTo>
                    <a:pt x="126201" y="336778"/>
                  </a:lnTo>
                  <a:lnTo>
                    <a:pt x="132560" y="329096"/>
                  </a:lnTo>
                  <a:lnTo>
                    <a:pt x="138317" y="320814"/>
                  </a:lnTo>
                  <a:lnTo>
                    <a:pt x="143505" y="311963"/>
                  </a:lnTo>
                  <a:lnTo>
                    <a:pt x="148224" y="302644"/>
                  </a:lnTo>
                  <a:lnTo>
                    <a:pt x="152584" y="292966"/>
                  </a:lnTo>
                  <a:lnTo>
                    <a:pt x="156684" y="283026"/>
                  </a:lnTo>
                  <a:lnTo>
                    <a:pt x="160597" y="272902"/>
                  </a:lnTo>
                  <a:lnTo>
                    <a:pt x="164381" y="262648"/>
                  </a:lnTo>
                  <a:lnTo>
                    <a:pt x="168076" y="252305"/>
                  </a:lnTo>
                  <a:lnTo>
                    <a:pt x="171711" y="241901"/>
                  </a:lnTo>
                  <a:lnTo>
                    <a:pt x="175313" y="231466"/>
                  </a:lnTo>
                  <a:lnTo>
                    <a:pt x="179225" y="221340"/>
                  </a:lnTo>
                  <a:lnTo>
                    <a:pt x="184069" y="212145"/>
                  </a:lnTo>
                  <a:lnTo>
                    <a:pt x="190110" y="204149"/>
                  </a:lnTo>
                  <a:lnTo>
                    <a:pt x="197287" y="197288"/>
                  </a:lnTo>
                  <a:lnTo>
                    <a:pt x="205401" y="191364"/>
                  </a:lnTo>
                  <a:lnTo>
                    <a:pt x="214235" y="186159"/>
                  </a:lnTo>
                  <a:lnTo>
                    <a:pt x="223759" y="181645"/>
                  </a:lnTo>
                  <a:lnTo>
                    <a:pt x="234129" y="177977"/>
                  </a:lnTo>
                  <a:lnTo>
                    <a:pt x="245358" y="175168"/>
                  </a:lnTo>
                  <a:lnTo>
                    <a:pt x="257168" y="172940"/>
                  </a:lnTo>
                  <a:lnTo>
                    <a:pt x="269095" y="170829"/>
                  </a:lnTo>
                  <a:lnTo>
                    <a:pt x="280853" y="168550"/>
                  </a:lnTo>
                  <a:lnTo>
                    <a:pt x="292189" y="165848"/>
                  </a:lnTo>
                  <a:lnTo>
                    <a:pt x="302802" y="162423"/>
                  </a:lnTo>
                  <a:lnTo>
                    <a:pt x="312605" y="158187"/>
                  </a:lnTo>
                  <a:lnTo>
                    <a:pt x="321679" y="153224"/>
                  </a:lnTo>
                  <a:lnTo>
                    <a:pt x="330168" y="147675"/>
                  </a:lnTo>
                  <a:lnTo>
                    <a:pt x="338217" y="141685"/>
                  </a:lnTo>
                  <a:lnTo>
                    <a:pt x="345947" y="135377"/>
                  </a:lnTo>
                  <a:lnTo>
                    <a:pt x="353452" y="128844"/>
                  </a:lnTo>
                  <a:lnTo>
                    <a:pt x="360801" y="122151"/>
                  </a:lnTo>
                  <a:lnTo>
                    <a:pt x="368043" y="115182"/>
                  </a:lnTo>
                  <a:lnTo>
                    <a:pt x="375212" y="107664"/>
                  </a:lnTo>
                  <a:lnTo>
                    <a:pt x="382327" y="99493"/>
                  </a:lnTo>
                  <a:lnTo>
                    <a:pt x="389241" y="90716"/>
                  </a:lnTo>
                  <a:lnTo>
                    <a:pt x="395656" y="81445"/>
                  </a:lnTo>
                  <a:lnTo>
                    <a:pt x="401457" y="71801"/>
                  </a:lnTo>
                  <a:lnTo>
                    <a:pt x="406843" y="61884"/>
                  </a:lnTo>
                  <a:lnTo>
                    <a:pt x="412227" y="51774"/>
                  </a:lnTo>
                  <a:lnTo>
                    <a:pt x="417848" y="41543"/>
                  </a:lnTo>
                  <a:lnTo>
                    <a:pt x="423658" y="31689"/>
                  </a:lnTo>
                  <a:lnTo>
                    <a:pt x="430086" y="22165"/>
                  </a:lnTo>
                  <a:lnTo>
                    <a:pt x="438819" y="12135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32290" y="1216697"/>
              <a:ext cx="389555" cy="183594"/>
            </a:xfrm>
            <a:custGeom>
              <a:avLst/>
              <a:gdLst/>
              <a:ahLst/>
              <a:cxnLst/>
              <a:rect l="0" t="0" r="0" b="0"/>
              <a:pathLst>
                <a:path w="389555" h="183594">
                  <a:moveTo>
                    <a:pt x="0" y="4608"/>
                  </a:moveTo>
                  <a:lnTo>
                    <a:pt x="8801" y="1809"/>
                  </a:lnTo>
                  <a:lnTo>
                    <a:pt x="17147" y="307"/>
                  </a:lnTo>
                  <a:lnTo>
                    <a:pt x="25846" y="0"/>
                  </a:lnTo>
                  <a:lnTo>
                    <a:pt x="34967" y="679"/>
                  </a:lnTo>
                  <a:lnTo>
                    <a:pt x="44462" y="2147"/>
                  </a:lnTo>
                  <a:lnTo>
                    <a:pt x="54246" y="4225"/>
                  </a:lnTo>
                  <a:lnTo>
                    <a:pt x="63914" y="7080"/>
                  </a:lnTo>
                  <a:lnTo>
                    <a:pt x="72791" y="11200"/>
                  </a:lnTo>
                  <a:lnTo>
                    <a:pt x="80575" y="16748"/>
                  </a:lnTo>
                  <a:lnTo>
                    <a:pt x="87461" y="23593"/>
                  </a:lnTo>
                  <a:lnTo>
                    <a:pt x="93934" y="31482"/>
                  </a:lnTo>
                  <a:lnTo>
                    <a:pt x="100330" y="40155"/>
                  </a:lnTo>
                  <a:lnTo>
                    <a:pt x="106797" y="49233"/>
                  </a:lnTo>
                  <a:lnTo>
                    <a:pt x="113380" y="58238"/>
                  </a:lnTo>
                  <a:lnTo>
                    <a:pt x="120069" y="66924"/>
                  </a:lnTo>
                  <a:lnTo>
                    <a:pt x="126681" y="75399"/>
                  </a:lnTo>
                  <a:lnTo>
                    <a:pt x="132888" y="84009"/>
                  </a:lnTo>
                  <a:lnTo>
                    <a:pt x="138545" y="92949"/>
                  </a:lnTo>
                  <a:lnTo>
                    <a:pt x="143833" y="102090"/>
                  </a:lnTo>
                  <a:lnTo>
                    <a:pt x="149151" y="111081"/>
                  </a:lnTo>
                  <a:lnTo>
                    <a:pt x="154731" y="119724"/>
                  </a:lnTo>
                  <a:lnTo>
                    <a:pt x="160634" y="127985"/>
                  </a:lnTo>
                  <a:lnTo>
                    <a:pt x="166828" y="135913"/>
                  </a:lnTo>
                  <a:lnTo>
                    <a:pt x="173263" y="143574"/>
                  </a:lnTo>
                  <a:lnTo>
                    <a:pt x="180043" y="150871"/>
                  </a:lnTo>
                  <a:lnTo>
                    <a:pt x="187426" y="157552"/>
                  </a:lnTo>
                  <a:lnTo>
                    <a:pt x="195508" y="163524"/>
                  </a:lnTo>
                  <a:lnTo>
                    <a:pt x="204393" y="168689"/>
                  </a:lnTo>
                  <a:lnTo>
                    <a:pt x="214268" y="172859"/>
                  </a:lnTo>
                  <a:lnTo>
                    <a:pt x="225137" y="176034"/>
                  </a:lnTo>
                  <a:lnTo>
                    <a:pt x="236859" y="178353"/>
                  </a:lnTo>
                  <a:lnTo>
                    <a:pt x="249252" y="180001"/>
                  </a:lnTo>
                  <a:lnTo>
                    <a:pt x="262139" y="181144"/>
                  </a:lnTo>
                  <a:lnTo>
                    <a:pt x="275215" y="181762"/>
                  </a:lnTo>
                  <a:lnTo>
                    <a:pt x="288065" y="181653"/>
                  </a:lnTo>
                  <a:lnTo>
                    <a:pt x="300490" y="180770"/>
                  </a:lnTo>
                  <a:lnTo>
                    <a:pt x="312629" y="179364"/>
                  </a:lnTo>
                  <a:lnTo>
                    <a:pt x="324853" y="177881"/>
                  </a:lnTo>
                  <a:lnTo>
                    <a:pt x="337359" y="176595"/>
                  </a:lnTo>
                  <a:lnTo>
                    <a:pt x="349584" y="175776"/>
                  </a:lnTo>
                  <a:lnTo>
                    <a:pt x="361498" y="175807"/>
                  </a:lnTo>
                  <a:lnTo>
                    <a:pt x="374149" y="177814"/>
                  </a:lnTo>
                  <a:lnTo>
                    <a:pt x="389554" y="18359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2979564" y="1400290"/>
            <a:ext cx="663297" cy="369951"/>
          </a:xfrm>
          <a:custGeom>
            <a:avLst/>
            <a:gdLst/>
            <a:ahLst/>
            <a:cxnLst/>
            <a:rect l="0" t="0" r="0" b="0"/>
            <a:pathLst>
              <a:path w="663297" h="369951">
                <a:moveTo>
                  <a:pt x="0" y="0"/>
                </a:moveTo>
                <a:lnTo>
                  <a:pt x="134" y="11601"/>
                </a:lnTo>
                <a:lnTo>
                  <a:pt x="1415" y="21449"/>
                </a:lnTo>
                <a:lnTo>
                  <a:pt x="4008" y="30459"/>
                </a:lnTo>
                <a:lnTo>
                  <a:pt x="7727" y="39073"/>
                </a:lnTo>
                <a:lnTo>
                  <a:pt x="12360" y="47749"/>
                </a:lnTo>
                <a:lnTo>
                  <a:pt x="17698" y="56716"/>
                </a:lnTo>
                <a:lnTo>
                  <a:pt x="23718" y="65701"/>
                </a:lnTo>
                <a:lnTo>
                  <a:pt x="30581" y="74051"/>
                </a:lnTo>
                <a:lnTo>
                  <a:pt x="38309" y="81441"/>
                </a:lnTo>
                <a:lnTo>
                  <a:pt x="46955" y="87706"/>
                </a:lnTo>
                <a:lnTo>
                  <a:pt x="56669" y="92691"/>
                </a:lnTo>
                <a:lnTo>
                  <a:pt x="67420" y="96438"/>
                </a:lnTo>
                <a:lnTo>
                  <a:pt x="78724" y="98819"/>
                </a:lnTo>
                <a:lnTo>
                  <a:pt x="89772" y="99451"/>
                </a:lnTo>
                <a:lnTo>
                  <a:pt x="100129" y="98289"/>
                </a:lnTo>
                <a:lnTo>
                  <a:pt x="109877" y="95732"/>
                </a:lnTo>
                <a:lnTo>
                  <a:pt x="119418" y="92415"/>
                </a:lnTo>
                <a:lnTo>
                  <a:pt x="129027" y="88785"/>
                </a:lnTo>
                <a:lnTo>
                  <a:pt x="138973" y="85233"/>
                </a:lnTo>
                <a:lnTo>
                  <a:pt x="149577" y="82162"/>
                </a:lnTo>
                <a:lnTo>
                  <a:pt x="160938" y="79737"/>
                </a:lnTo>
                <a:lnTo>
                  <a:pt x="172824" y="78093"/>
                </a:lnTo>
                <a:lnTo>
                  <a:pt x="184795" y="77433"/>
                </a:lnTo>
                <a:lnTo>
                  <a:pt x="196581" y="77769"/>
                </a:lnTo>
                <a:lnTo>
                  <a:pt x="207934" y="79128"/>
                </a:lnTo>
                <a:lnTo>
                  <a:pt x="218557" y="81636"/>
                </a:lnTo>
                <a:lnTo>
                  <a:pt x="228362" y="85252"/>
                </a:lnTo>
                <a:lnTo>
                  <a:pt x="237267" y="89967"/>
                </a:lnTo>
                <a:lnTo>
                  <a:pt x="245110" y="95881"/>
                </a:lnTo>
                <a:lnTo>
                  <a:pt x="251912" y="102933"/>
                </a:lnTo>
                <a:lnTo>
                  <a:pt x="257990" y="110939"/>
                </a:lnTo>
                <a:lnTo>
                  <a:pt x="263848" y="119683"/>
                </a:lnTo>
                <a:lnTo>
                  <a:pt x="269795" y="128967"/>
                </a:lnTo>
                <a:lnTo>
                  <a:pt x="275944" y="138471"/>
                </a:lnTo>
                <a:lnTo>
                  <a:pt x="282305" y="147770"/>
                </a:lnTo>
                <a:lnTo>
                  <a:pt x="288847" y="156652"/>
                </a:lnTo>
                <a:lnTo>
                  <a:pt x="295529" y="165090"/>
                </a:lnTo>
                <a:lnTo>
                  <a:pt x="302313" y="173144"/>
                </a:lnTo>
                <a:lnTo>
                  <a:pt x="309172" y="180897"/>
                </a:lnTo>
                <a:lnTo>
                  <a:pt x="316081" y="188427"/>
                </a:lnTo>
                <a:lnTo>
                  <a:pt x="323026" y="195797"/>
                </a:lnTo>
                <a:lnTo>
                  <a:pt x="329999" y="203051"/>
                </a:lnTo>
                <a:lnTo>
                  <a:pt x="337158" y="210060"/>
                </a:lnTo>
                <a:lnTo>
                  <a:pt x="344802" y="216540"/>
                </a:lnTo>
                <a:lnTo>
                  <a:pt x="353051" y="222389"/>
                </a:lnTo>
                <a:lnTo>
                  <a:pt x="361539" y="227977"/>
                </a:lnTo>
                <a:lnTo>
                  <a:pt x="369551" y="234030"/>
                </a:lnTo>
                <a:lnTo>
                  <a:pt x="376716" y="240921"/>
                </a:lnTo>
                <a:lnTo>
                  <a:pt x="382999" y="248688"/>
                </a:lnTo>
                <a:lnTo>
                  <a:pt x="388527" y="257205"/>
                </a:lnTo>
                <a:lnTo>
                  <a:pt x="393467" y="266309"/>
                </a:lnTo>
                <a:lnTo>
                  <a:pt x="397972" y="275845"/>
                </a:lnTo>
                <a:lnTo>
                  <a:pt x="402166" y="285692"/>
                </a:lnTo>
                <a:lnTo>
                  <a:pt x="406150" y="295747"/>
                </a:lnTo>
                <a:lnTo>
                  <a:pt x="410321" y="305615"/>
                </a:lnTo>
                <a:lnTo>
                  <a:pt x="415340" y="314635"/>
                </a:lnTo>
                <a:lnTo>
                  <a:pt x="421495" y="322518"/>
                </a:lnTo>
                <a:lnTo>
                  <a:pt x="428578" y="329473"/>
                </a:lnTo>
                <a:lnTo>
                  <a:pt x="436097" y="335993"/>
                </a:lnTo>
                <a:lnTo>
                  <a:pt x="443713" y="342415"/>
                </a:lnTo>
                <a:lnTo>
                  <a:pt x="451435" y="348731"/>
                </a:lnTo>
                <a:lnTo>
                  <a:pt x="459524" y="354680"/>
                </a:lnTo>
                <a:lnTo>
                  <a:pt x="468112" y="360121"/>
                </a:lnTo>
                <a:lnTo>
                  <a:pt x="477183" y="364741"/>
                </a:lnTo>
                <a:lnTo>
                  <a:pt x="486659" y="368008"/>
                </a:lnTo>
                <a:lnTo>
                  <a:pt x="496440" y="369749"/>
                </a:lnTo>
                <a:lnTo>
                  <a:pt x="506280" y="369950"/>
                </a:lnTo>
                <a:lnTo>
                  <a:pt x="515807" y="368571"/>
                </a:lnTo>
                <a:lnTo>
                  <a:pt x="524846" y="365761"/>
                </a:lnTo>
                <a:lnTo>
                  <a:pt x="533559" y="361944"/>
                </a:lnTo>
                <a:lnTo>
                  <a:pt x="542330" y="357706"/>
                </a:lnTo>
                <a:lnTo>
                  <a:pt x="551382" y="353418"/>
                </a:lnTo>
                <a:lnTo>
                  <a:pt x="560768" y="349238"/>
                </a:lnTo>
                <a:lnTo>
                  <a:pt x="570456" y="345204"/>
                </a:lnTo>
                <a:lnTo>
                  <a:pt x="580379" y="341303"/>
                </a:lnTo>
                <a:lnTo>
                  <a:pt x="590315" y="337344"/>
                </a:lnTo>
                <a:lnTo>
                  <a:pt x="599906" y="332992"/>
                </a:lnTo>
                <a:lnTo>
                  <a:pt x="608984" y="328104"/>
                </a:lnTo>
                <a:lnTo>
                  <a:pt x="617638" y="323002"/>
                </a:lnTo>
                <a:lnTo>
                  <a:pt x="627184" y="317878"/>
                </a:lnTo>
                <a:lnTo>
                  <a:pt x="640693" y="312280"/>
                </a:lnTo>
                <a:lnTo>
                  <a:pt x="663296" y="305326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305533" y="1452932"/>
            <a:ext cx="528310" cy="357970"/>
            <a:chOff x="1305533" y="1452932"/>
            <a:chExt cx="528310" cy="357970"/>
          </a:xfrm>
        </p:grpSpPr>
        <p:sp>
          <p:nvSpPr>
            <p:cNvPr id="36" name="Freeform 35"/>
            <p:cNvSpPr/>
            <p:nvPr/>
          </p:nvSpPr>
          <p:spPr>
            <a:xfrm>
              <a:off x="1631917" y="1580005"/>
              <a:ext cx="201926" cy="230897"/>
            </a:xfrm>
            <a:custGeom>
              <a:avLst/>
              <a:gdLst/>
              <a:ahLst/>
              <a:cxnLst/>
              <a:rect l="0" t="0" r="0" b="0"/>
              <a:pathLst>
                <a:path w="201926" h="230897">
                  <a:moveTo>
                    <a:pt x="189513" y="125611"/>
                  </a:moveTo>
                  <a:lnTo>
                    <a:pt x="183712" y="116810"/>
                  </a:lnTo>
                  <a:lnTo>
                    <a:pt x="178788" y="108463"/>
                  </a:lnTo>
                  <a:lnTo>
                    <a:pt x="174285" y="99764"/>
                  </a:lnTo>
                  <a:lnTo>
                    <a:pt x="170064" y="90643"/>
                  </a:lnTo>
                  <a:lnTo>
                    <a:pt x="166051" y="81149"/>
                  </a:lnTo>
                  <a:lnTo>
                    <a:pt x="162189" y="71356"/>
                  </a:lnTo>
                  <a:lnTo>
                    <a:pt x="158437" y="61342"/>
                  </a:lnTo>
                  <a:lnTo>
                    <a:pt x="154761" y="51169"/>
                  </a:lnTo>
                  <a:lnTo>
                    <a:pt x="151135" y="40882"/>
                  </a:lnTo>
                  <a:lnTo>
                    <a:pt x="147376" y="30518"/>
                  </a:lnTo>
                  <a:lnTo>
                    <a:pt x="143167" y="20100"/>
                  </a:lnTo>
                  <a:lnTo>
                    <a:pt x="138418" y="9720"/>
                  </a:lnTo>
                  <a:lnTo>
                    <a:pt x="134845" y="1978"/>
                  </a:lnTo>
                  <a:lnTo>
                    <a:pt x="134302" y="0"/>
                  </a:lnTo>
                  <a:lnTo>
                    <a:pt x="135723" y="2599"/>
                  </a:lnTo>
                  <a:lnTo>
                    <a:pt x="138320" y="7980"/>
                  </a:lnTo>
                  <a:lnTo>
                    <a:pt x="141907" y="14717"/>
                  </a:lnTo>
                  <a:lnTo>
                    <a:pt x="146359" y="21991"/>
                  </a:lnTo>
                  <a:lnTo>
                    <a:pt x="151354" y="29576"/>
                  </a:lnTo>
                  <a:lnTo>
                    <a:pt x="156418" y="37618"/>
                  </a:lnTo>
                  <a:lnTo>
                    <a:pt x="161282" y="46192"/>
                  </a:lnTo>
                  <a:lnTo>
                    <a:pt x="166025" y="55095"/>
                  </a:lnTo>
                  <a:lnTo>
                    <a:pt x="170972" y="63930"/>
                  </a:lnTo>
                  <a:lnTo>
                    <a:pt x="176302" y="72471"/>
                  </a:lnTo>
                  <a:lnTo>
                    <a:pt x="182035" y="80665"/>
                  </a:lnTo>
                  <a:lnTo>
                    <a:pt x="188116" y="88549"/>
                  </a:lnTo>
                  <a:lnTo>
                    <a:pt x="194435" y="96200"/>
                  </a:lnTo>
                  <a:lnTo>
                    <a:pt x="199716" y="104205"/>
                  </a:lnTo>
                  <a:lnTo>
                    <a:pt x="201925" y="112400"/>
                  </a:lnTo>
                  <a:lnTo>
                    <a:pt x="200720" y="119416"/>
                  </a:lnTo>
                  <a:lnTo>
                    <a:pt x="196729" y="125207"/>
                  </a:lnTo>
                  <a:lnTo>
                    <a:pt x="190690" y="130152"/>
                  </a:lnTo>
                  <a:lnTo>
                    <a:pt x="183047" y="134728"/>
                  </a:lnTo>
                  <a:lnTo>
                    <a:pt x="173939" y="139449"/>
                  </a:lnTo>
                  <a:lnTo>
                    <a:pt x="163554" y="144566"/>
                  </a:lnTo>
                  <a:lnTo>
                    <a:pt x="152309" y="149959"/>
                  </a:lnTo>
                  <a:lnTo>
                    <a:pt x="140759" y="155266"/>
                  </a:lnTo>
                  <a:lnTo>
                    <a:pt x="129243" y="160281"/>
                  </a:lnTo>
                  <a:lnTo>
                    <a:pt x="117730" y="165120"/>
                  </a:lnTo>
                  <a:lnTo>
                    <a:pt x="105932" y="170128"/>
                  </a:lnTo>
                  <a:lnTo>
                    <a:pt x="93702" y="175496"/>
                  </a:lnTo>
                  <a:lnTo>
                    <a:pt x="81200" y="181255"/>
                  </a:lnTo>
                  <a:lnTo>
                    <a:pt x="68799" y="187353"/>
                  </a:lnTo>
                  <a:lnTo>
                    <a:pt x="56723" y="193713"/>
                  </a:lnTo>
                  <a:lnTo>
                    <a:pt x="45274" y="200156"/>
                  </a:lnTo>
                  <a:lnTo>
                    <a:pt x="33687" y="207143"/>
                  </a:lnTo>
                  <a:lnTo>
                    <a:pt x="19830" y="216405"/>
                  </a:lnTo>
                  <a:lnTo>
                    <a:pt x="0" y="230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05533" y="1452932"/>
              <a:ext cx="484312" cy="242157"/>
            </a:xfrm>
            <a:custGeom>
              <a:avLst/>
              <a:gdLst/>
              <a:ahLst/>
              <a:cxnLst/>
              <a:rect l="0" t="0" r="0" b="0"/>
              <a:pathLst>
                <a:path w="484312" h="242157">
                  <a:moveTo>
                    <a:pt x="484311" y="242156"/>
                  </a:moveTo>
                  <a:lnTo>
                    <a:pt x="472576" y="242156"/>
                  </a:lnTo>
                  <a:lnTo>
                    <a:pt x="461447" y="242156"/>
                  </a:lnTo>
                  <a:lnTo>
                    <a:pt x="449849" y="242156"/>
                  </a:lnTo>
                  <a:lnTo>
                    <a:pt x="437688" y="242156"/>
                  </a:lnTo>
                  <a:lnTo>
                    <a:pt x="425028" y="242156"/>
                  </a:lnTo>
                  <a:lnTo>
                    <a:pt x="411967" y="242156"/>
                  </a:lnTo>
                  <a:lnTo>
                    <a:pt x="398443" y="242156"/>
                  </a:lnTo>
                  <a:lnTo>
                    <a:pt x="384229" y="242156"/>
                  </a:lnTo>
                  <a:lnTo>
                    <a:pt x="369270" y="242151"/>
                  </a:lnTo>
                  <a:lnTo>
                    <a:pt x="353971" y="241978"/>
                  </a:lnTo>
                  <a:lnTo>
                    <a:pt x="339081" y="241330"/>
                  </a:lnTo>
                  <a:lnTo>
                    <a:pt x="324993" y="240077"/>
                  </a:lnTo>
                  <a:lnTo>
                    <a:pt x="311754" y="238251"/>
                  </a:lnTo>
                  <a:lnTo>
                    <a:pt x="299249" y="235955"/>
                  </a:lnTo>
                  <a:lnTo>
                    <a:pt x="287319" y="233299"/>
                  </a:lnTo>
                  <a:lnTo>
                    <a:pt x="275815" y="230380"/>
                  </a:lnTo>
                  <a:lnTo>
                    <a:pt x="264615" y="227276"/>
                  </a:lnTo>
                  <a:lnTo>
                    <a:pt x="253624" y="224042"/>
                  </a:lnTo>
                  <a:lnTo>
                    <a:pt x="242613" y="220718"/>
                  </a:lnTo>
                  <a:lnTo>
                    <a:pt x="231227" y="217334"/>
                  </a:lnTo>
                  <a:lnTo>
                    <a:pt x="219314" y="213905"/>
                  </a:lnTo>
                  <a:lnTo>
                    <a:pt x="207211" y="210279"/>
                  </a:lnTo>
                  <a:lnTo>
                    <a:pt x="195619" y="206159"/>
                  </a:lnTo>
                  <a:lnTo>
                    <a:pt x="184894" y="201426"/>
                  </a:lnTo>
                  <a:lnTo>
                    <a:pt x="174898" y="196281"/>
                  </a:lnTo>
                  <a:lnTo>
                    <a:pt x="165191" y="191134"/>
                  </a:lnTo>
                  <a:lnTo>
                    <a:pt x="155479" y="186225"/>
                  </a:lnTo>
                  <a:lnTo>
                    <a:pt x="145803" y="181455"/>
                  </a:lnTo>
                  <a:lnTo>
                    <a:pt x="136445" y="176492"/>
                  </a:lnTo>
                  <a:lnTo>
                    <a:pt x="127553" y="171154"/>
                  </a:lnTo>
                  <a:lnTo>
                    <a:pt x="119123" y="165416"/>
                  </a:lnTo>
                  <a:lnTo>
                    <a:pt x="111081" y="159331"/>
                  </a:lnTo>
                  <a:lnTo>
                    <a:pt x="103340" y="152975"/>
                  </a:lnTo>
                  <a:lnTo>
                    <a:pt x="95819" y="146418"/>
                  </a:lnTo>
                  <a:lnTo>
                    <a:pt x="88455" y="139716"/>
                  </a:lnTo>
                  <a:lnTo>
                    <a:pt x="81202" y="132909"/>
                  </a:lnTo>
                  <a:lnTo>
                    <a:pt x="74024" y="125864"/>
                  </a:lnTo>
                  <a:lnTo>
                    <a:pt x="66898" y="118296"/>
                  </a:lnTo>
                  <a:lnTo>
                    <a:pt x="59812" y="110091"/>
                  </a:lnTo>
                  <a:lnTo>
                    <a:pt x="52917" y="101290"/>
                  </a:lnTo>
                  <a:lnTo>
                    <a:pt x="46514" y="92005"/>
                  </a:lnTo>
                  <a:lnTo>
                    <a:pt x="40722" y="82350"/>
                  </a:lnTo>
                  <a:lnTo>
                    <a:pt x="35342" y="72426"/>
                  </a:lnTo>
                  <a:lnTo>
                    <a:pt x="29961" y="62312"/>
                  </a:lnTo>
                  <a:lnTo>
                    <a:pt x="24348" y="52074"/>
                  </a:lnTo>
                  <a:lnTo>
                    <a:pt x="18741" y="42016"/>
                  </a:lnTo>
                  <a:lnTo>
                    <a:pt x="13216" y="31589"/>
                  </a:lnTo>
                  <a:lnTo>
                    <a:pt x="7283" y="18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05326" y="979150"/>
            <a:ext cx="873866" cy="884395"/>
            <a:chOff x="305326" y="979150"/>
            <a:chExt cx="873866" cy="884395"/>
          </a:xfrm>
        </p:grpSpPr>
        <p:sp>
          <p:nvSpPr>
            <p:cNvPr id="39" name="Freeform 38"/>
            <p:cNvSpPr/>
            <p:nvPr/>
          </p:nvSpPr>
          <p:spPr>
            <a:xfrm>
              <a:off x="305326" y="1031792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2" y="31282"/>
                  </a:lnTo>
                  <a:lnTo>
                    <a:pt x="29642" y="39109"/>
                  </a:lnTo>
                  <a:lnTo>
                    <a:pt x="36174" y="47478"/>
                  </a:lnTo>
                  <a:lnTo>
                    <a:pt x="43023" y="56049"/>
                  </a:lnTo>
                  <a:lnTo>
                    <a:pt x="50454" y="64115"/>
                  </a:lnTo>
                  <a:lnTo>
                    <a:pt x="58560" y="71325"/>
                  </a:lnTo>
                  <a:lnTo>
                    <a:pt x="67122" y="77978"/>
                  </a:lnTo>
                  <a:lnTo>
                    <a:pt x="75716" y="84819"/>
                  </a:lnTo>
                  <a:lnTo>
                    <a:pt x="84079" y="92263"/>
                  </a:lnTo>
                  <a:lnTo>
                    <a:pt x="91838" y="99938"/>
                  </a:lnTo>
                  <a:lnTo>
                    <a:pt x="99190" y="107616"/>
                  </a:lnTo>
                  <a:lnTo>
                    <a:pt x="106776" y="115977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6911" y="979150"/>
              <a:ext cx="178986" cy="494840"/>
            </a:xfrm>
            <a:custGeom>
              <a:avLst/>
              <a:gdLst/>
              <a:ahLst/>
              <a:cxnLst/>
              <a:rect l="0" t="0" r="0" b="0"/>
              <a:pathLst>
                <a:path w="178986" h="494840">
                  <a:moveTo>
                    <a:pt x="178985" y="0"/>
                  </a:moveTo>
                  <a:lnTo>
                    <a:pt x="173184" y="5934"/>
                  </a:lnTo>
                  <a:lnTo>
                    <a:pt x="168260" y="12139"/>
                  </a:lnTo>
                  <a:lnTo>
                    <a:pt x="163757" y="19244"/>
                  </a:lnTo>
                  <a:lnTo>
                    <a:pt x="159537" y="27530"/>
                  </a:lnTo>
                  <a:lnTo>
                    <a:pt x="155523" y="37473"/>
                  </a:lnTo>
                  <a:lnTo>
                    <a:pt x="151662" y="49165"/>
                  </a:lnTo>
                  <a:lnTo>
                    <a:pt x="147909" y="62070"/>
                  </a:lnTo>
                  <a:lnTo>
                    <a:pt x="144234" y="75256"/>
                  </a:lnTo>
                  <a:lnTo>
                    <a:pt x="140607" y="88164"/>
                  </a:lnTo>
                  <a:lnTo>
                    <a:pt x="136849" y="100928"/>
                  </a:lnTo>
                  <a:lnTo>
                    <a:pt x="132640" y="114170"/>
                  </a:lnTo>
                  <a:lnTo>
                    <a:pt x="127847" y="128219"/>
                  </a:lnTo>
                  <a:lnTo>
                    <a:pt x="122662" y="142772"/>
                  </a:lnTo>
                  <a:lnTo>
                    <a:pt x="117489" y="157096"/>
                  </a:lnTo>
                  <a:lnTo>
                    <a:pt x="112566" y="170772"/>
                  </a:lnTo>
                  <a:lnTo>
                    <a:pt x="107957" y="183719"/>
                  </a:lnTo>
                  <a:lnTo>
                    <a:pt x="103635" y="196021"/>
                  </a:lnTo>
                  <a:lnTo>
                    <a:pt x="99544" y="207811"/>
                  </a:lnTo>
                  <a:lnTo>
                    <a:pt x="95628" y="219221"/>
                  </a:lnTo>
                  <a:lnTo>
                    <a:pt x="91837" y="230356"/>
                  </a:lnTo>
                  <a:lnTo>
                    <a:pt x="88131" y="241299"/>
                  </a:lnTo>
                  <a:lnTo>
                    <a:pt x="84319" y="252108"/>
                  </a:lnTo>
                  <a:lnTo>
                    <a:pt x="80073" y="262826"/>
                  </a:lnTo>
                  <a:lnTo>
                    <a:pt x="75251" y="273492"/>
                  </a:lnTo>
                  <a:lnTo>
                    <a:pt x="69876" y="284451"/>
                  </a:lnTo>
                  <a:lnTo>
                    <a:pt x="64043" y="296334"/>
                  </a:lnTo>
                  <a:lnTo>
                    <a:pt x="57860" y="309407"/>
                  </a:lnTo>
                  <a:lnTo>
                    <a:pt x="51420" y="323612"/>
                  </a:lnTo>
                  <a:lnTo>
                    <a:pt x="44798" y="338751"/>
                  </a:lnTo>
                  <a:lnTo>
                    <a:pt x="38058" y="354598"/>
                  </a:lnTo>
                  <a:lnTo>
                    <a:pt x="31568" y="370798"/>
                  </a:lnTo>
                  <a:lnTo>
                    <a:pt x="25968" y="386892"/>
                  </a:lnTo>
                  <a:lnTo>
                    <a:pt x="21534" y="402635"/>
                  </a:lnTo>
                  <a:lnTo>
                    <a:pt x="18049" y="417814"/>
                  </a:lnTo>
                  <a:lnTo>
                    <a:pt x="15012" y="432167"/>
                  </a:lnTo>
                  <a:lnTo>
                    <a:pt x="12081" y="445624"/>
                  </a:lnTo>
                  <a:lnTo>
                    <a:pt x="9252" y="457838"/>
                  </a:lnTo>
                  <a:lnTo>
                    <a:pt x="6498" y="469293"/>
                  </a:lnTo>
                  <a:lnTo>
                    <a:pt x="3571" y="48099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6495" y="1231834"/>
              <a:ext cx="102573" cy="142716"/>
            </a:xfrm>
            <a:custGeom>
              <a:avLst/>
              <a:gdLst/>
              <a:ahLst/>
              <a:cxnLst/>
              <a:rect l="0" t="0" r="0" b="0"/>
              <a:pathLst>
                <a:path w="102573" h="142716">
                  <a:moveTo>
                    <a:pt x="7815" y="21057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56" y="82079"/>
                  </a:lnTo>
                  <a:lnTo>
                    <a:pt x="2067" y="93191"/>
                  </a:lnTo>
                  <a:lnTo>
                    <a:pt x="4079" y="104175"/>
                  </a:lnTo>
                  <a:lnTo>
                    <a:pt x="6551" y="115023"/>
                  </a:lnTo>
                  <a:lnTo>
                    <a:pt x="9684" y="125101"/>
                  </a:lnTo>
                  <a:lnTo>
                    <a:pt x="13997" y="133206"/>
                  </a:lnTo>
                  <a:lnTo>
                    <a:pt x="19674" y="138833"/>
                  </a:lnTo>
                  <a:lnTo>
                    <a:pt x="26436" y="141967"/>
                  </a:lnTo>
                  <a:lnTo>
                    <a:pt x="33738" y="142715"/>
                  </a:lnTo>
                  <a:lnTo>
                    <a:pt x="41204" y="141403"/>
                  </a:lnTo>
                  <a:lnTo>
                    <a:pt x="48656" y="138457"/>
                  </a:lnTo>
                  <a:lnTo>
                    <a:pt x="56033" y="134288"/>
                  </a:lnTo>
                  <a:lnTo>
                    <a:pt x="63319" y="129230"/>
                  </a:lnTo>
                  <a:lnTo>
                    <a:pt x="70363" y="123382"/>
                  </a:lnTo>
                  <a:lnTo>
                    <a:pt x="76875" y="116626"/>
                  </a:lnTo>
                  <a:lnTo>
                    <a:pt x="82734" y="108965"/>
                  </a:lnTo>
                  <a:lnTo>
                    <a:pt x="87821" y="100362"/>
                  </a:lnTo>
                  <a:lnTo>
                    <a:pt x="91941" y="90677"/>
                  </a:lnTo>
                  <a:lnTo>
                    <a:pt x="95082" y="79940"/>
                  </a:lnTo>
                  <a:lnTo>
                    <a:pt x="97383" y="68344"/>
                  </a:lnTo>
                  <a:lnTo>
                    <a:pt x="99267" y="54705"/>
                  </a:lnTo>
                  <a:lnTo>
                    <a:pt x="100902" y="3447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1181" y="1042321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6" y="90415"/>
                  </a:lnTo>
                  <a:lnTo>
                    <a:pt x="11770" y="106760"/>
                  </a:lnTo>
                  <a:lnTo>
                    <a:pt x="14877" y="122419"/>
                  </a:lnTo>
                  <a:lnTo>
                    <a:pt x="18108" y="137066"/>
                  </a:lnTo>
                  <a:lnTo>
                    <a:pt x="21259" y="151034"/>
                  </a:lnTo>
                  <a:lnTo>
                    <a:pt x="23995" y="165100"/>
                  </a:lnTo>
                  <a:lnTo>
                    <a:pt x="26172" y="179714"/>
                  </a:lnTo>
                  <a:lnTo>
                    <a:pt x="27972" y="194819"/>
                  </a:lnTo>
                  <a:lnTo>
                    <a:pt x="29796" y="210047"/>
                  </a:lnTo>
                  <a:lnTo>
                    <a:pt x="31877" y="225147"/>
                  </a:lnTo>
                  <a:lnTo>
                    <a:pt x="34277" y="240034"/>
                  </a:lnTo>
                  <a:lnTo>
                    <a:pt x="36967" y="254709"/>
                  </a:lnTo>
                  <a:lnTo>
                    <a:pt x="39886" y="269194"/>
                  </a:lnTo>
                  <a:lnTo>
                    <a:pt x="42825" y="283116"/>
                  </a:lnTo>
                  <a:lnTo>
                    <a:pt x="45721" y="297177"/>
                  </a:lnTo>
                  <a:lnTo>
                    <a:pt x="48830" y="313733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6273" y="1073906"/>
              <a:ext cx="114422" cy="221100"/>
            </a:xfrm>
            <a:custGeom>
              <a:avLst/>
              <a:gdLst/>
              <a:ahLst/>
              <a:cxnLst/>
              <a:rect l="0" t="0" r="0" b="0"/>
              <a:pathLst>
                <a:path w="114422" h="221100">
                  <a:moveTo>
                    <a:pt x="61778" y="0"/>
                  </a:moveTo>
                  <a:lnTo>
                    <a:pt x="58778" y="8868"/>
                  </a:lnTo>
                  <a:lnTo>
                    <a:pt x="55355" y="17855"/>
                  </a:lnTo>
                  <a:lnTo>
                    <a:pt x="51159" y="27842"/>
                  </a:lnTo>
                  <a:lnTo>
                    <a:pt x="46259" y="38477"/>
                  </a:lnTo>
                  <a:lnTo>
                    <a:pt x="40777" y="48992"/>
                  </a:lnTo>
                  <a:lnTo>
                    <a:pt x="34847" y="58948"/>
                  </a:lnTo>
                  <a:lnTo>
                    <a:pt x="28585" y="68408"/>
                  </a:lnTo>
                  <a:lnTo>
                    <a:pt x="22087" y="77744"/>
                  </a:lnTo>
                  <a:lnTo>
                    <a:pt x="15436" y="87207"/>
                  </a:lnTo>
                  <a:lnTo>
                    <a:pt x="9176" y="96884"/>
                  </a:lnTo>
                  <a:lnTo>
                    <a:pt x="4264" y="106773"/>
                  </a:lnTo>
                  <a:lnTo>
                    <a:pt x="1123" y="116836"/>
                  </a:lnTo>
                  <a:lnTo>
                    <a:pt x="0" y="126866"/>
                  </a:lnTo>
                  <a:lnTo>
                    <a:pt x="1216" y="136521"/>
                  </a:lnTo>
                  <a:lnTo>
                    <a:pt x="4704" y="145642"/>
                  </a:lnTo>
                  <a:lnTo>
                    <a:pt x="10113" y="154240"/>
                  </a:lnTo>
                  <a:lnTo>
                    <a:pt x="17015" y="162400"/>
                  </a:lnTo>
                  <a:lnTo>
                    <a:pt x="25020" y="170220"/>
                  </a:lnTo>
                  <a:lnTo>
                    <a:pt x="33814" y="177626"/>
                  </a:lnTo>
                  <a:lnTo>
                    <a:pt x="43160" y="184380"/>
                  </a:lnTo>
                  <a:lnTo>
                    <a:pt x="52884" y="190407"/>
                  </a:lnTo>
                  <a:lnTo>
                    <a:pt x="62793" y="195822"/>
                  </a:lnTo>
                  <a:lnTo>
                    <a:pt x="73848" y="201485"/>
                  </a:lnTo>
                  <a:lnTo>
                    <a:pt x="89253" y="209011"/>
                  </a:lnTo>
                  <a:lnTo>
                    <a:pt x="11442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233" y="1147606"/>
              <a:ext cx="112067" cy="133843"/>
            </a:xfrm>
            <a:custGeom>
              <a:avLst/>
              <a:gdLst/>
              <a:ahLst/>
              <a:cxnLst/>
              <a:rect l="0" t="0" r="0" b="0"/>
              <a:pathLst>
                <a:path w="112067" h="133843">
                  <a:moveTo>
                    <a:pt x="47689" y="0"/>
                  </a:moveTo>
                  <a:lnTo>
                    <a:pt x="36155" y="3068"/>
                  </a:lnTo>
                  <a:lnTo>
                    <a:pt x="26946" y="7130"/>
                  </a:lnTo>
                  <a:lnTo>
                    <a:pt x="19242" y="12632"/>
                  </a:lnTo>
                  <a:lnTo>
                    <a:pt x="12833" y="19738"/>
                  </a:lnTo>
                  <a:lnTo>
                    <a:pt x="7771" y="28832"/>
                  </a:lnTo>
                  <a:lnTo>
                    <a:pt x="3972" y="39926"/>
                  </a:lnTo>
                  <a:lnTo>
                    <a:pt x="1389" y="52417"/>
                  </a:lnTo>
                  <a:lnTo>
                    <a:pt x="90" y="65319"/>
                  </a:lnTo>
                  <a:lnTo>
                    <a:pt x="0" y="78020"/>
                  </a:lnTo>
                  <a:lnTo>
                    <a:pt x="1242" y="90135"/>
                  </a:lnTo>
                  <a:lnTo>
                    <a:pt x="4203" y="101344"/>
                  </a:lnTo>
                  <a:lnTo>
                    <a:pt x="8937" y="111568"/>
                  </a:lnTo>
                  <a:lnTo>
                    <a:pt x="15218" y="120433"/>
                  </a:lnTo>
                  <a:lnTo>
                    <a:pt x="22721" y="127193"/>
                  </a:lnTo>
                  <a:lnTo>
                    <a:pt x="31132" y="131625"/>
                  </a:lnTo>
                  <a:lnTo>
                    <a:pt x="40032" y="133806"/>
                  </a:lnTo>
                  <a:lnTo>
                    <a:pt x="48919" y="133842"/>
                  </a:lnTo>
                  <a:lnTo>
                    <a:pt x="57520" y="132011"/>
                  </a:lnTo>
                  <a:lnTo>
                    <a:pt x="65768" y="128531"/>
                  </a:lnTo>
                  <a:lnTo>
                    <a:pt x="73694" y="123462"/>
                  </a:lnTo>
                  <a:lnTo>
                    <a:pt x="81356" y="116984"/>
                  </a:lnTo>
                  <a:lnTo>
                    <a:pt x="88656" y="109367"/>
                  </a:lnTo>
                  <a:lnTo>
                    <a:pt x="95339" y="100884"/>
                  </a:lnTo>
                  <a:lnTo>
                    <a:pt x="101310" y="91772"/>
                  </a:lnTo>
                  <a:lnTo>
                    <a:pt x="106303" y="82213"/>
                  </a:lnTo>
                  <a:lnTo>
                    <a:pt x="109827" y="72344"/>
                  </a:lnTo>
                  <a:lnTo>
                    <a:pt x="111745" y="62265"/>
                  </a:lnTo>
                  <a:lnTo>
                    <a:pt x="112066" y="52210"/>
                  </a:lnTo>
                  <a:lnTo>
                    <a:pt x="110768" y="42532"/>
                  </a:lnTo>
                  <a:lnTo>
                    <a:pt x="108012" y="33401"/>
                  </a:lnTo>
                  <a:lnTo>
                    <a:pt x="104185" y="25106"/>
                  </a:lnTo>
                  <a:lnTo>
                    <a:pt x="99328" y="17329"/>
                  </a:lnTo>
                  <a:lnTo>
                    <a:pt x="91902" y="9387"/>
                  </a:lnTo>
                  <a:lnTo>
                    <a:pt x="79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00207" y="1058044"/>
              <a:ext cx="168457" cy="147966"/>
            </a:xfrm>
            <a:custGeom>
              <a:avLst/>
              <a:gdLst/>
              <a:ahLst/>
              <a:cxnLst/>
              <a:rect l="0" t="0" r="0" b="0"/>
              <a:pathLst>
                <a:path w="168457" h="147966">
                  <a:moveTo>
                    <a:pt x="0" y="100090"/>
                  </a:moveTo>
                  <a:lnTo>
                    <a:pt x="5800" y="106025"/>
                  </a:lnTo>
                  <a:lnTo>
                    <a:pt x="10725" y="112230"/>
                  </a:lnTo>
                  <a:lnTo>
                    <a:pt x="15232" y="119321"/>
                  </a:lnTo>
                  <a:lnTo>
                    <a:pt x="19625" y="127088"/>
                  </a:lnTo>
                  <a:lnTo>
                    <a:pt x="24287" y="135086"/>
                  </a:lnTo>
                  <a:lnTo>
                    <a:pt x="29367" y="142953"/>
                  </a:lnTo>
                  <a:lnTo>
                    <a:pt x="33636" y="147965"/>
                  </a:lnTo>
                  <a:lnTo>
                    <a:pt x="35381" y="147151"/>
                  </a:lnTo>
                  <a:lnTo>
                    <a:pt x="34914" y="141929"/>
                  </a:lnTo>
                  <a:lnTo>
                    <a:pt x="33070" y="133793"/>
                  </a:lnTo>
                  <a:lnTo>
                    <a:pt x="30460" y="123879"/>
                  </a:lnTo>
                  <a:lnTo>
                    <a:pt x="27438" y="113134"/>
                  </a:lnTo>
                  <a:lnTo>
                    <a:pt x="24201" y="102115"/>
                  </a:lnTo>
                  <a:lnTo>
                    <a:pt x="21015" y="90913"/>
                  </a:lnTo>
                  <a:lnTo>
                    <a:pt x="18241" y="79313"/>
                  </a:lnTo>
                  <a:lnTo>
                    <a:pt x="16044" y="67211"/>
                  </a:lnTo>
                  <a:lnTo>
                    <a:pt x="14737" y="54790"/>
                  </a:lnTo>
                  <a:lnTo>
                    <a:pt x="14839" y="42444"/>
                  </a:lnTo>
                  <a:lnTo>
                    <a:pt x="16513" y="30412"/>
                  </a:lnTo>
                  <a:lnTo>
                    <a:pt x="19925" y="19400"/>
                  </a:lnTo>
                  <a:lnTo>
                    <a:pt x="25415" y="10601"/>
                  </a:lnTo>
                  <a:lnTo>
                    <a:pt x="32952" y="4475"/>
                  </a:lnTo>
                  <a:lnTo>
                    <a:pt x="41910" y="991"/>
                  </a:lnTo>
                  <a:lnTo>
                    <a:pt x="51291" y="0"/>
                  </a:lnTo>
                  <a:lnTo>
                    <a:pt x="60486" y="1150"/>
                  </a:lnTo>
                  <a:lnTo>
                    <a:pt x="69434" y="4156"/>
                  </a:lnTo>
                  <a:lnTo>
                    <a:pt x="78429" y="8898"/>
                  </a:lnTo>
                  <a:lnTo>
                    <a:pt x="87660" y="15148"/>
                  </a:lnTo>
                  <a:lnTo>
                    <a:pt x="97011" y="22441"/>
                  </a:lnTo>
                  <a:lnTo>
                    <a:pt x="106151" y="30174"/>
                  </a:lnTo>
                  <a:lnTo>
                    <a:pt x="114892" y="37969"/>
                  </a:lnTo>
                  <a:lnTo>
                    <a:pt x="123052" y="45829"/>
                  </a:lnTo>
                  <a:lnTo>
                    <a:pt x="130380" y="54019"/>
                  </a:lnTo>
                  <a:lnTo>
                    <a:pt x="136825" y="62678"/>
                  </a:lnTo>
                  <a:lnTo>
                    <a:pt x="142491" y="71800"/>
                  </a:lnTo>
                  <a:lnTo>
                    <a:pt x="147538" y="81309"/>
                  </a:lnTo>
                  <a:lnTo>
                    <a:pt x="152118" y="91109"/>
                  </a:lnTo>
                  <a:lnTo>
                    <a:pt x="156209" y="100857"/>
                  </a:lnTo>
                  <a:lnTo>
                    <a:pt x="160022" y="111035"/>
                  </a:lnTo>
                  <a:lnTo>
                    <a:pt x="163894" y="123655"/>
                  </a:lnTo>
                  <a:lnTo>
                    <a:pt x="168456" y="142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2196" y="1621388"/>
              <a:ext cx="48397" cy="242157"/>
            </a:xfrm>
            <a:custGeom>
              <a:avLst/>
              <a:gdLst/>
              <a:ahLst/>
              <a:cxnLst/>
              <a:rect l="0" t="0" r="0" b="0"/>
              <a:pathLst>
                <a:path w="48397" h="242157">
                  <a:moveTo>
                    <a:pt x="0" y="0"/>
                  </a:moveTo>
                  <a:lnTo>
                    <a:pt x="134" y="14669"/>
                  </a:lnTo>
                  <a:lnTo>
                    <a:pt x="1415" y="28580"/>
                  </a:lnTo>
                  <a:lnTo>
                    <a:pt x="4008" y="43073"/>
                  </a:lnTo>
                  <a:lnTo>
                    <a:pt x="7727" y="58102"/>
                  </a:lnTo>
                  <a:lnTo>
                    <a:pt x="12360" y="73279"/>
                  </a:lnTo>
                  <a:lnTo>
                    <a:pt x="17689" y="88350"/>
                  </a:lnTo>
                  <a:lnTo>
                    <a:pt x="23363" y="103388"/>
                  </a:lnTo>
                  <a:lnTo>
                    <a:pt x="28929" y="118696"/>
                  </a:lnTo>
                  <a:lnTo>
                    <a:pt x="34142" y="134432"/>
                  </a:lnTo>
                  <a:lnTo>
                    <a:pt x="38792" y="150440"/>
                  </a:lnTo>
                  <a:lnTo>
                    <a:pt x="42615" y="166347"/>
                  </a:lnTo>
                  <a:lnTo>
                    <a:pt x="45552" y="181920"/>
                  </a:lnTo>
                  <a:lnTo>
                    <a:pt x="47517" y="196514"/>
                  </a:lnTo>
                  <a:lnTo>
                    <a:pt x="48396" y="210423"/>
                  </a:lnTo>
                  <a:lnTo>
                    <a:pt x="47148" y="224865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6383" y="1535970"/>
              <a:ext cx="410612" cy="250139"/>
            </a:xfrm>
            <a:custGeom>
              <a:avLst/>
              <a:gdLst/>
              <a:ahLst/>
              <a:cxnLst/>
              <a:rect l="0" t="0" r="0" b="0"/>
              <a:pathLst>
                <a:path w="410612" h="250139">
                  <a:moveTo>
                    <a:pt x="0" y="138061"/>
                  </a:moveTo>
                  <a:lnTo>
                    <a:pt x="3001" y="129259"/>
                  </a:lnTo>
                  <a:lnTo>
                    <a:pt x="6423" y="120913"/>
                  </a:lnTo>
                  <a:lnTo>
                    <a:pt x="10619" y="112214"/>
                  </a:lnTo>
                  <a:lnTo>
                    <a:pt x="15519" y="103093"/>
                  </a:lnTo>
                  <a:lnTo>
                    <a:pt x="21001" y="93598"/>
                  </a:lnTo>
                  <a:lnTo>
                    <a:pt x="26936" y="83811"/>
                  </a:lnTo>
                  <a:lnTo>
                    <a:pt x="33370" y="73970"/>
                  </a:lnTo>
                  <a:lnTo>
                    <a:pt x="40517" y="64444"/>
                  </a:lnTo>
                  <a:lnTo>
                    <a:pt x="48434" y="55411"/>
                  </a:lnTo>
                  <a:lnTo>
                    <a:pt x="57039" y="46872"/>
                  </a:lnTo>
                  <a:lnTo>
                    <a:pt x="66192" y="38751"/>
                  </a:lnTo>
                  <a:lnTo>
                    <a:pt x="75763" y="30958"/>
                  </a:lnTo>
                  <a:lnTo>
                    <a:pt x="85800" y="23571"/>
                  </a:lnTo>
                  <a:lnTo>
                    <a:pt x="96523" y="16828"/>
                  </a:lnTo>
                  <a:lnTo>
                    <a:pt x="107991" y="10819"/>
                  </a:lnTo>
                  <a:lnTo>
                    <a:pt x="119965" y="5800"/>
                  </a:lnTo>
                  <a:lnTo>
                    <a:pt x="132001" y="2258"/>
                  </a:lnTo>
                  <a:lnTo>
                    <a:pt x="143834" y="329"/>
                  </a:lnTo>
                  <a:lnTo>
                    <a:pt x="155219" y="0"/>
                  </a:lnTo>
                  <a:lnTo>
                    <a:pt x="165865" y="1292"/>
                  </a:lnTo>
                  <a:lnTo>
                    <a:pt x="175690" y="4054"/>
                  </a:lnTo>
                  <a:lnTo>
                    <a:pt x="184780" y="8177"/>
                  </a:lnTo>
                  <a:lnTo>
                    <a:pt x="193278" y="13686"/>
                  </a:lnTo>
                  <a:lnTo>
                    <a:pt x="201329" y="20462"/>
                  </a:lnTo>
                  <a:lnTo>
                    <a:pt x="208891" y="28282"/>
                  </a:lnTo>
                  <a:lnTo>
                    <a:pt x="215750" y="36901"/>
                  </a:lnTo>
                  <a:lnTo>
                    <a:pt x="221843" y="46109"/>
                  </a:lnTo>
                  <a:lnTo>
                    <a:pt x="227088" y="55902"/>
                  </a:lnTo>
                  <a:lnTo>
                    <a:pt x="231313" y="66460"/>
                  </a:lnTo>
                  <a:lnTo>
                    <a:pt x="234515" y="77819"/>
                  </a:lnTo>
                  <a:lnTo>
                    <a:pt x="236512" y="89718"/>
                  </a:lnTo>
                  <a:lnTo>
                    <a:pt x="236879" y="101705"/>
                  </a:lnTo>
                  <a:lnTo>
                    <a:pt x="235532" y="113505"/>
                  </a:lnTo>
                  <a:lnTo>
                    <a:pt x="232679" y="124868"/>
                  </a:lnTo>
                  <a:lnTo>
                    <a:pt x="228630" y="135500"/>
                  </a:lnTo>
                  <a:lnTo>
                    <a:pt x="223682" y="145310"/>
                  </a:lnTo>
                  <a:lnTo>
                    <a:pt x="217921" y="154220"/>
                  </a:lnTo>
                  <a:lnTo>
                    <a:pt x="211231" y="162066"/>
                  </a:lnTo>
                  <a:lnTo>
                    <a:pt x="203696" y="168875"/>
                  </a:lnTo>
                  <a:lnTo>
                    <a:pt x="198054" y="175128"/>
                  </a:lnTo>
                  <a:lnTo>
                    <a:pt x="197590" y="180992"/>
                  </a:lnTo>
                  <a:lnTo>
                    <a:pt x="201242" y="186133"/>
                  </a:lnTo>
                  <a:lnTo>
                    <a:pt x="207498" y="191036"/>
                  </a:lnTo>
                  <a:lnTo>
                    <a:pt x="215185" y="196140"/>
                  </a:lnTo>
                  <a:lnTo>
                    <a:pt x="223377" y="201616"/>
                  </a:lnTo>
                  <a:lnTo>
                    <a:pt x="231577" y="207466"/>
                  </a:lnTo>
                  <a:lnTo>
                    <a:pt x="239756" y="213468"/>
                  </a:lnTo>
                  <a:lnTo>
                    <a:pt x="248183" y="219243"/>
                  </a:lnTo>
                  <a:lnTo>
                    <a:pt x="257012" y="224595"/>
                  </a:lnTo>
                  <a:lnTo>
                    <a:pt x="266252" y="229504"/>
                  </a:lnTo>
                  <a:lnTo>
                    <a:pt x="275844" y="234034"/>
                  </a:lnTo>
                  <a:lnTo>
                    <a:pt x="285714" y="238261"/>
                  </a:lnTo>
                  <a:lnTo>
                    <a:pt x="295954" y="242101"/>
                  </a:lnTo>
                  <a:lnTo>
                    <a:pt x="306814" y="245308"/>
                  </a:lnTo>
                  <a:lnTo>
                    <a:pt x="318375" y="247795"/>
                  </a:lnTo>
                  <a:lnTo>
                    <a:pt x="330410" y="249466"/>
                  </a:lnTo>
                  <a:lnTo>
                    <a:pt x="342488" y="250138"/>
                  </a:lnTo>
                  <a:lnTo>
                    <a:pt x="354344" y="249806"/>
                  </a:lnTo>
                  <a:lnTo>
                    <a:pt x="365643" y="248382"/>
                  </a:lnTo>
                  <a:lnTo>
                    <a:pt x="377112" y="245260"/>
                  </a:lnTo>
                  <a:lnTo>
                    <a:pt x="390874" y="237931"/>
                  </a:lnTo>
                  <a:lnTo>
                    <a:pt x="410611" y="22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4880" y="1674031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34" y="11601"/>
                  </a:lnTo>
                  <a:lnTo>
                    <a:pt x="1415" y="21449"/>
                  </a:lnTo>
                  <a:lnTo>
                    <a:pt x="4003" y="30459"/>
                  </a:lnTo>
                  <a:lnTo>
                    <a:pt x="7550" y="39073"/>
                  </a:lnTo>
                  <a:lnTo>
                    <a:pt x="11535" y="47749"/>
                  </a:lnTo>
                  <a:lnTo>
                    <a:pt x="15610" y="56712"/>
                  </a:lnTo>
                  <a:lnTo>
                    <a:pt x="19472" y="65557"/>
                  </a:lnTo>
                  <a:lnTo>
                    <a:pt x="23162" y="74219"/>
                  </a:lnTo>
                  <a:lnTo>
                    <a:pt x="26996" y="83462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" y="15582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" y="1537160"/>
              <a:ext cx="100630" cy="129291"/>
            </a:xfrm>
            <a:custGeom>
              <a:avLst/>
              <a:gdLst/>
              <a:ahLst/>
              <a:cxnLst/>
              <a:rect l="0" t="0" r="0" b="0"/>
              <a:pathLst>
                <a:path w="100630" h="129291">
                  <a:moveTo>
                    <a:pt x="0" y="63171"/>
                  </a:moveTo>
                  <a:lnTo>
                    <a:pt x="5868" y="71906"/>
                  </a:lnTo>
                  <a:lnTo>
                    <a:pt x="11432" y="79612"/>
                  </a:lnTo>
                  <a:lnTo>
                    <a:pt x="17236" y="87010"/>
                  </a:lnTo>
                  <a:lnTo>
                    <a:pt x="23489" y="94098"/>
                  </a:lnTo>
                  <a:lnTo>
                    <a:pt x="30468" y="100628"/>
                  </a:lnTo>
                  <a:lnTo>
                    <a:pt x="38244" y="106505"/>
                  </a:lnTo>
                  <a:lnTo>
                    <a:pt x="46573" y="111943"/>
                  </a:lnTo>
                  <a:lnTo>
                    <a:pt x="55004" y="117361"/>
                  </a:lnTo>
                  <a:lnTo>
                    <a:pt x="63281" y="122975"/>
                  </a:lnTo>
                  <a:lnTo>
                    <a:pt x="71866" y="127617"/>
                  </a:lnTo>
                  <a:lnTo>
                    <a:pt x="80545" y="129290"/>
                  </a:lnTo>
                  <a:lnTo>
                    <a:pt x="87736" y="127538"/>
                  </a:lnTo>
                  <a:lnTo>
                    <a:pt x="93108" y="122653"/>
                  </a:lnTo>
                  <a:lnTo>
                    <a:pt x="96937" y="115213"/>
                  </a:lnTo>
                  <a:lnTo>
                    <a:pt x="99437" y="105988"/>
                  </a:lnTo>
                  <a:lnTo>
                    <a:pt x="100626" y="95815"/>
                  </a:lnTo>
                  <a:lnTo>
                    <a:pt x="100629" y="85229"/>
                  </a:lnTo>
                  <a:lnTo>
                    <a:pt x="99824" y="74343"/>
                  </a:lnTo>
                  <a:lnTo>
                    <a:pt x="98748" y="62967"/>
                  </a:lnTo>
                  <a:lnTo>
                    <a:pt x="97729" y="51033"/>
                  </a:lnTo>
                  <a:lnTo>
                    <a:pt x="96892" y="39193"/>
                  </a:lnTo>
                  <a:lnTo>
                    <a:pt x="96165" y="27579"/>
                  </a:lnTo>
                  <a:lnTo>
                    <a:pt x="95490" y="151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5450" y="1473953"/>
              <a:ext cx="157929" cy="139578"/>
            </a:xfrm>
            <a:custGeom>
              <a:avLst/>
              <a:gdLst/>
              <a:ahLst/>
              <a:cxnLst/>
              <a:rect l="0" t="0" r="0" b="0"/>
              <a:pathLst>
                <a:path w="157929" h="139578">
                  <a:moveTo>
                    <a:pt x="0" y="84264"/>
                  </a:moveTo>
                  <a:lnTo>
                    <a:pt x="8869" y="87064"/>
                  </a:lnTo>
                  <a:lnTo>
                    <a:pt x="17856" y="88566"/>
                  </a:lnTo>
                  <a:lnTo>
                    <a:pt x="27842" y="88868"/>
                  </a:lnTo>
                  <a:lnTo>
                    <a:pt x="38477" y="88016"/>
                  </a:lnTo>
                  <a:lnTo>
                    <a:pt x="48992" y="85899"/>
                  </a:lnTo>
                  <a:lnTo>
                    <a:pt x="58939" y="82573"/>
                  </a:lnTo>
                  <a:lnTo>
                    <a:pt x="68053" y="78065"/>
                  </a:lnTo>
                  <a:lnTo>
                    <a:pt x="76092" y="72297"/>
                  </a:lnTo>
                  <a:lnTo>
                    <a:pt x="83040" y="65346"/>
                  </a:lnTo>
                  <a:lnTo>
                    <a:pt x="88720" y="57409"/>
                  </a:lnTo>
                  <a:lnTo>
                    <a:pt x="92720" y="48712"/>
                  </a:lnTo>
                  <a:lnTo>
                    <a:pt x="94959" y="39465"/>
                  </a:lnTo>
                  <a:lnTo>
                    <a:pt x="95329" y="30155"/>
                  </a:lnTo>
                  <a:lnTo>
                    <a:pt x="93534" y="21518"/>
                  </a:lnTo>
                  <a:lnTo>
                    <a:pt x="89621" y="13908"/>
                  </a:lnTo>
                  <a:lnTo>
                    <a:pt x="83910" y="7648"/>
                  </a:lnTo>
                  <a:lnTo>
                    <a:pt x="76797" y="3192"/>
                  </a:lnTo>
                  <a:lnTo>
                    <a:pt x="68657" y="613"/>
                  </a:lnTo>
                  <a:lnTo>
                    <a:pt x="60109" y="0"/>
                  </a:lnTo>
                  <a:lnTo>
                    <a:pt x="51993" y="1625"/>
                  </a:lnTo>
                  <a:lnTo>
                    <a:pt x="44726" y="5420"/>
                  </a:lnTo>
                  <a:lnTo>
                    <a:pt x="38358" y="11050"/>
                  </a:lnTo>
                  <a:lnTo>
                    <a:pt x="32765" y="18108"/>
                  </a:lnTo>
                  <a:lnTo>
                    <a:pt x="27788" y="26221"/>
                  </a:lnTo>
                  <a:lnTo>
                    <a:pt x="23596" y="35089"/>
                  </a:lnTo>
                  <a:lnTo>
                    <a:pt x="20676" y="44486"/>
                  </a:lnTo>
                  <a:lnTo>
                    <a:pt x="19195" y="54248"/>
                  </a:lnTo>
                  <a:lnTo>
                    <a:pt x="19183" y="64259"/>
                  </a:lnTo>
                  <a:lnTo>
                    <a:pt x="20695" y="74440"/>
                  </a:lnTo>
                  <a:lnTo>
                    <a:pt x="23603" y="84730"/>
                  </a:lnTo>
                  <a:lnTo>
                    <a:pt x="27656" y="94930"/>
                  </a:lnTo>
                  <a:lnTo>
                    <a:pt x="32585" y="104705"/>
                  </a:lnTo>
                  <a:lnTo>
                    <a:pt x="38165" y="113902"/>
                  </a:lnTo>
                  <a:lnTo>
                    <a:pt x="44536" y="122212"/>
                  </a:lnTo>
                  <a:lnTo>
                    <a:pt x="52176" y="129117"/>
                  </a:lnTo>
                  <a:lnTo>
                    <a:pt x="61235" y="134453"/>
                  </a:lnTo>
                  <a:lnTo>
                    <a:pt x="71251" y="138052"/>
                  </a:lnTo>
                  <a:lnTo>
                    <a:pt x="81360" y="139577"/>
                  </a:lnTo>
                  <a:lnTo>
                    <a:pt x="91045" y="139047"/>
                  </a:lnTo>
                  <a:lnTo>
                    <a:pt x="100157" y="136761"/>
                  </a:lnTo>
                  <a:lnTo>
                    <a:pt x="108730" y="133100"/>
                  </a:lnTo>
                  <a:lnTo>
                    <a:pt x="116859" y="128422"/>
                  </a:lnTo>
                  <a:lnTo>
                    <a:pt x="124542" y="122933"/>
                  </a:lnTo>
                  <a:lnTo>
                    <a:pt x="132520" y="115956"/>
                  </a:lnTo>
                  <a:lnTo>
                    <a:pt x="142614" y="104647"/>
                  </a:lnTo>
                  <a:lnTo>
                    <a:pt x="157928" y="84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68248" y="1305533"/>
              <a:ext cx="110944" cy="232835"/>
            </a:xfrm>
            <a:custGeom>
              <a:avLst/>
              <a:gdLst/>
              <a:ahLst/>
              <a:cxnLst/>
              <a:rect l="0" t="0" r="0" b="0"/>
              <a:pathLst>
                <a:path w="110944" h="232835">
                  <a:moveTo>
                    <a:pt x="16187" y="200042"/>
                  </a:moveTo>
                  <a:lnTo>
                    <a:pt x="19188" y="208843"/>
                  </a:lnTo>
                  <a:lnTo>
                    <a:pt x="22610" y="217190"/>
                  </a:lnTo>
                  <a:lnTo>
                    <a:pt x="26785" y="225811"/>
                  </a:lnTo>
                  <a:lnTo>
                    <a:pt x="30885" y="232078"/>
                  </a:lnTo>
                  <a:lnTo>
                    <a:pt x="33414" y="232834"/>
                  </a:lnTo>
                  <a:lnTo>
                    <a:pt x="33942" y="229428"/>
                  </a:lnTo>
                  <a:lnTo>
                    <a:pt x="32793" y="223571"/>
                  </a:lnTo>
                  <a:lnTo>
                    <a:pt x="30202" y="216563"/>
                  </a:lnTo>
                  <a:lnTo>
                    <a:pt x="26419" y="209133"/>
                  </a:lnTo>
                  <a:lnTo>
                    <a:pt x="21870" y="201459"/>
                  </a:lnTo>
                  <a:lnTo>
                    <a:pt x="17103" y="193364"/>
                  </a:lnTo>
                  <a:lnTo>
                    <a:pt x="12447" y="184749"/>
                  </a:lnTo>
                  <a:lnTo>
                    <a:pt x="8181" y="175481"/>
                  </a:lnTo>
                  <a:lnTo>
                    <a:pt x="4618" y="165337"/>
                  </a:lnTo>
                  <a:lnTo>
                    <a:pt x="1863" y="154286"/>
                  </a:lnTo>
                  <a:lnTo>
                    <a:pt x="165" y="142609"/>
                  </a:lnTo>
                  <a:lnTo>
                    <a:pt x="0" y="130778"/>
                  </a:lnTo>
                  <a:lnTo>
                    <a:pt x="1482" y="119081"/>
                  </a:lnTo>
                  <a:lnTo>
                    <a:pt x="4425" y="107619"/>
                  </a:lnTo>
                  <a:lnTo>
                    <a:pt x="8534" y="96389"/>
                  </a:lnTo>
                  <a:lnTo>
                    <a:pt x="13523" y="85359"/>
                  </a:lnTo>
                  <a:lnTo>
                    <a:pt x="19310" y="74647"/>
                  </a:lnTo>
                  <a:lnTo>
                    <a:pt x="26018" y="64519"/>
                  </a:lnTo>
                  <a:lnTo>
                    <a:pt x="33644" y="55074"/>
                  </a:lnTo>
                  <a:lnTo>
                    <a:pt x="42222" y="46256"/>
                  </a:lnTo>
                  <a:lnTo>
                    <a:pt x="51889" y="37946"/>
                  </a:lnTo>
                  <a:lnTo>
                    <a:pt x="62601" y="30030"/>
                  </a:lnTo>
                  <a:lnTo>
                    <a:pt x="73583" y="22705"/>
                  </a:lnTo>
                  <a:lnTo>
                    <a:pt x="84511" y="15757"/>
                  </a:lnTo>
                  <a:lnTo>
                    <a:pt x="96342" y="8575"/>
                  </a:lnTo>
                  <a:lnTo>
                    <a:pt x="110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23967" y="1158134"/>
            <a:ext cx="1379401" cy="1652974"/>
            <a:chOff x="2923967" y="1158134"/>
            <a:chExt cx="1379401" cy="1652974"/>
          </a:xfrm>
        </p:grpSpPr>
        <p:sp>
          <p:nvSpPr>
            <p:cNvPr id="54" name="Freeform 53"/>
            <p:cNvSpPr/>
            <p:nvPr/>
          </p:nvSpPr>
          <p:spPr>
            <a:xfrm>
              <a:off x="2923967" y="2158755"/>
              <a:ext cx="1379401" cy="652353"/>
            </a:xfrm>
            <a:custGeom>
              <a:avLst/>
              <a:gdLst/>
              <a:ahLst/>
              <a:cxnLst/>
              <a:rect l="0" t="0" r="0" b="0"/>
              <a:pathLst>
                <a:path w="1379401" h="652353">
                  <a:moveTo>
                    <a:pt x="1182147" y="10115"/>
                  </a:moveTo>
                  <a:lnTo>
                    <a:pt x="1224838" y="24687"/>
                  </a:lnTo>
                  <a:lnTo>
                    <a:pt x="1278149" y="56271"/>
                  </a:lnTo>
                  <a:lnTo>
                    <a:pt x="1314577" y="78123"/>
                  </a:lnTo>
                  <a:lnTo>
                    <a:pt x="1356575" y="126566"/>
                  </a:lnTo>
                  <a:lnTo>
                    <a:pt x="1372779" y="157703"/>
                  </a:lnTo>
                  <a:lnTo>
                    <a:pt x="1379400" y="194745"/>
                  </a:lnTo>
                  <a:lnTo>
                    <a:pt x="1373488" y="254747"/>
                  </a:lnTo>
                  <a:lnTo>
                    <a:pt x="1370132" y="280277"/>
                  </a:lnTo>
                  <a:lnTo>
                    <a:pt x="1348047" y="336027"/>
                  </a:lnTo>
                  <a:lnTo>
                    <a:pt x="1311465" y="390563"/>
                  </a:lnTo>
                  <a:lnTo>
                    <a:pt x="1255183" y="437783"/>
                  </a:lnTo>
                  <a:lnTo>
                    <a:pt x="1199997" y="481638"/>
                  </a:lnTo>
                  <a:lnTo>
                    <a:pt x="1146418" y="511527"/>
                  </a:lnTo>
                  <a:lnTo>
                    <a:pt x="1090775" y="539961"/>
                  </a:lnTo>
                  <a:lnTo>
                    <a:pt x="1034723" y="564989"/>
                  </a:lnTo>
                  <a:lnTo>
                    <a:pt x="973002" y="587133"/>
                  </a:lnTo>
                  <a:lnTo>
                    <a:pt x="911720" y="606802"/>
                  </a:lnTo>
                  <a:lnTo>
                    <a:pt x="862854" y="624169"/>
                  </a:lnTo>
                  <a:lnTo>
                    <a:pt x="800709" y="637991"/>
                  </a:lnTo>
                  <a:lnTo>
                    <a:pt x="749764" y="643809"/>
                  </a:lnTo>
                  <a:lnTo>
                    <a:pt x="700743" y="649822"/>
                  </a:lnTo>
                  <a:lnTo>
                    <a:pt x="653464" y="651603"/>
                  </a:lnTo>
                  <a:lnTo>
                    <a:pt x="602410" y="652131"/>
                  </a:lnTo>
                  <a:lnTo>
                    <a:pt x="550239" y="652288"/>
                  </a:lnTo>
                  <a:lnTo>
                    <a:pt x="497735" y="652334"/>
                  </a:lnTo>
                  <a:lnTo>
                    <a:pt x="448254" y="652348"/>
                  </a:lnTo>
                  <a:lnTo>
                    <a:pt x="400837" y="652352"/>
                  </a:lnTo>
                  <a:lnTo>
                    <a:pt x="338002" y="646764"/>
                  </a:lnTo>
                  <a:lnTo>
                    <a:pt x="280530" y="634395"/>
                  </a:lnTo>
                  <a:lnTo>
                    <a:pt x="224117" y="620687"/>
                  </a:lnTo>
                  <a:lnTo>
                    <a:pt x="162277" y="602040"/>
                  </a:lnTo>
                  <a:lnTo>
                    <a:pt x="99004" y="571440"/>
                  </a:lnTo>
                  <a:lnTo>
                    <a:pt x="38038" y="523130"/>
                  </a:lnTo>
                  <a:lnTo>
                    <a:pt x="13220" y="485513"/>
                  </a:lnTo>
                  <a:lnTo>
                    <a:pt x="2448" y="458489"/>
                  </a:lnTo>
                  <a:lnTo>
                    <a:pt x="0" y="434000"/>
                  </a:lnTo>
                  <a:lnTo>
                    <a:pt x="7961" y="384094"/>
                  </a:lnTo>
                  <a:lnTo>
                    <a:pt x="30373" y="336411"/>
                  </a:lnTo>
                  <a:lnTo>
                    <a:pt x="67382" y="289385"/>
                  </a:lnTo>
                  <a:lnTo>
                    <a:pt x="129407" y="233894"/>
                  </a:lnTo>
                  <a:lnTo>
                    <a:pt x="183124" y="196471"/>
                  </a:lnTo>
                  <a:lnTo>
                    <a:pt x="243649" y="161070"/>
                  </a:lnTo>
                  <a:lnTo>
                    <a:pt x="296511" y="132957"/>
                  </a:lnTo>
                  <a:lnTo>
                    <a:pt x="358945" y="104873"/>
                  </a:lnTo>
                  <a:lnTo>
                    <a:pt x="422274" y="82385"/>
                  </a:lnTo>
                  <a:lnTo>
                    <a:pt x="483873" y="65508"/>
                  </a:lnTo>
                  <a:lnTo>
                    <a:pt x="533964" y="48625"/>
                  </a:lnTo>
                  <a:lnTo>
                    <a:pt x="585850" y="35693"/>
                  </a:lnTo>
                  <a:lnTo>
                    <a:pt x="638269" y="24453"/>
                  </a:lnTo>
                  <a:lnTo>
                    <a:pt x="690845" y="13713"/>
                  </a:lnTo>
                  <a:lnTo>
                    <a:pt x="743468" y="4292"/>
                  </a:lnTo>
                  <a:lnTo>
                    <a:pt x="797274" y="981"/>
                  </a:lnTo>
                  <a:lnTo>
                    <a:pt x="855981" y="0"/>
                  </a:lnTo>
                  <a:lnTo>
                    <a:pt x="910940" y="879"/>
                  </a:lnTo>
                  <a:lnTo>
                    <a:pt x="963099" y="6858"/>
                  </a:lnTo>
                  <a:lnTo>
                    <a:pt x="1026357" y="9472"/>
                  </a:lnTo>
                  <a:lnTo>
                    <a:pt x="1089242" y="15577"/>
                  </a:lnTo>
                  <a:lnTo>
                    <a:pt x="1140033" y="206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21886" y="1821430"/>
              <a:ext cx="210570" cy="223235"/>
            </a:xfrm>
            <a:custGeom>
              <a:avLst/>
              <a:gdLst/>
              <a:ahLst/>
              <a:cxnLst/>
              <a:rect l="0" t="0" r="0" b="0"/>
              <a:pathLst>
                <a:path w="210570" h="223235">
                  <a:moveTo>
                    <a:pt x="0" y="0"/>
                  </a:moveTo>
                  <a:lnTo>
                    <a:pt x="5589" y="58616"/>
                  </a:lnTo>
                  <a:lnTo>
                    <a:pt x="25194" y="112790"/>
                  </a:lnTo>
                  <a:lnTo>
                    <a:pt x="41545" y="168552"/>
                  </a:lnTo>
                  <a:lnTo>
                    <a:pt x="56039" y="219037"/>
                  </a:lnTo>
                  <a:lnTo>
                    <a:pt x="60756" y="223234"/>
                  </a:lnTo>
                  <a:lnTo>
                    <a:pt x="66240" y="222522"/>
                  </a:lnTo>
                  <a:lnTo>
                    <a:pt x="72236" y="218538"/>
                  </a:lnTo>
                  <a:lnTo>
                    <a:pt x="112483" y="158241"/>
                  </a:lnTo>
                  <a:lnTo>
                    <a:pt x="141585" y="117045"/>
                  </a:lnTo>
                  <a:lnTo>
                    <a:pt x="169853" y="93821"/>
                  </a:lnTo>
                  <a:lnTo>
                    <a:pt x="210569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06114" y="1158134"/>
              <a:ext cx="136871" cy="831753"/>
            </a:xfrm>
            <a:custGeom>
              <a:avLst/>
              <a:gdLst/>
              <a:ahLst/>
              <a:cxnLst/>
              <a:rect l="0" t="0" r="0" b="0"/>
              <a:pathLst>
                <a:path w="136871" h="831753">
                  <a:moveTo>
                    <a:pt x="0" y="831752"/>
                  </a:moveTo>
                  <a:lnTo>
                    <a:pt x="3119" y="789060"/>
                  </a:lnTo>
                  <a:lnTo>
                    <a:pt x="14654" y="736231"/>
                  </a:lnTo>
                  <a:lnTo>
                    <a:pt x="19160" y="686596"/>
                  </a:lnTo>
                  <a:lnTo>
                    <a:pt x="26084" y="634844"/>
                  </a:lnTo>
                  <a:lnTo>
                    <a:pt x="38904" y="578257"/>
                  </a:lnTo>
                  <a:lnTo>
                    <a:pt x="49221" y="523065"/>
                  </a:lnTo>
                  <a:lnTo>
                    <a:pt x="59687" y="462259"/>
                  </a:lnTo>
                  <a:lnTo>
                    <a:pt x="70197" y="403298"/>
                  </a:lnTo>
                  <a:lnTo>
                    <a:pt x="84229" y="340797"/>
                  </a:lnTo>
                  <a:lnTo>
                    <a:pt x="91637" y="288540"/>
                  </a:lnTo>
                  <a:lnTo>
                    <a:pt x="99729" y="234550"/>
                  </a:lnTo>
                  <a:lnTo>
                    <a:pt x="103639" y="184140"/>
                  </a:lnTo>
                  <a:lnTo>
                    <a:pt x="113365" y="125931"/>
                  </a:lnTo>
                  <a:lnTo>
                    <a:pt x="123147" y="72798"/>
                  </a:lnTo>
                  <a:lnTo>
                    <a:pt x="133813" y="2109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783867" y="203408"/>
            <a:ext cx="1090828" cy="817857"/>
            <a:chOff x="3783867" y="203408"/>
            <a:chExt cx="1090828" cy="817857"/>
          </a:xfrm>
        </p:grpSpPr>
        <p:sp>
          <p:nvSpPr>
            <p:cNvPr id="58" name="Freeform 57"/>
            <p:cNvSpPr/>
            <p:nvPr/>
          </p:nvSpPr>
          <p:spPr>
            <a:xfrm>
              <a:off x="3783867" y="223814"/>
              <a:ext cx="269605" cy="392968"/>
            </a:xfrm>
            <a:custGeom>
              <a:avLst/>
              <a:gdLst/>
              <a:ahLst/>
              <a:cxnLst/>
              <a:rect l="0" t="0" r="0" b="0"/>
              <a:pathLst>
                <a:path w="269605" h="392968">
                  <a:moveTo>
                    <a:pt x="185376" y="60455"/>
                  </a:moveTo>
                  <a:lnTo>
                    <a:pt x="167395" y="36408"/>
                  </a:lnTo>
                  <a:lnTo>
                    <a:pt x="141054" y="16155"/>
                  </a:lnTo>
                  <a:lnTo>
                    <a:pt x="109853" y="3395"/>
                  </a:lnTo>
                  <a:lnTo>
                    <a:pt x="84740" y="0"/>
                  </a:lnTo>
                  <a:lnTo>
                    <a:pt x="73832" y="2604"/>
                  </a:lnTo>
                  <a:lnTo>
                    <a:pt x="47301" y="21867"/>
                  </a:lnTo>
                  <a:lnTo>
                    <a:pt x="31983" y="35896"/>
                  </a:lnTo>
                  <a:lnTo>
                    <a:pt x="15794" y="68126"/>
                  </a:lnTo>
                  <a:lnTo>
                    <a:pt x="1013" y="128174"/>
                  </a:lnTo>
                  <a:lnTo>
                    <a:pt x="0" y="189428"/>
                  </a:lnTo>
                  <a:lnTo>
                    <a:pt x="5129" y="251918"/>
                  </a:lnTo>
                  <a:lnTo>
                    <a:pt x="14548" y="308151"/>
                  </a:lnTo>
                  <a:lnTo>
                    <a:pt x="25446" y="342077"/>
                  </a:lnTo>
                  <a:lnTo>
                    <a:pt x="56185" y="382518"/>
                  </a:lnTo>
                  <a:lnTo>
                    <a:pt x="76095" y="390767"/>
                  </a:lnTo>
                  <a:lnTo>
                    <a:pt x="87956" y="392967"/>
                  </a:lnTo>
                  <a:lnTo>
                    <a:pt x="107373" y="389172"/>
                  </a:lnTo>
                  <a:lnTo>
                    <a:pt x="131458" y="373882"/>
                  </a:lnTo>
                  <a:lnTo>
                    <a:pt x="145035" y="360023"/>
                  </a:lnTo>
                  <a:lnTo>
                    <a:pt x="154968" y="342165"/>
                  </a:lnTo>
                  <a:lnTo>
                    <a:pt x="161549" y="306791"/>
                  </a:lnTo>
                  <a:lnTo>
                    <a:pt x="157909" y="272264"/>
                  </a:lnTo>
                  <a:lnTo>
                    <a:pt x="143832" y="239806"/>
                  </a:lnTo>
                  <a:lnTo>
                    <a:pt x="143642" y="235005"/>
                  </a:lnTo>
                  <a:lnTo>
                    <a:pt x="147025" y="234143"/>
                  </a:lnTo>
                  <a:lnTo>
                    <a:pt x="162482" y="237086"/>
                  </a:lnTo>
                  <a:lnTo>
                    <a:pt x="220065" y="242094"/>
                  </a:lnTo>
                  <a:lnTo>
                    <a:pt x="269604" y="249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67121" y="463253"/>
              <a:ext cx="112693" cy="138461"/>
            </a:xfrm>
            <a:custGeom>
              <a:avLst/>
              <a:gdLst/>
              <a:ahLst/>
              <a:cxnLst/>
              <a:rect l="0" t="0" r="0" b="0"/>
              <a:pathLst>
                <a:path w="112693" h="138461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11790" y="114208"/>
                  </a:lnTo>
                  <a:lnTo>
                    <a:pt x="17348" y="122932"/>
                  </a:lnTo>
                  <a:lnTo>
                    <a:pt x="32882" y="135745"/>
                  </a:lnTo>
                  <a:lnTo>
                    <a:pt x="41938" y="138460"/>
                  </a:lnTo>
                  <a:lnTo>
                    <a:pt x="61359" y="138357"/>
                  </a:lnTo>
                  <a:lnTo>
                    <a:pt x="78568" y="128173"/>
                  </a:lnTo>
                  <a:lnTo>
                    <a:pt x="92847" y="111948"/>
                  </a:lnTo>
                  <a:lnTo>
                    <a:pt x="103092" y="93039"/>
                  </a:lnTo>
                  <a:lnTo>
                    <a:pt x="110796" y="45068"/>
                  </a:lnTo>
                  <a:lnTo>
                    <a:pt x="11269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53513" y="30532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5589" y="58617"/>
                  </a:lnTo>
                  <a:lnTo>
                    <a:pt x="2317" y="120026"/>
                  </a:lnTo>
                  <a:lnTo>
                    <a:pt x="3577" y="175311"/>
                  </a:lnTo>
                  <a:lnTo>
                    <a:pt x="9613" y="234869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48745" y="216086"/>
              <a:ext cx="104810" cy="341925"/>
            </a:xfrm>
            <a:custGeom>
              <a:avLst/>
              <a:gdLst/>
              <a:ahLst/>
              <a:cxnLst/>
              <a:rect l="0" t="0" r="0" b="0"/>
              <a:pathLst>
                <a:path w="104810" h="341925">
                  <a:moveTo>
                    <a:pt x="41638" y="341924"/>
                  </a:moveTo>
                  <a:lnTo>
                    <a:pt x="24850" y="279644"/>
                  </a:lnTo>
                  <a:lnTo>
                    <a:pt x="15554" y="217317"/>
                  </a:lnTo>
                  <a:lnTo>
                    <a:pt x="9969" y="165405"/>
                  </a:lnTo>
                  <a:lnTo>
                    <a:pt x="1934" y="106971"/>
                  </a:lnTo>
                  <a:lnTo>
                    <a:pt x="0" y="45039"/>
                  </a:lnTo>
                  <a:lnTo>
                    <a:pt x="5975" y="22412"/>
                  </a:lnTo>
                  <a:lnTo>
                    <a:pt x="10843" y="13102"/>
                  </a:lnTo>
                  <a:lnTo>
                    <a:pt x="18769" y="6896"/>
                  </a:lnTo>
                  <a:lnTo>
                    <a:pt x="40053" y="0"/>
                  </a:lnTo>
                  <a:lnTo>
                    <a:pt x="61990" y="3174"/>
                  </a:lnTo>
                  <a:lnTo>
                    <a:pt x="104809" y="260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16684" y="42113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61440" y="452725"/>
              <a:ext cx="111098" cy="128817"/>
            </a:xfrm>
            <a:custGeom>
              <a:avLst/>
              <a:gdLst/>
              <a:ahLst/>
              <a:cxnLst/>
              <a:rect l="0" t="0" r="0" b="0"/>
              <a:pathLst>
                <a:path w="111098" h="128817">
                  <a:moveTo>
                    <a:pt x="65855" y="0"/>
                  </a:moveTo>
                  <a:lnTo>
                    <a:pt x="21892" y="20243"/>
                  </a:lnTo>
                  <a:lnTo>
                    <a:pt x="8102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3831" y="84796"/>
                  </a:lnTo>
                  <a:lnTo>
                    <a:pt x="13332" y="105538"/>
                  </a:lnTo>
                  <a:lnTo>
                    <a:pt x="28473" y="120215"/>
                  </a:lnTo>
                  <a:lnTo>
                    <a:pt x="37425" y="125767"/>
                  </a:lnTo>
                  <a:lnTo>
                    <a:pt x="56729" y="128816"/>
                  </a:lnTo>
                  <a:lnTo>
                    <a:pt x="66790" y="127991"/>
                  </a:lnTo>
                  <a:lnTo>
                    <a:pt x="84208" y="120836"/>
                  </a:lnTo>
                  <a:lnTo>
                    <a:pt x="92128" y="115652"/>
                  </a:lnTo>
                  <a:lnTo>
                    <a:pt x="104048" y="100534"/>
                  </a:lnTo>
                  <a:lnTo>
                    <a:pt x="108864" y="91589"/>
                  </a:lnTo>
                  <a:lnTo>
                    <a:pt x="111097" y="72292"/>
                  </a:lnTo>
                  <a:lnTo>
                    <a:pt x="102998" y="31307"/>
                  </a:lnTo>
                  <a:lnTo>
                    <a:pt x="869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61999" y="203408"/>
              <a:ext cx="91639" cy="354603"/>
            </a:xfrm>
            <a:custGeom>
              <a:avLst/>
              <a:gdLst/>
              <a:ahLst/>
              <a:cxnLst/>
              <a:rect l="0" t="0" r="0" b="0"/>
              <a:pathLst>
                <a:path w="91639" h="354603">
                  <a:moveTo>
                    <a:pt x="70581" y="354602"/>
                  </a:moveTo>
                  <a:lnTo>
                    <a:pt x="59128" y="305671"/>
                  </a:lnTo>
                  <a:lnTo>
                    <a:pt x="45832" y="252130"/>
                  </a:lnTo>
                  <a:lnTo>
                    <a:pt x="28443" y="188712"/>
                  </a:lnTo>
                  <a:lnTo>
                    <a:pt x="10916" y="125436"/>
                  </a:lnTo>
                  <a:lnTo>
                    <a:pt x="0" y="70125"/>
                  </a:lnTo>
                  <a:lnTo>
                    <a:pt x="925" y="28157"/>
                  </a:lnTo>
                  <a:lnTo>
                    <a:pt x="3087" y="14140"/>
                  </a:lnTo>
                  <a:lnTo>
                    <a:pt x="10377" y="5964"/>
                  </a:lnTo>
                  <a:lnTo>
                    <a:pt x="21086" y="1684"/>
                  </a:lnTo>
                  <a:lnTo>
                    <a:pt x="34075" y="0"/>
                  </a:lnTo>
                  <a:lnTo>
                    <a:pt x="57866" y="4369"/>
                  </a:lnTo>
                  <a:lnTo>
                    <a:pt x="91638" y="176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58880" y="38955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42954" y="734652"/>
              <a:ext cx="168446" cy="286613"/>
            </a:xfrm>
            <a:custGeom>
              <a:avLst/>
              <a:gdLst/>
              <a:ahLst/>
              <a:cxnLst/>
              <a:rect l="0" t="0" r="0" b="0"/>
              <a:pathLst>
                <a:path w="168446" h="286613">
                  <a:moveTo>
                    <a:pt x="10517" y="276083"/>
                  </a:moveTo>
                  <a:lnTo>
                    <a:pt x="1452" y="217467"/>
                  </a:lnTo>
                  <a:lnTo>
                    <a:pt x="278" y="163292"/>
                  </a:lnTo>
                  <a:lnTo>
                    <a:pt x="46" y="107531"/>
                  </a:lnTo>
                  <a:lnTo>
                    <a:pt x="0" y="51456"/>
                  </a:lnTo>
                  <a:lnTo>
                    <a:pt x="5581" y="9356"/>
                  </a:lnTo>
                  <a:lnTo>
                    <a:pt x="10736" y="2339"/>
                  </a:lnTo>
                  <a:lnTo>
                    <a:pt x="17682" y="0"/>
                  </a:lnTo>
                  <a:lnTo>
                    <a:pt x="25822" y="781"/>
                  </a:lnTo>
                  <a:lnTo>
                    <a:pt x="33589" y="5981"/>
                  </a:lnTo>
                  <a:lnTo>
                    <a:pt x="62865" y="47948"/>
                  </a:lnTo>
                  <a:lnTo>
                    <a:pt x="96766" y="106887"/>
                  </a:lnTo>
                  <a:lnTo>
                    <a:pt x="127683" y="166449"/>
                  </a:lnTo>
                  <a:lnTo>
                    <a:pt x="146268" y="220155"/>
                  </a:lnTo>
                  <a:lnTo>
                    <a:pt x="165227" y="276965"/>
                  </a:lnTo>
                  <a:lnTo>
                    <a:pt x="168445" y="286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53471" y="92650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42984" y="69488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6" y="173668"/>
                  </a:lnTo>
                  <a:lnTo>
                    <a:pt x="18211" y="231270"/>
                  </a:lnTo>
                  <a:lnTo>
                    <a:pt x="20214" y="26739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76862" y="726466"/>
              <a:ext cx="155636" cy="294799"/>
            </a:xfrm>
            <a:custGeom>
              <a:avLst/>
              <a:gdLst/>
              <a:ahLst/>
              <a:cxnLst/>
              <a:rect l="0" t="0" r="0" b="0"/>
              <a:pathLst>
                <a:path w="155636" h="294799">
                  <a:moveTo>
                    <a:pt x="81936" y="0"/>
                  </a:moveTo>
                  <a:lnTo>
                    <a:pt x="61692" y="43962"/>
                  </a:lnTo>
                  <a:lnTo>
                    <a:pt x="8131" y="105083"/>
                  </a:lnTo>
                  <a:lnTo>
                    <a:pt x="1147" y="112169"/>
                  </a:lnTo>
                  <a:lnTo>
                    <a:pt x="0" y="119233"/>
                  </a:lnTo>
                  <a:lnTo>
                    <a:pt x="2746" y="126282"/>
                  </a:lnTo>
                  <a:lnTo>
                    <a:pt x="51717" y="179903"/>
                  </a:lnTo>
                  <a:lnTo>
                    <a:pt x="105308" y="237022"/>
                  </a:lnTo>
                  <a:lnTo>
                    <a:pt x="15563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039811" y="38938"/>
            <a:ext cx="3941205" cy="866162"/>
            <a:chOff x="6039811" y="38938"/>
            <a:chExt cx="3941205" cy="866162"/>
          </a:xfrm>
        </p:grpSpPr>
        <p:sp>
          <p:nvSpPr>
            <p:cNvPr id="71" name="Freeform 70"/>
            <p:cNvSpPr/>
            <p:nvPr/>
          </p:nvSpPr>
          <p:spPr>
            <a:xfrm>
              <a:off x="6039811" y="38938"/>
              <a:ext cx="902022" cy="623699"/>
            </a:xfrm>
            <a:custGeom>
              <a:avLst/>
              <a:gdLst/>
              <a:ahLst/>
              <a:cxnLst/>
              <a:rect l="0" t="0" r="0" b="0"/>
              <a:pathLst>
                <a:path w="902022" h="623699">
                  <a:moveTo>
                    <a:pt x="456272" y="66346"/>
                  </a:moveTo>
                  <a:lnTo>
                    <a:pt x="397655" y="57281"/>
                  </a:lnTo>
                  <a:lnTo>
                    <a:pt x="340508" y="56252"/>
                  </a:lnTo>
                  <a:lnTo>
                    <a:pt x="288480" y="61536"/>
                  </a:lnTo>
                  <a:lnTo>
                    <a:pt x="236214" y="73802"/>
                  </a:lnTo>
                  <a:lnTo>
                    <a:pt x="185162" y="90609"/>
                  </a:lnTo>
                  <a:lnTo>
                    <a:pt x="130235" y="115685"/>
                  </a:lnTo>
                  <a:lnTo>
                    <a:pt x="67918" y="154410"/>
                  </a:lnTo>
                  <a:lnTo>
                    <a:pt x="44716" y="176407"/>
                  </a:lnTo>
                  <a:lnTo>
                    <a:pt x="10882" y="231496"/>
                  </a:lnTo>
                  <a:lnTo>
                    <a:pt x="0" y="282176"/>
                  </a:lnTo>
                  <a:lnTo>
                    <a:pt x="3146" y="338136"/>
                  </a:lnTo>
                  <a:lnTo>
                    <a:pt x="12656" y="378504"/>
                  </a:lnTo>
                  <a:lnTo>
                    <a:pt x="36238" y="420465"/>
                  </a:lnTo>
                  <a:lnTo>
                    <a:pt x="80463" y="477544"/>
                  </a:lnTo>
                  <a:lnTo>
                    <a:pt x="140700" y="528728"/>
                  </a:lnTo>
                  <a:lnTo>
                    <a:pt x="200332" y="563411"/>
                  </a:lnTo>
                  <a:lnTo>
                    <a:pt x="261391" y="590710"/>
                  </a:lnTo>
                  <a:lnTo>
                    <a:pt x="316218" y="609218"/>
                  </a:lnTo>
                  <a:lnTo>
                    <a:pt x="375228" y="621020"/>
                  </a:lnTo>
                  <a:lnTo>
                    <a:pt x="437273" y="623698"/>
                  </a:lnTo>
                  <a:lnTo>
                    <a:pt x="494590" y="623057"/>
                  </a:lnTo>
                  <a:lnTo>
                    <a:pt x="540415" y="615913"/>
                  </a:lnTo>
                  <a:lnTo>
                    <a:pt x="599616" y="605217"/>
                  </a:lnTo>
                  <a:lnTo>
                    <a:pt x="653433" y="581235"/>
                  </a:lnTo>
                  <a:lnTo>
                    <a:pt x="716112" y="540040"/>
                  </a:lnTo>
                  <a:lnTo>
                    <a:pt x="769636" y="486554"/>
                  </a:lnTo>
                  <a:lnTo>
                    <a:pt x="795565" y="458744"/>
                  </a:lnTo>
                  <a:lnTo>
                    <a:pt x="814129" y="440787"/>
                  </a:lnTo>
                  <a:lnTo>
                    <a:pt x="858376" y="378415"/>
                  </a:lnTo>
                  <a:lnTo>
                    <a:pt x="879544" y="324998"/>
                  </a:lnTo>
                  <a:lnTo>
                    <a:pt x="895981" y="272446"/>
                  </a:lnTo>
                  <a:lnTo>
                    <a:pt x="902021" y="212421"/>
                  </a:lnTo>
                  <a:lnTo>
                    <a:pt x="896402" y="156421"/>
                  </a:lnTo>
                  <a:lnTo>
                    <a:pt x="884209" y="113312"/>
                  </a:lnTo>
                  <a:lnTo>
                    <a:pt x="859127" y="72894"/>
                  </a:lnTo>
                  <a:lnTo>
                    <a:pt x="808766" y="36314"/>
                  </a:lnTo>
                  <a:lnTo>
                    <a:pt x="751735" y="11323"/>
                  </a:lnTo>
                  <a:lnTo>
                    <a:pt x="697325" y="0"/>
                  </a:lnTo>
                  <a:lnTo>
                    <a:pt x="646108" y="415"/>
                  </a:lnTo>
                  <a:lnTo>
                    <a:pt x="588050" y="3800"/>
                  </a:lnTo>
                  <a:lnTo>
                    <a:pt x="538454" y="17640"/>
                  </a:lnTo>
                  <a:lnTo>
                    <a:pt x="477276" y="49317"/>
                  </a:lnTo>
                  <a:lnTo>
                    <a:pt x="424686" y="76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89483" y="147398"/>
              <a:ext cx="180425" cy="200043"/>
            </a:xfrm>
            <a:custGeom>
              <a:avLst/>
              <a:gdLst/>
              <a:ahLst/>
              <a:cxnLst/>
              <a:rect l="0" t="0" r="0" b="0"/>
              <a:pathLst>
                <a:path w="180425" h="200043">
                  <a:moveTo>
                    <a:pt x="106724" y="0"/>
                  </a:moveTo>
                  <a:lnTo>
                    <a:pt x="64062" y="60873"/>
                  </a:lnTo>
                  <a:lnTo>
                    <a:pt x="15446" y="121235"/>
                  </a:lnTo>
                  <a:lnTo>
                    <a:pt x="0" y="149006"/>
                  </a:lnTo>
                  <a:lnTo>
                    <a:pt x="480" y="156659"/>
                  </a:lnTo>
                  <a:lnTo>
                    <a:pt x="4309" y="162931"/>
                  </a:lnTo>
                  <a:lnTo>
                    <a:pt x="10371" y="168282"/>
                  </a:lnTo>
                  <a:lnTo>
                    <a:pt x="29586" y="174228"/>
                  </a:lnTo>
                  <a:lnTo>
                    <a:pt x="80049" y="183635"/>
                  </a:lnTo>
                  <a:lnTo>
                    <a:pt x="133907" y="189522"/>
                  </a:lnTo>
                  <a:lnTo>
                    <a:pt x="18042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11979" y="254143"/>
              <a:ext cx="1252892" cy="51184"/>
            </a:xfrm>
            <a:custGeom>
              <a:avLst/>
              <a:gdLst/>
              <a:ahLst/>
              <a:cxnLst/>
              <a:rect l="0" t="0" r="0" b="0"/>
              <a:pathLst>
                <a:path w="1252892" h="51184">
                  <a:moveTo>
                    <a:pt x="0" y="19597"/>
                  </a:moveTo>
                  <a:lnTo>
                    <a:pt x="58617" y="10532"/>
                  </a:lnTo>
                  <a:lnTo>
                    <a:pt x="112791" y="9358"/>
                  </a:lnTo>
                  <a:lnTo>
                    <a:pt x="171672" y="9126"/>
                  </a:lnTo>
                  <a:lnTo>
                    <a:pt x="233692" y="9080"/>
                  </a:lnTo>
                  <a:lnTo>
                    <a:pt x="282411" y="3483"/>
                  </a:lnTo>
                  <a:lnTo>
                    <a:pt x="333891" y="5"/>
                  </a:lnTo>
                  <a:lnTo>
                    <a:pt x="395283" y="0"/>
                  </a:lnTo>
                  <a:lnTo>
                    <a:pt x="452470" y="6931"/>
                  </a:lnTo>
                  <a:lnTo>
                    <a:pt x="508827" y="3057"/>
                  </a:lnTo>
                  <a:lnTo>
                    <a:pt x="565019" y="6668"/>
                  </a:lnTo>
                  <a:lnTo>
                    <a:pt x="624299" y="8595"/>
                  </a:lnTo>
                  <a:lnTo>
                    <a:pt x="686399" y="14564"/>
                  </a:lnTo>
                  <a:lnTo>
                    <a:pt x="735131" y="18106"/>
                  </a:lnTo>
                  <a:lnTo>
                    <a:pt x="796765" y="20473"/>
                  </a:lnTo>
                  <a:lnTo>
                    <a:pt x="845691" y="26746"/>
                  </a:lnTo>
                  <a:lnTo>
                    <a:pt x="904738" y="29458"/>
                  </a:lnTo>
                  <a:lnTo>
                    <a:pt x="955873" y="35583"/>
                  </a:lnTo>
                  <a:lnTo>
                    <a:pt x="1008174" y="39653"/>
                  </a:lnTo>
                  <a:lnTo>
                    <a:pt x="1066685" y="40457"/>
                  </a:lnTo>
                  <a:lnTo>
                    <a:pt x="1117000" y="40596"/>
                  </a:lnTo>
                  <a:lnTo>
                    <a:pt x="1165834" y="40637"/>
                  </a:lnTo>
                  <a:lnTo>
                    <a:pt x="1224257" y="46240"/>
                  </a:lnTo>
                  <a:lnTo>
                    <a:pt x="1252891" y="51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07026" y="15792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3119" y="101441"/>
                  </a:lnTo>
                  <a:lnTo>
                    <a:pt x="8333" y="156788"/>
                  </a:lnTo>
                  <a:lnTo>
                    <a:pt x="15684" y="216714"/>
                  </a:lnTo>
                  <a:lnTo>
                    <a:pt x="20349" y="27213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88439" y="68151"/>
              <a:ext cx="279792" cy="247704"/>
            </a:xfrm>
            <a:custGeom>
              <a:avLst/>
              <a:gdLst/>
              <a:ahLst/>
              <a:cxnLst/>
              <a:rect l="0" t="0" r="0" b="0"/>
              <a:pathLst>
                <a:path w="279792" h="247704">
                  <a:moveTo>
                    <a:pt x="13302" y="110833"/>
                  </a:moveTo>
                  <a:lnTo>
                    <a:pt x="2124" y="99655"/>
                  </a:lnTo>
                  <a:lnTo>
                    <a:pt x="0" y="92852"/>
                  </a:lnTo>
                  <a:lnTo>
                    <a:pt x="762" y="75935"/>
                  </a:lnTo>
                  <a:lnTo>
                    <a:pt x="8118" y="59838"/>
                  </a:lnTo>
                  <a:lnTo>
                    <a:pt x="31905" y="30440"/>
                  </a:lnTo>
                  <a:lnTo>
                    <a:pt x="57808" y="9154"/>
                  </a:lnTo>
                  <a:lnTo>
                    <a:pt x="83775" y="1301"/>
                  </a:lnTo>
                  <a:lnTo>
                    <a:pt x="128160" y="0"/>
                  </a:lnTo>
                  <a:lnTo>
                    <a:pt x="155597" y="5422"/>
                  </a:lnTo>
                  <a:lnTo>
                    <a:pt x="212671" y="34532"/>
                  </a:lnTo>
                  <a:lnTo>
                    <a:pt x="246919" y="63049"/>
                  </a:lnTo>
                  <a:lnTo>
                    <a:pt x="273095" y="101264"/>
                  </a:lnTo>
                  <a:lnTo>
                    <a:pt x="277744" y="111473"/>
                  </a:lnTo>
                  <a:lnTo>
                    <a:pt x="279791" y="132174"/>
                  </a:lnTo>
                  <a:lnTo>
                    <a:pt x="271572" y="174060"/>
                  </a:lnTo>
                  <a:lnTo>
                    <a:pt x="256463" y="200017"/>
                  </a:lnTo>
                  <a:lnTo>
                    <a:pt x="231579" y="222526"/>
                  </a:lnTo>
                  <a:lnTo>
                    <a:pt x="201979" y="238424"/>
                  </a:lnTo>
                  <a:lnTo>
                    <a:pt x="150172" y="2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35563" y="326383"/>
              <a:ext cx="116920" cy="118449"/>
            </a:xfrm>
            <a:custGeom>
              <a:avLst/>
              <a:gdLst/>
              <a:ahLst/>
              <a:cxnLst/>
              <a:rect l="0" t="0" r="0" b="0"/>
              <a:pathLst>
                <a:path w="116920" h="11844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3828" y="83312"/>
                  </a:lnTo>
                  <a:lnTo>
                    <a:pt x="8839" y="91806"/>
                  </a:lnTo>
                  <a:lnTo>
                    <a:pt x="23766" y="104364"/>
                  </a:lnTo>
                  <a:lnTo>
                    <a:pt x="51900" y="118010"/>
                  </a:lnTo>
                  <a:lnTo>
                    <a:pt x="60775" y="118448"/>
                  </a:lnTo>
                  <a:lnTo>
                    <a:pt x="76874" y="112695"/>
                  </a:lnTo>
                  <a:lnTo>
                    <a:pt x="99092" y="96302"/>
                  </a:lnTo>
                  <a:lnTo>
                    <a:pt x="114903" y="71038"/>
                  </a:lnTo>
                  <a:lnTo>
                    <a:pt x="116919" y="48340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49181" y="311607"/>
              <a:ext cx="194470" cy="309575"/>
            </a:xfrm>
            <a:custGeom>
              <a:avLst/>
              <a:gdLst/>
              <a:ahLst/>
              <a:cxnLst/>
              <a:rect l="0" t="0" r="0" b="0"/>
              <a:pathLst>
                <a:path w="194470" h="309575">
                  <a:moveTo>
                    <a:pt x="147399" y="120061"/>
                  </a:moveTo>
                  <a:lnTo>
                    <a:pt x="158578" y="108882"/>
                  </a:lnTo>
                  <a:lnTo>
                    <a:pt x="164066" y="90916"/>
                  </a:lnTo>
                  <a:lnTo>
                    <a:pt x="165336" y="68503"/>
                  </a:lnTo>
                  <a:lnTo>
                    <a:pt x="158303" y="36154"/>
                  </a:lnTo>
                  <a:lnTo>
                    <a:pt x="147956" y="14919"/>
                  </a:lnTo>
                  <a:lnTo>
                    <a:pt x="139581" y="7852"/>
                  </a:lnTo>
                  <a:lnTo>
                    <a:pt x="117799" y="0"/>
                  </a:lnTo>
                  <a:lnTo>
                    <a:pt x="107779" y="246"/>
                  </a:lnTo>
                  <a:lnTo>
                    <a:pt x="90405" y="6759"/>
                  </a:lnTo>
                  <a:lnTo>
                    <a:pt x="74885" y="23691"/>
                  </a:lnTo>
                  <a:lnTo>
                    <a:pt x="67471" y="34757"/>
                  </a:lnTo>
                  <a:lnTo>
                    <a:pt x="62352" y="56412"/>
                  </a:lnTo>
                  <a:lnTo>
                    <a:pt x="65147" y="77734"/>
                  </a:lnTo>
                  <a:lnTo>
                    <a:pt x="79874" y="108300"/>
                  </a:lnTo>
                  <a:lnTo>
                    <a:pt x="92432" y="124972"/>
                  </a:lnTo>
                  <a:lnTo>
                    <a:pt x="100226" y="129184"/>
                  </a:lnTo>
                  <a:lnTo>
                    <a:pt x="118245" y="130745"/>
                  </a:lnTo>
                  <a:lnTo>
                    <a:pt x="134831" y="124419"/>
                  </a:lnTo>
                  <a:lnTo>
                    <a:pt x="142530" y="119457"/>
                  </a:lnTo>
                  <a:lnTo>
                    <a:pt x="154204" y="104585"/>
                  </a:lnTo>
                  <a:lnTo>
                    <a:pt x="158955" y="95705"/>
                  </a:lnTo>
                  <a:lnTo>
                    <a:pt x="163292" y="93295"/>
                  </a:lnTo>
                  <a:lnTo>
                    <a:pt x="167353" y="95198"/>
                  </a:lnTo>
                  <a:lnTo>
                    <a:pt x="171231" y="99976"/>
                  </a:lnTo>
                  <a:lnTo>
                    <a:pt x="181083" y="159299"/>
                  </a:lnTo>
                  <a:lnTo>
                    <a:pt x="194469" y="214439"/>
                  </a:lnTo>
                  <a:lnTo>
                    <a:pt x="192495" y="235706"/>
                  </a:lnTo>
                  <a:lnTo>
                    <a:pt x="184600" y="253737"/>
                  </a:lnTo>
                  <a:lnTo>
                    <a:pt x="179218" y="261821"/>
                  </a:lnTo>
                  <a:lnTo>
                    <a:pt x="160761" y="273922"/>
                  </a:lnTo>
                  <a:lnTo>
                    <a:pt x="136961" y="282030"/>
                  </a:lnTo>
                  <a:lnTo>
                    <a:pt x="83553" y="290355"/>
                  </a:lnTo>
                  <a:lnTo>
                    <a:pt x="24695" y="305137"/>
                  </a:lnTo>
                  <a:lnTo>
                    <a:pt x="0" y="309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953360" y="278648"/>
              <a:ext cx="143263" cy="181684"/>
            </a:xfrm>
            <a:custGeom>
              <a:avLst/>
              <a:gdLst/>
              <a:ahLst/>
              <a:cxnLst/>
              <a:rect l="0" t="0" r="0" b="0"/>
              <a:pathLst>
                <a:path w="143263" h="181684">
                  <a:moveTo>
                    <a:pt x="6391" y="68792"/>
                  </a:moveTo>
                  <a:lnTo>
                    <a:pt x="43869" y="77125"/>
                  </a:lnTo>
                  <a:lnTo>
                    <a:pt x="67502" y="76005"/>
                  </a:lnTo>
                  <a:lnTo>
                    <a:pt x="89704" y="67708"/>
                  </a:lnTo>
                  <a:lnTo>
                    <a:pt x="97027" y="59881"/>
                  </a:lnTo>
                  <a:lnTo>
                    <a:pt x="105166" y="38705"/>
                  </a:lnTo>
                  <a:lnTo>
                    <a:pt x="104996" y="28847"/>
                  </a:lnTo>
                  <a:lnTo>
                    <a:pt x="98569" y="11654"/>
                  </a:lnTo>
                  <a:lnTo>
                    <a:pt x="91239" y="6134"/>
                  </a:lnTo>
                  <a:lnTo>
                    <a:pt x="70617" y="0"/>
                  </a:lnTo>
                  <a:lnTo>
                    <a:pt x="60907" y="704"/>
                  </a:lnTo>
                  <a:lnTo>
                    <a:pt x="43879" y="7725"/>
                  </a:lnTo>
                  <a:lnTo>
                    <a:pt x="21137" y="24832"/>
                  </a:lnTo>
                  <a:lnTo>
                    <a:pt x="9826" y="44185"/>
                  </a:lnTo>
                  <a:lnTo>
                    <a:pt x="0" y="81388"/>
                  </a:lnTo>
                  <a:lnTo>
                    <a:pt x="208" y="118927"/>
                  </a:lnTo>
                  <a:lnTo>
                    <a:pt x="5983" y="140207"/>
                  </a:lnTo>
                  <a:lnTo>
                    <a:pt x="16348" y="157464"/>
                  </a:lnTo>
                  <a:lnTo>
                    <a:pt x="31874" y="169813"/>
                  </a:lnTo>
                  <a:lnTo>
                    <a:pt x="51642" y="178031"/>
                  </a:lnTo>
                  <a:lnTo>
                    <a:pt x="76026" y="181683"/>
                  </a:lnTo>
                  <a:lnTo>
                    <a:pt x="86739" y="179148"/>
                  </a:lnTo>
                  <a:lnTo>
                    <a:pt x="143262" y="142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117679" y="11581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7236" y="156630"/>
                  </a:lnTo>
                  <a:lnTo>
                    <a:pt x="10722" y="218374"/>
                  </a:lnTo>
                  <a:lnTo>
                    <a:pt x="18644" y="267345"/>
                  </a:lnTo>
                  <a:lnTo>
                    <a:pt x="28682" y="31645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33450" y="221098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189514" y="10528"/>
                  </a:moveTo>
                  <a:lnTo>
                    <a:pt x="135370" y="10528"/>
                  </a:lnTo>
                  <a:lnTo>
                    <a:pt x="80423" y="4939"/>
                  </a:lnTo>
                  <a:lnTo>
                    <a:pt x="21952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09508" y="532775"/>
              <a:ext cx="263206" cy="302854"/>
            </a:xfrm>
            <a:custGeom>
              <a:avLst/>
              <a:gdLst/>
              <a:ahLst/>
              <a:cxnLst/>
              <a:rect l="0" t="0" r="0" b="0"/>
              <a:pathLst>
                <a:path w="263206" h="302854">
                  <a:moveTo>
                    <a:pt x="192399" y="35763"/>
                  </a:moveTo>
                  <a:lnTo>
                    <a:pt x="174418" y="20122"/>
                  </a:lnTo>
                  <a:lnTo>
                    <a:pt x="122657" y="919"/>
                  </a:lnTo>
                  <a:lnTo>
                    <a:pt x="99401" y="0"/>
                  </a:lnTo>
                  <a:lnTo>
                    <a:pt x="63459" y="9179"/>
                  </a:lnTo>
                  <a:lnTo>
                    <a:pt x="29412" y="26717"/>
                  </a:lnTo>
                  <a:lnTo>
                    <a:pt x="13505" y="41101"/>
                  </a:lnTo>
                  <a:lnTo>
                    <a:pt x="2536" y="59193"/>
                  </a:lnTo>
                  <a:lnTo>
                    <a:pt x="0" y="82051"/>
                  </a:lnTo>
                  <a:lnTo>
                    <a:pt x="3943" y="105469"/>
                  </a:lnTo>
                  <a:lnTo>
                    <a:pt x="13494" y="123675"/>
                  </a:lnTo>
                  <a:lnTo>
                    <a:pt x="28658" y="136447"/>
                  </a:lnTo>
                  <a:lnTo>
                    <a:pt x="37614" y="141490"/>
                  </a:lnTo>
                  <a:lnTo>
                    <a:pt x="56925" y="143974"/>
                  </a:lnTo>
                  <a:lnTo>
                    <a:pt x="116760" y="135368"/>
                  </a:lnTo>
                  <a:lnTo>
                    <a:pt x="179997" y="145658"/>
                  </a:lnTo>
                  <a:lnTo>
                    <a:pt x="212901" y="161002"/>
                  </a:lnTo>
                  <a:lnTo>
                    <a:pt x="239287" y="185955"/>
                  </a:lnTo>
                  <a:lnTo>
                    <a:pt x="256334" y="215575"/>
                  </a:lnTo>
                  <a:lnTo>
                    <a:pt x="263205" y="252168"/>
                  </a:lnTo>
                  <a:lnTo>
                    <a:pt x="258574" y="275833"/>
                  </a:lnTo>
                  <a:lnTo>
                    <a:pt x="254062" y="287057"/>
                  </a:lnTo>
                  <a:lnTo>
                    <a:pt x="246376" y="294539"/>
                  </a:lnTo>
                  <a:lnTo>
                    <a:pt x="225357" y="302853"/>
                  </a:lnTo>
                  <a:lnTo>
                    <a:pt x="181627" y="301944"/>
                  </a:lnTo>
                  <a:lnTo>
                    <a:pt x="120054" y="287914"/>
                  </a:lnTo>
                  <a:lnTo>
                    <a:pt x="65005" y="262130"/>
                  </a:lnTo>
                  <a:lnTo>
                    <a:pt x="55528" y="256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15400" y="739190"/>
              <a:ext cx="149346" cy="120100"/>
            </a:xfrm>
            <a:custGeom>
              <a:avLst/>
              <a:gdLst/>
              <a:ahLst/>
              <a:cxnLst/>
              <a:rect l="0" t="0" r="0" b="0"/>
              <a:pathLst>
                <a:path w="149346" h="120100">
                  <a:moveTo>
                    <a:pt x="107605" y="8333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6"/>
                  </a:lnTo>
                  <a:lnTo>
                    <a:pt x="8966" y="24022"/>
                  </a:lnTo>
                  <a:lnTo>
                    <a:pt x="3242" y="32830"/>
                  </a:lnTo>
                  <a:lnTo>
                    <a:pt x="0" y="51976"/>
                  </a:lnTo>
                  <a:lnTo>
                    <a:pt x="773" y="61995"/>
                  </a:lnTo>
                  <a:lnTo>
                    <a:pt x="7872" y="79366"/>
                  </a:lnTo>
                  <a:lnTo>
                    <a:pt x="19995" y="94885"/>
                  </a:lnTo>
                  <a:lnTo>
                    <a:pt x="37082" y="109582"/>
                  </a:lnTo>
                  <a:lnTo>
                    <a:pt x="59494" y="117673"/>
                  </a:lnTo>
                  <a:lnTo>
                    <a:pt x="85053" y="120099"/>
                  </a:lnTo>
                  <a:lnTo>
                    <a:pt x="112010" y="117278"/>
                  </a:lnTo>
                  <a:lnTo>
                    <a:pt x="133349" y="105886"/>
                  </a:lnTo>
                  <a:lnTo>
                    <a:pt x="142315" y="97935"/>
                  </a:lnTo>
                  <a:lnTo>
                    <a:pt x="147123" y="89124"/>
                  </a:lnTo>
                  <a:lnTo>
                    <a:pt x="149345" y="69977"/>
                  </a:lnTo>
                  <a:lnTo>
                    <a:pt x="143314" y="52888"/>
                  </a:lnTo>
                  <a:lnTo>
                    <a:pt x="120378" y="22853"/>
                  </a:lnTo>
                  <a:lnTo>
                    <a:pt x="107042" y="14786"/>
                  </a:lnTo>
                  <a:lnTo>
                    <a:pt x="86548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501644" y="715937"/>
              <a:ext cx="117098" cy="158697"/>
            </a:xfrm>
            <a:custGeom>
              <a:avLst/>
              <a:gdLst/>
              <a:ahLst/>
              <a:cxnLst/>
              <a:rect l="0" t="0" r="0" b="0"/>
              <a:pathLst>
                <a:path w="117098" h="158697">
                  <a:moveTo>
                    <a:pt x="5589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4478" y="116179"/>
                  </a:lnTo>
                  <a:lnTo>
                    <a:pt x="25527" y="137033"/>
                  </a:lnTo>
                  <a:lnTo>
                    <a:pt x="41357" y="151761"/>
                  </a:lnTo>
                  <a:lnTo>
                    <a:pt x="50491" y="157326"/>
                  </a:lnTo>
                  <a:lnTo>
                    <a:pt x="60090" y="158696"/>
                  </a:lnTo>
                  <a:lnTo>
                    <a:pt x="80115" y="153980"/>
                  </a:lnTo>
                  <a:lnTo>
                    <a:pt x="97593" y="140965"/>
                  </a:lnTo>
                  <a:lnTo>
                    <a:pt x="105530" y="132581"/>
                  </a:lnTo>
                  <a:lnTo>
                    <a:pt x="114348" y="107668"/>
                  </a:lnTo>
                  <a:lnTo>
                    <a:pt x="117097" y="79438"/>
                  </a:lnTo>
                  <a:lnTo>
                    <a:pt x="106335" y="21813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665161" y="705342"/>
              <a:ext cx="140884" cy="182092"/>
            </a:xfrm>
            <a:custGeom>
              <a:avLst/>
              <a:gdLst/>
              <a:ahLst/>
              <a:cxnLst/>
              <a:rect l="0" t="0" r="0" b="0"/>
              <a:pathLst>
                <a:path w="140884" h="182092">
                  <a:moveTo>
                    <a:pt x="0" y="52709"/>
                  </a:moveTo>
                  <a:lnTo>
                    <a:pt x="14654" y="107850"/>
                  </a:lnTo>
                  <a:lnTo>
                    <a:pt x="31667" y="167465"/>
                  </a:lnTo>
                  <a:lnTo>
                    <a:pt x="36301" y="182091"/>
                  </a:lnTo>
                  <a:lnTo>
                    <a:pt x="24918" y="136554"/>
                  </a:lnTo>
                  <a:lnTo>
                    <a:pt x="21819" y="80406"/>
                  </a:lnTo>
                  <a:lnTo>
                    <a:pt x="26797" y="24515"/>
                  </a:lnTo>
                  <a:lnTo>
                    <a:pt x="31902" y="15196"/>
                  </a:lnTo>
                  <a:lnTo>
                    <a:pt x="46933" y="1722"/>
                  </a:lnTo>
                  <a:lnTo>
                    <a:pt x="54686" y="0"/>
                  </a:lnTo>
                  <a:lnTo>
                    <a:pt x="62193" y="1192"/>
                  </a:lnTo>
                  <a:lnTo>
                    <a:pt x="69538" y="4327"/>
                  </a:lnTo>
                  <a:lnTo>
                    <a:pt x="91054" y="25506"/>
                  </a:lnTo>
                  <a:lnTo>
                    <a:pt x="123197" y="74343"/>
                  </a:lnTo>
                  <a:lnTo>
                    <a:pt x="139759" y="115994"/>
                  </a:lnTo>
                  <a:lnTo>
                    <a:pt x="140883" y="136988"/>
                  </a:lnTo>
                  <a:lnTo>
                    <a:pt x="136870" y="16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872510" y="515382"/>
              <a:ext cx="108506" cy="389718"/>
            </a:xfrm>
            <a:custGeom>
              <a:avLst/>
              <a:gdLst/>
              <a:ahLst/>
              <a:cxnLst/>
              <a:rect l="0" t="0" r="0" b="0"/>
              <a:pathLst>
                <a:path w="108506" h="389718">
                  <a:moveTo>
                    <a:pt x="76920" y="316369"/>
                  </a:moveTo>
                  <a:lnTo>
                    <a:pt x="76920" y="294012"/>
                  </a:lnTo>
                  <a:lnTo>
                    <a:pt x="70681" y="276797"/>
                  </a:lnTo>
                  <a:lnTo>
                    <a:pt x="65742" y="268930"/>
                  </a:lnTo>
                  <a:lnTo>
                    <a:pt x="58940" y="264856"/>
                  </a:lnTo>
                  <a:lnTo>
                    <a:pt x="42022" y="263449"/>
                  </a:lnTo>
                  <a:lnTo>
                    <a:pt x="33768" y="267051"/>
                  </a:lnTo>
                  <a:lnTo>
                    <a:pt x="18357" y="280412"/>
                  </a:lnTo>
                  <a:lnTo>
                    <a:pt x="2116" y="313254"/>
                  </a:lnTo>
                  <a:lnTo>
                    <a:pt x="0" y="339161"/>
                  </a:lnTo>
                  <a:lnTo>
                    <a:pt x="4129" y="363933"/>
                  </a:lnTo>
                  <a:lnTo>
                    <a:pt x="13763" y="382742"/>
                  </a:lnTo>
                  <a:lnTo>
                    <a:pt x="21947" y="387524"/>
                  </a:lnTo>
                  <a:lnTo>
                    <a:pt x="43519" y="389717"/>
                  </a:lnTo>
                  <a:lnTo>
                    <a:pt x="52313" y="386325"/>
                  </a:lnTo>
                  <a:lnTo>
                    <a:pt x="65204" y="373197"/>
                  </a:lnTo>
                  <a:lnTo>
                    <a:pt x="86830" y="317729"/>
                  </a:lnTo>
                  <a:lnTo>
                    <a:pt x="94674" y="278947"/>
                  </a:lnTo>
                  <a:lnTo>
                    <a:pt x="96999" y="227292"/>
                  </a:lnTo>
                  <a:lnTo>
                    <a:pt x="97687" y="173772"/>
                  </a:lnTo>
                  <a:lnTo>
                    <a:pt x="97891" y="122040"/>
                  </a:lnTo>
                  <a:lnTo>
                    <a:pt x="97951" y="65377"/>
                  </a:lnTo>
                  <a:lnTo>
                    <a:pt x="92382" y="5008"/>
                  </a:lnTo>
                  <a:lnTo>
                    <a:pt x="89567" y="0"/>
                  </a:lnTo>
                  <a:lnTo>
                    <a:pt x="86522" y="172"/>
                  </a:lnTo>
                  <a:lnTo>
                    <a:pt x="83321" y="3795"/>
                  </a:lnTo>
                  <a:lnTo>
                    <a:pt x="78185" y="61214"/>
                  </a:lnTo>
                  <a:lnTo>
                    <a:pt x="77295" y="123264"/>
                  </a:lnTo>
                  <a:lnTo>
                    <a:pt x="78201" y="172845"/>
                  </a:lnTo>
                  <a:lnTo>
                    <a:pt x="88395" y="231520"/>
                  </a:lnTo>
                  <a:lnTo>
                    <a:pt x="96084" y="288170"/>
                  </a:lnTo>
                  <a:lnTo>
                    <a:pt x="106060" y="343894"/>
                  </a:lnTo>
                  <a:lnTo>
                    <a:pt x="108505" y="369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568746" y="4687493"/>
            <a:ext cx="1882929" cy="324073"/>
            <a:chOff x="1568746" y="4687493"/>
            <a:chExt cx="1882929" cy="324073"/>
          </a:xfrm>
        </p:grpSpPr>
        <p:sp>
          <p:nvSpPr>
            <p:cNvPr id="87" name="Freeform 86"/>
            <p:cNvSpPr/>
            <p:nvPr/>
          </p:nvSpPr>
          <p:spPr>
            <a:xfrm>
              <a:off x="3405528" y="4687493"/>
              <a:ext cx="46147" cy="55602"/>
            </a:xfrm>
            <a:custGeom>
              <a:avLst/>
              <a:gdLst/>
              <a:ahLst/>
              <a:cxnLst/>
              <a:rect l="0" t="0" r="0" b="0"/>
              <a:pathLst>
                <a:path w="46147" h="55602">
                  <a:moveTo>
                    <a:pt x="26762" y="18745"/>
                  </a:moveTo>
                  <a:lnTo>
                    <a:pt x="18229" y="21881"/>
                  </a:lnTo>
                  <a:lnTo>
                    <a:pt x="12442" y="26583"/>
                  </a:lnTo>
                  <a:lnTo>
                    <a:pt x="8939" y="33349"/>
                  </a:lnTo>
                  <a:lnTo>
                    <a:pt x="7603" y="41104"/>
                  </a:lnTo>
                  <a:lnTo>
                    <a:pt x="8670" y="47977"/>
                  </a:lnTo>
                  <a:lnTo>
                    <a:pt x="12047" y="52965"/>
                  </a:lnTo>
                  <a:lnTo>
                    <a:pt x="17205" y="55601"/>
                  </a:lnTo>
                  <a:lnTo>
                    <a:pt x="23404" y="55534"/>
                  </a:lnTo>
                  <a:lnTo>
                    <a:pt x="30105" y="52883"/>
                  </a:lnTo>
                  <a:lnTo>
                    <a:pt x="36529" y="48067"/>
                  </a:lnTo>
                  <a:lnTo>
                    <a:pt x="41616" y="41577"/>
                  </a:lnTo>
                  <a:lnTo>
                    <a:pt x="44907" y="33864"/>
                  </a:lnTo>
                  <a:lnTo>
                    <a:pt x="46146" y="25609"/>
                  </a:lnTo>
                  <a:lnTo>
                    <a:pt x="45016" y="17690"/>
                  </a:lnTo>
                  <a:lnTo>
                    <a:pt x="41593" y="10571"/>
                  </a:lnTo>
                  <a:lnTo>
                    <a:pt x="36400" y="4811"/>
                  </a:lnTo>
                  <a:lnTo>
                    <a:pt x="30175" y="1223"/>
                  </a:lnTo>
                  <a:lnTo>
                    <a:pt x="23453" y="46"/>
                  </a:lnTo>
                  <a:lnTo>
                    <a:pt x="16844" y="1357"/>
                  </a:lnTo>
                  <a:lnTo>
                    <a:pt x="11100" y="5345"/>
                  </a:lnTo>
                  <a:lnTo>
                    <a:pt x="6554" y="11827"/>
                  </a:lnTo>
                  <a:lnTo>
                    <a:pt x="3658" y="19886"/>
                  </a:lnTo>
                  <a:lnTo>
                    <a:pt x="3137" y="28124"/>
                  </a:lnTo>
                  <a:lnTo>
                    <a:pt x="5170" y="35693"/>
                  </a:lnTo>
                  <a:lnTo>
                    <a:pt x="9796" y="41247"/>
                  </a:lnTo>
                  <a:lnTo>
                    <a:pt x="16014" y="43153"/>
                  </a:lnTo>
                  <a:lnTo>
                    <a:pt x="21144" y="40831"/>
                  </a:lnTo>
                  <a:lnTo>
                    <a:pt x="23547" y="35152"/>
                  </a:lnTo>
                  <a:lnTo>
                    <a:pt x="23060" y="28986"/>
                  </a:lnTo>
                  <a:lnTo>
                    <a:pt x="19994" y="24084"/>
                  </a:lnTo>
                  <a:lnTo>
                    <a:pt x="14848" y="21006"/>
                  </a:lnTo>
                  <a:lnTo>
                    <a:pt x="8541" y="20802"/>
                  </a:lnTo>
                  <a:lnTo>
                    <a:pt x="2929" y="24160"/>
                  </a:lnTo>
                  <a:lnTo>
                    <a:pt x="0" y="29274"/>
                  </a:lnTo>
                  <a:lnTo>
                    <a:pt x="595" y="34419"/>
                  </a:lnTo>
                  <a:lnTo>
                    <a:pt x="4554" y="38765"/>
                  </a:lnTo>
                  <a:lnTo>
                    <a:pt x="10808" y="41627"/>
                  </a:lnTo>
                  <a:lnTo>
                    <a:pt x="17782" y="42174"/>
                  </a:lnTo>
                  <a:lnTo>
                    <a:pt x="24506" y="40188"/>
                  </a:lnTo>
                  <a:lnTo>
                    <a:pt x="30462" y="35783"/>
                  </a:lnTo>
                  <a:lnTo>
                    <a:pt x="35306" y="29103"/>
                  </a:lnTo>
                  <a:lnTo>
                    <a:pt x="38969" y="20490"/>
                  </a:lnTo>
                  <a:lnTo>
                    <a:pt x="40421" y="11160"/>
                  </a:lnTo>
                  <a:lnTo>
                    <a:pt x="38552" y="3687"/>
                  </a:lnTo>
                  <a:lnTo>
                    <a:pt x="34482" y="0"/>
                  </a:lnTo>
                  <a:lnTo>
                    <a:pt x="29553" y="83"/>
                  </a:lnTo>
                  <a:lnTo>
                    <a:pt x="24537" y="3204"/>
                  </a:lnTo>
                  <a:lnTo>
                    <a:pt x="20069" y="8584"/>
                  </a:lnTo>
                  <a:lnTo>
                    <a:pt x="16840" y="15578"/>
                  </a:lnTo>
                  <a:lnTo>
                    <a:pt x="15108" y="23679"/>
                  </a:lnTo>
                  <a:lnTo>
                    <a:pt x="15529" y="31746"/>
                  </a:lnTo>
                  <a:lnTo>
                    <a:pt x="19034" y="37009"/>
                  </a:lnTo>
                  <a:lnTo>
                    <a:pt x="24495" y="37670"/>
                  </a:lnTo>
                  <a:lnTo>
                    <a:pt x="29889" y="34745"/>
                  </a:lnTo>
                  <a:lnTo>
                    <a:pt x="34231" y="29520"/>
                  </a:lnTo>
                  <a:lnTo>
                    <a:pt x="36683" y="23093"/>
                  </a:lnTo>
                  <a:lnTo>
                    <a:pt x="36984" y="16157"/>
                  </a:lnTo>
                  <a:lnTo>
                    <a:pt x="34599" y="9800"/>
                  </a:lnTo>
                  <a:lnTo>
                    <a:pt x="29664" y="5713"/>
                  </a:lnTo>
                  <a:lnTo>
                    <a:pt x="23968" y="4745"/>
                  </a:lnTo>
                  <a:lnTo>
                    <a:pt x="18419" y="6741"/>
                  </a:lnTo>
                  <a:lnTo>
                    <a:pt x="13291" y="11146"/>
                  </a:lnTo>
                  <a:lnTo>
                    <a:pt x="9248" y="17043"/>
                  </a:lnTo>
                  <a:lnTo>
                    <a:pt x="7450" y="23314"/>
                  </a:lnTo>
                  <a:lnTo>
                    <a:pt x="8352" y="29333"/>
                  </a:lnTo>
                  <a:lnTo>
                    <a:pt x="11273" y="35314"/>
                  </a:lnTo>
                  <a:lnTo>
                    <a:pt x="17002" y="41925"/>
                  </a:lnTo>
                  <a:lnTo>
                    <a:pt x="26762" y="50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36587" y="4727658"/>
              <a:ext cx="45179" cy="136508"/>
            </a:xfrm>
            <a:custGeom>
              <a:avLst/>
              <a:gdLst/>
              <a:ahLst/>
              <a:cxnLst/>
              <a:rect l="0" t="0" r="0" b="0"/>
              <a:pathLst>
                <a:path w="45179" h="136508">
                  <a:moveTo>
                    <a:pt x="37775" y="10165"/>
                  </a:moveTo>
                  <a:lnTo>
                    <a:pt x="28974" y="7232"/>
                  </a:lnTo>
                  <a:lnTo>
                    <a:pt x="20628" y="4450"/>
                  </a:lnTo>
                  <a:lnTo>
                    <a:pt x="11959" y="1589"/>
                  </a:lnTo>
                  <a:lnTo>
                    <a:pt x="3992" y="0"/>
                  </a:lnTo>
                  <a:lnTo>
                    <a:pt x="0" y="1504"/>
                  </a:lnTo>
                  <a:lnTo>
                    <a:pt x="1501" y="5115"/>
                  </a:lnTo>
                  <a:lnTo>
                    <a:pt x="6415" y="9128"/>
                  </a:lnTo>
                  <a:lnTo>
                    <a:pt x="13315" y="13031"/>
                  </a:lnTo>
                  <a:lnTo>
                    <a:pt x="21437" y="16804"/>
                  </a:lnTo>
                  <a:lnTo>
                    <a:pt x="29690" y="20983"/>
                  </a:lnTo>
                  <a:lnTo>
                    <a:pt x="36572" y="26530"/>
                  </a:lnTo>
                  <a:lnTo>
                    <a:pt x="41387" y="33850"/>
                  </a:lnTo>
                  <a:lnTo>
                    <a:pt x="44146" y="42697"/>
                  </a:lnTo>
                  <a:lnTo>
                    <a:pt x="45178" y="52470"/>
                  </a:lnTo>
                  <a:lnTo>
                    <a:pt x="44870" y="62703"/>
                  </a:lnTo>
                  <a:lnTo>
                    <a:pt x="43415" y="72979"/>
                  </a:lnTo>
                  <a:lnTo>
                    <a:pt x="40785" y="82862"/>
                  </a:lnTo>
                  <a:lnTo>
                    <a:pt x="37067" y="92164"/>
                  </a:lnTo>
                  <a:lnTo>
                    <a:pt x="32561" y="100786"/>
                  </a:lnTo>
                  <a:lnTo>
                    <a:pt x="27159" y="109570"/>
                  </a:lnTo>
                  <a:lnTo>
                    <a:pt x="19274" y="120402"/>
                  </a:lnTo>
                  <a:lnTo>
                    <a:pt x="6190" y="136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68746" y="4769409"/>
              <a:ext cx="1695089" cy="242157"/>
            </a:xfrm>
            <a:custGeom>
              <a:avLst/>
              <a:gdLst/>
              <a:ahLst/>
              <a:cxnLst/>
              <a:rect l="0" t="0" r="0" b="0"/>
              <a:pathLst>
                <a:path w="1695089" h="242157">
                  <a:moveTo>
                    <a:pt x="1695088" y="0"/>
                  </a:moveTo>
                  <a:lnTo>
                    <a:pt x="1686354" y="5867"/>
                  </a:lnTo>
                  <a:lnTo>
                    <a:pt x="1678647" y="11432"/>
                  </a:lnTo>
                  <a:lnTo>
                    <a:pt x="1671245" y="17231"/>
                  </a:lnTo>
                  <a:lnTo>
                    <a:pt x="1663984" y="23312"/>
                  </a:lnTo>
                  <a:lnTo>
                    <a:pt x="1656805" y="29642"/>
                  </a:lnTo>
                  <a:lnTo>
                    <a:pt x="1649680" y="36170"/>
                  </a:lnTo>
                  <a:lnTo>
                    <a:pt x="1642589" y="42845"/>
                  </a:lnTo>
                  <a:lnTo>
                    <a:pt x="1635523" y="49628"/>
                  </a:lnTo>
                  <a:lnTo>
                    <a:pt x="1628472" y="56486"/>
                  </a:lnTo>
                  <a:lnTo>
                    <a:pt x="1621431" y="63395"/>
                  </a:lnTo>
                  <a:lnTo>
                    <a:pt x="1614398" y="70340"/>
                  </a:lnTo>
                  <a:lnTo>
                    <a:pt x="1607365" y="77305"/>
                  </a:lnTo>
                  <a:lnTo>
                    <a:pt x="1600167" y="84118"/>
                  </a:lnTo>
                  <a:lnTo>
                    <a:pt x="1592495" y="90466"/>
                  </a:lnTo>
                  <a:lnTo>
                    <a:pt x="1584220" y="96221"/>
                  </a:lnTo>
                  <a:lnTo>
                    <a:pt x="1575374" y="101578"/>
                  </a:lnTo>
                  <a:lnTo>
                    <a:pt x="1566057" y="106942"/>
                  </a:lnTo>
                  <a:lnTo>
                    <a:pt x="1556381" y="112549"/>
                  </a:lnTo>
                  <a:lnTo>
                    <a:pt x="1546443" y="118300"/>
                  </a:lnTo>
                  <a:lnTo>
                    <a:pt x="1536319" y="123860"/>
                  </a:lnTo>
                  <a:lnTo>
                    <a:pt x="1526066" y="129047"/>
                  </a:lnTo>
                  <a:lnTo>
                    <a:pt x="1515723" y="133835"/>
                  </a:lnTo>
                  <a:lnTo>
                    <a:pt x="1505320" y="138277"/>
                  </a:lnTo>
                  <a:lnTo>
                    <a:pt x="1494876" y="142448"/>
                  </a:lnTo>
                  <a:lnTo>
                    <a:pt x="1484404" y="146418"/>
                  </a:lnTo>
                  <a:lnTo>
                    <a:pt x="1473914" y="150245"/>
                  </a:lnTo>
                  <a:lnTo>
                    <a:pt x="1463410" y="153971"/>
                  </a:lnTo>
                  <a:lnTo>
                    <a:pt x="1452899" y="157628"/>
                  </a:lnTo>
                  <a:lnTo>
                    <a:pt x="1442381" y="161236"/>
                  </a:lnTo>
                  <a:lnTo>
                    <a:pt x="1431856" y="164812"/>
                  </a:lnTo>
                  <a:lnTo>
                    <a:pt x="1421159" y="168366"/>
                  </a:lnTo>
                  <a:lnTo>
                    <a:pt x="1409986" y="171906"/>
                  </a:lnTo>
                  <a:lnTo>
                    <a:pt x="1398202" y="175430"/>
                  </a:lnTo>
                  <a:lnTo>
                    <a:pt x="1385677" y="178780"/>
                  </a:lnTo>
                  <a:lnTo>
                    <a:pt x="1372204" y="181650"/>
                  </a:lnTo>
                  <a:lnTo>
                    <a:pt x="1357776" y="183917"/>
                  </a:lnTo>
                  <a:lnTo>
                    <a:pt x="1342850" y="185778"/>
                  </a:lnTo>
                  <a:lnTo>
                    <a:pt x="1328217" y="187642"/>
                  </a:lnTo>
                  <a:lnTo>
                    <a:pt x="1314305" y="189751"/>
                  </a:lnTo>
                  <a:lnTo>
                    <a:pt x="1301186" y="192168"/>
                  </a:lnTo>
                  <a:lnTo>
                    <a:pt x="1288762" y="194870"/>
                  </a:lnTo>
                  <a:lnTo>
                    <a:pt x="1276882" y="197799"/>
                  </a:lnTo>
                  <a:lnTo>
                    <a:pt x="1265242" y="200730"/>
                  </a:lnTo>
                  <a:lnTo>
                    <a:pt x="1253418" y="203312"/>
                  </a:lnTo>
                  <a:lnTo>
                    <a:pt x="1241195" y="205382"/>
                  </a:lnTo>
                  <a:lnTo>
                    <a:pt x="1228542" y="207109"/>
                  </a:lnTo>
                  <a:lnTo>
                    <a:pt x="1215515" y="208882"/>
                  </a:lnTo>
                  <a:lnTo>
                    <a:pt x="1202199" y="210930"/>
                  </a:lnTo>
                  <a:lnTo>
                    <a:pt x="1188834" y="213308"/>
                  </a:lnTo>
                  <a:lnTo>
                    <a:pt x="1175789" y="215982"/>
                  </a:lnTo>
                  <a:lnTo>
                    <a:pt x="1163234" y="218892"/>
                  </a:lnTo>
                  <a:lnTo>
                    <a:pt x="1151008" y="221812"/>
                  </a:lnTo>
                  <a:lnTo>
                    <a:pt x="1138725" y="224385"/>
                  </a:lnTo>
                  <a:lnTo>
                    <a:pt x="1126162" y="226445"/>
                  </a:lnTo>
                  <a:lnTo>
                    <a:pt x="1113265" y="227996"/>
                  </a:lnTo>
                  <a:lnTo>
                    <a:pt x="1100068" y="229119"/>
                  </a:lnTo>
                  <a:lnTo>
                    <a:pt x="1086629" y="229912"/>
                  </a:lnTo>
                  <a:lnTo>
                    <a:pt x="1073010" y="230462"/>
                  </a:lnTo>
                  <a:lnTo>
                    <a:pt x="1059262" y="230840"/>
                  </a:lnTo>
                  <a:lnTo>
                    <a:pt x="1045417" y="231097"/>
                  </a:lnTo>
                  <a:lnTo>
                    <a:pt x="1031340" y="231271"/>
                  </a:lnTo>
                  <a:lnTo>
                    <a:pt x="1016745" y="231389"/>
                  </a:lnTo>
                  <a:lnTo>
                    <a:pt x="1001519" y="231468"/>
                  </a:lnTo>
                  <a:lnTo>
                    <a:pt x="985869" y="231521"/>
                  </a:lnTo>
                  <a:lnTo>
                    <a:pt x="970210" y="231556"/>
                  </a:lnTo>
                  <a:lnTo>
                    <a:pt x="954783" y="231579"/>
                  </a:lnTo>
                  <a:lnTo>
                    <a:pt x="939491" y="231596"/>
                  </a:lnTo>
                  <a:lnTo>
                    <a:pt x="924005" y="231606"/>
                  </a:lnTo>
                  <a:lnTo>
                    <a:pt x="908142" y="231613"/>
                  </a:lnTo>
                  <a:lnTo>
                    <a:pt x="891877" y="231618"/>
                  </a:lnTo>
                  <a:lnTo>
                    <a:pt x="875265" y="231621"/>
                  </a:lnTo>
                  <a:lnTo>
                    <a:pt x="858382" y="231623"/>
                  </a:lnTo>
                  <a:lnTo>
                    <a:pt x="841297" y="231624"/>
                  </a:lnTo>
                  <a:lnTo>
                    <a:pt x="824067" y="231625"/>
                  </a:lnTo>
                  <a:lnTo>
                    <a:pt x="806732" y="231626"/>
                  </a:lnTo>
                  <a:lnTo>
                    <a:pt x="789159" y="231626"/>
                  </a:lnTo>
                  <a:lnTo>
                    <a:pt x="771062" y="231627"/>
                  </a:lnTo>
                  <a:lnTo>
                    <a:pt x="752333" y="231622"/>
                  </a:lnTo>
                  <a:lnTo>
                    <a:pt x="733177" y="231450"/>
                  </a:lnTo>
                  <a:lnTo>
                    <a:pt x="714011" y="230801"/>
                  </a:lnTo>
                  <a:lnTo>
                    <a:pt x="695081" y="229548"/>
                  </a:lnTo>
                  <a:lnTo>
                    <a:pt x="676454" y="227723"/>
                  </a:lnTo>
                  <a:lnTo>
                    <a:pt x="658108" y="225426"/>
                  </a:lnTo>
                  <a:lnTo>
                    <a:pt x="639984" y="222770"/>
                  </a:lnTo>
                  <a:lnTo>
                    <a:pt x="621862" y="219851"/>
                  </a:lnTo>
                  <a:lnTo>
                    <a:pt x="603390" y="216747"/>
                  </a:lnTo>
                  <a:lnTo>
                    <a:pt x="584400" y="213517"/>
                  </a:lnTo>
                  <a:lnTo>
                    <a:pt x="564898" y="210367"/>
                  </a:lnTo>
                  <a:lnTo>
                    <a:pt x="544967" y="207631"/>
                  </a:lnTo>
                  <a:lnTo>
                    <a:pt x="524714" y="205459"/>
                  </a:lnTo>
                  <a:lnTo>
                    <a:pt x="504555" y="203832"/>
                  </a:lnTo>
                  <a:lnTo>
                    <a:pt x="485173" y="202657"/>
                  </a:lnTo>
                  <a:lnTo>
                    <a:pt x="466871" y="201829"/>
                  </a:lnTo>
                  <a:lnTo>
                    <a:pt x="449294" y="201254"/>
                  </a:lnTo>
                  <a:lnTo>
                    <a:pt x="431651" y="200861"/>
                  </a:lnTo>
                  <a:lnTo>
                    <a:pt x="413474" y="200593"/>
                  </a:lnTo>
                  <a:lnTo>
                    <a:pt x="394483" y="200412"/>
                  </a:lnTo>
                  <a:lnTo>
                    <a:pt x="374429" y="200289"/>
                  </a:lnTo>
                  <a:lnTo>
                    <a:pt x="353317" y="200212"/>
                  </a:lnTo>
                  <a:lnTo>
                    <a:pt x="331951" y="200329"/>
                  </a:lnTo>
                  <a:lnTo>
                    <a:pt x="311761" y="200941"/>
                  </a:lnTo>
                  <a:lnTo>
                    <a:pt x="293437" y="202166"/>
                  </a:lnTo>
                  <a:lnTo>
                    <a:pt x="276509" y="203802"/>
                  </a:lnTo>
                  <a:lnTo>
                    <a:pt x="259767" y="205439"/>
                  </a:lnTo>
                  <a:lnTo>
                    <a:pt x="242474" y="206839"/>
                  </a:lnTo>
                  <a:lnTo>
                    <a:pt x="224890" y="208100"/>
                  </a:lnTo>
                  <a:lnTo>
                    <a:pt x="207976" y="209552"/>
                  </a:lnTo>
                  <a:lnTo>
                    <a:pt x="192244" y="211382"/>
                  </a:lnTo>
                  <a:lnTo>
                    <a:pt x="177254" y="213611"/>
                  </a:lnTo>
                  <a:lnTo>
                    <a:pt x="161909" y="216186"/>
                  </a:lnTo>
                  <a:lnTo>
                    <a:pt x="145595" y="219027"/>
                  </a:lnTo>
                  <a:lnTo>
                    <a:pt x="128519" y="221903"/>
                  </a:lnTo>
                  <a:lnTo>
                    <a:pt x="111423" y="224446"/>
                  </a:lnTo>
                  <a:lnTo>
                    <a:pt x="94774" y="226491"/>
                  </a:lnTo>
                  <a:lnTo>
                    <a:pt x="78865" y="228201"/>
                  </a:lnTo>
                  <a:lnTo>
                    <a:pt x="63961" y="229963"/>
                  </a:lnTo>
                  <a:lnTo>
                    <a:pt x="50105" y="231998"/>
                  </a:lnTo>
                  <a:lnTo>
                    <a:pt x="37609" y="234208"/>
                  </a:lnTo>
                  <a:lnTo>
                    <a:pt x="25928" y="236469"/>
                  </a:lnTo>
                  <a:lnTo>
                    <a:pt x="14033" y="23898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94839" y="4843109"/>
            <a:ext cx="1379234" cy="610653"/>
            <a:chOff x="494839" y="4843109"/>
            <a:chExt cx="1379234" cy="610653"/>
          </a:xfrm>
        </p:grpSpPr>
        <p:sp>
          <p:nvSpPr>
            <p:cNvPr id="91" name="Freeform 90"/>
            <p:cNvSpPr/>
            <p:nvPr/>
          </p:nvSpPr>
          <p:spPr>
            <a:xfrm>
              <a:off x="584987" y="5011565"/>
              <a:ext cx="46723" cy="263213"/>
            </a:xfrm>
            <a:custGeom>
              <a:avLst/>
              <a:gdLst/>
              <a:ahLst/>
              <a:cxnLst/>
              <a:rect l="0" t="0" r="0" b="0"/>
              <a:pathLst>
                <a:path w="46723" h="263213">
                  <a:moveTo>
                    <a:pt x="4608" y="0"/>
                  </a:moveTo>
                  <a:lnTo>
                    <a:pt x="1809" y="8801"/>
                  </a:lnTo>
                  <a:lnTo>
                    <a:pt x="307" y="17147"/>
                  </a:lnTo>
                  <a:lnTo>
                    <a:pt x="0" y="25851"/>
                  </a:lnTo>
                  <a:lnTo>
                    <a:pt x="680" y="35144"/>
                  </a:lnTo>
                  <a:lnTo>
                    <a:pt x="2147" y="45287"/>
                  </a:lnTo>
                  <a:lnTo>
                    <a:pt x="4216" y="56333"/>
                  </a:lnTo>
                  <a:lnTo>
                    <a:pt x="6726" y="68173"/>
                  </a:lnTo>
                  <a:lnTo>
                    <a:pt x="9549" y="80643"/>
                  </a:lnTo>
                  <a:lnTo>
                    <a:pt x="12591" y="93586"/>
                  </a:lnTo>
                  <a:lnTo>
                    <a:pt x="15784" y="106868"/>
                  </a:lnTo>
                  <a:lnTo>
                    <a:pt x="19080" y="120390"/>
                  </a:lnTo>
                  <a:lnTo>
                    <a:pt x="22442" y="134078"/>
                  </a:lnTo>
                  <a:lnTo>
                    <a:pt x="25682" y="147880"/>
                  </a:lnTo>
                  <a:lnTo>
                    <a:pt x="28479" y="161759"/>
                  </a:lnTo>
                  <a:lnTo>
                    <a:pt x="30697" y="175686"/>
                  </a:lnTo>
                  <a:lnTo>
                    <a:pt x="32525" y="189479"/>
                  </a:lnTo>
                  <a:lnTo>
                    <a:pt x="34367" y="202821"/>
                  </a:lnTo>
                  <a:lnTo>
                    <a:pt x="36456" y="215561"/>
                  </a:lnTo>
                  <a:lnTo>
                    <a:pt x="38701" y="227273"/>
                  </a:lnTo>
                  <a:lnTo>
                    <a:pt x="40991" y="238330"/>
                  </a:lnTo>
                  <a:lnTo>
                    <a:pt x="43532" y="249698"/>
                  </a:lnTo>
                  <a:lnTo>
                    <a:pt x="4672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4839" y="4954590"/>
              <a:ext cx="183168" cy="193846"/>
            </a:xfrm>
            <a:custGeom>
              <a:avLst/>
              <a:gdLst/>
              <a:ahLst/>
              <a:cxnLst/>
              <a:rect l="0" t="0" r="0" b="0"/>
              <a:pathLst>
                <a:path w="183168" h="193846">
                  <a:moveTo>
                    <a:pt x="0" y="109617"/>
                  </a:moveTo>
                  <a:lnTo>
                    <a:pt x="134" y="98016"/>
                  </a:lnTo>
                  <a:lnTo>
                    <a:pt x="1414" y="88168"/>
                  </a:lnTo>
                  <a:lnTo>
                    <a:pt x="4008" y="79158"/>
                  </a:lnTo>
                  <a:lnTo>
                    <a:pt x="7727" y="70543"/>
                  </a:lnTo>
                  <a:lnTo>
                    <a:pt x="12360" y="61868"/>
                  </a:lnTo>
                  <a:lnTo>
                    <a:pt x="17693" y="52896"/>
                  </a:lnTo>
                  <a:lnTo>
                    <a:pt x="23540" y="43739"/>
                  </a:lnTo>
                  <a:lnTo>
                    <a:pt x="29754" y="34739"/>
                  </a:lnTo>
                  <a:lnTo>
                    <a:pt x="36234" y="26102"/>
                  </a:lnTo>
                  <a:lnTo>
                    <a:pt x="43228" y="18183"/>
                  </a:lnTo>
                  <a:lnTo>
                    <a:pt x="51293" y="11550"/>
                  </a:lnTo>
                  <a:lnTo>
                    <a:pt x="60646" y="6395"/>
                  </a:lnTo>
                  <a:lnTo>
                    <a:pt x="71030" y="2749"/>
                  </a:lnTo>
                  <a:lnTo>
                    <a:pt x="81918" y="661"/>
                  </a:lnTo>
                  <a:lnTo>
                    <a:pt x="92946" y="0"/>
                  </a:lnTo>
                  <a:lnTo>
                    <a:pt x="103942" y="673"/>
                  </a:lnTo>
                  <a:lnTo>
                    <a:pt x="114851" y="2711"/>
                  </a:lnTo>
                  <a:lnTo>
                    <a:pt x="125662" y="6009"/>
                  </a:lnTo>
                  <a:lnTo>
                    <a:pt x="136227" y="10509"/>
                  </a:lnTo>
                  <a:lnTo>
                    <a:pt x="146254" y="16278"/>
                  </a:lnTo>
                  <a:lnTo>
                    <a:pt x="155623" y="23238"/>
                  </a:lnTo>
                  <a:lnTo>
                    <a:pt x="164050" y="31351"/>
                  </a:lnTo>
                  <a:lnTo>
                    <a:pt x="171033" y="40701"/>
                  </a:lnTo>
                  <a:lnTo>
                    <a:pt x="176427" y="51208"/>
                  </a:lnTo>
                  <a:lnTo>
                    <a:pt x="180235" y="62518"/>
                  </a:lnTo>
                  <a:lnTo>
                    <a:pt x="182433" y="74102"/>
                  </a:lnTo>
                  <a:lnTo>
                    <a:pt x="183167" y="85631"/>
                  </a:lnTo>
                  <a:lnTo>
                    <a:pt x="182544" y="96982"/>
                  </a:lnTo>
                  <a:lnTo>
                    <a:pt x="180539" y="108136"/>
                  </a:lnTo>
                  <a:lnTo>
                    <a:pt x="177263" y="119111"/>
                  </a:lnTo>
                  <a:lnTo>
                    <a:pt x="172777" y="129617"/>
                  </a:lnTo>
                  <a:lnTo>
                    <a:pt x="167018" y="139074"/>
                  </a:lnTo>
                  <a:lnTo>
                    <a:pt x="160079" y="147255"/>
                  </a:lnTo>
                  <a:lnTo>
                    <a:pt x="152427" y="154488"/>
                  </a:lnTo>
                  <a:lnTo>
                    <a:pt x="143967" y="162395"/>
                  </a:lnTo>
                  <a:lnTo>
                    <a:pt x="132839" y="173905"/>
                  </a:lnTo>
                  <a:lnTo>
                    <a:pt x="115813" y="193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4215" y="5139988"/>
              <a:ext cx="115951" cy="106216"/>
            </a:xfrm>
            <a:custGeom>
              <a:avLst/>
              <a:gdLst/>
              <a:ahLst/>
              <a:cxnLst/>
              <a:rect l="0" t="0" r="0" b="0"/>
              <a:pathLst>
                <a:path w="115951" h="106216">
                  <a:moveTo>
                    <a:pt x="21194" y="71618"/>
                  </a:moveTo>
                  <a:lnTo>
                    <a:pt x="29928" y="68617"/>
                  </a:lnTo>
                  <a:lnTo>
                    <a:pt x="37635" y="65195"/>
                  </a:lnTo>
                  <a:lnTo>
                    <a:pt x="45032" y="60994"/>
                  </a:lnTo>
                  <a:lnTo>
                    <a:pt x="52121" y="55921"/>
                  </a:lnTo>
                  <a:lnTo>
                    <a:pt x="58651" y="49792"/>
                  </a:lnTo>
                  <a:lnTo>
                    <a:pt x="64509" y="42612"/>
                  </a:lnTo>
                  <a:lnTo>
                    <a:pt x="69256" y="34698"/>
                  </a:lnTo>
                  <a:lnTo>
                    <a:pt x="72081" y="26552"/>
                  </a:lnTo>
                  <a:lnTo>
                    <a:pt x="72712" y="18499"/>
                  </a:lnTo>
                  <a:lnTo>
                    <a:pt x="71184" y="11145"/>
                  </a:lnTo>
                  <a:lnTo>
                    <a:pt x="67575" y="5425"/>
                  </a:lnTo>
                  <a:lnTo>
                    <a:pt x="62153" y="1701"/>
                  </a:lnTo>
                  <a:lnTo>
                    <a:pt x="55447" y="0"/>
                  </a:lnTo>
                  <a:lnTo>
                    <a:pt x="48125" y="288"/>
                  </a:lnTo>
                  <a:lnTo>
                    <a:pt x="40621" y="2337"/>
                  </a:lnTo>
                  <a:lnTo>
                    <a:pt x="33299" y="5963"/>
                  </a:lnTo>
                  <a:lnTo>
                    <a:pt x="26536" y="11129"/>
                  </a:lnTo>
                  <a:lnTo>
                    <a:pt x="20471" y="17673"/>
                  </a:lnTo>
                  <a:lnTo>
                    <a:pt x="15060" y="25335"/>
                  </a:lnTo>
                  <a:lnTo>
                    <a:pt x="10183" y="33846"/>
                  </a:lnTo>
                  <a:lnTo>
                    <a:pt x="5726" y="42978"/>
                  </a:lnTo>
                  <a:lnTo>
                    <a:pt x="2070" y="52550"/>
                  </a:lnTo>
                  <a:lnTo>
                    <a:pt x="50" y="62428"/>
                  </a:lnTo>
                  <a:lnTo>
                    <a:pt x="0" y="72503"/>
                  </a:lnTo>
                  <a:lnTo>
                    <a:pt x="2103" y="82216"/>
                  </a:lnTo>
                  <a:lnTo>
                    <a:pt x="6639" y="90600"/>
                  </a:lnTo>
                  <a:lnTo>
                    <a:pt x="13505" y="97231"/>
                  </a:lnTo>
                  <a:lnTo>
                    <a:pt x="22165" y="102021"/>
                  </a:lnTo>
                  <a:lnTo>
                    <a:pt x="31872" y="104952"/>
                  </a:lnTo>
                  <a:lnTo>
                    <a:pt x="42090" y="106215"/>
                  </a:lnTo>
                  <a:lnTo>
                    <a:pt x="52370" y="105963"/>
                  </a:lnTo>
                  <a:lnTo>
                    <a:pt x="62264" y="104215"/>
                  </a:lnTo>
                  <a:lnTo>
                    <a:pt x="71576" y="101130"/>
                  </a:lnTo>
                  <a:lnTo>
                    <a:pt x="80207" y="97264"/>
                  </a:lnTo>
                  <a:lnTo>
                    <a:pt x="88998" y="93113"/>
                  </a:lnTo>
                  <a:lnTo>
                    <a:pt x="99837" y="88320"/>
                  </a:lnTo>
                  <a:lnTo>
                    <a:pt x="115950" y="82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9927" y="5124500"/>
              <a:ext cx="156581" cy="115489"/>
            </a:xfrm>
            <a:custGeom>
              <a:avLst/>
              <a:gdLst/>
              <a:ahLst/>
              <a:cxnLst/>
              <a:rect l="0" t="0" r="0" b="0"/>
              <a:pathLst>
                <a:path w="156581" h="115489">
                  <a:moveTo>
                    <a:pt x="72352" y="76577"/>
                  </a:moveTo>
                  <a:lnTo>
                    <a:pt x="75286" y="67776"/>
                  </a:lnTo>
                  <a:lnTo>
                    <a:pt x="78068" y="59429"/>
                  </a:lnTo>
                  <a:lnTo>
                    <a:pt x="80954" y="50735"/>
                  </a:lnTo>
                  <a:lnTo>
                    <a:pt x="83476" y="41787"/>
                  </a:lnTo>
                  <a:lnTo>
                    <a:pt x="84696" y="32941"/>
                  </a:lnTo>
                  <a:lnTo>
                    <a:pt x="84191" y="24411"/>
                  </a:lnTo>
                  <a:lnTo>
                    <a:pt x="81707" y="16568"/>
                  </a:lnTo>
                  <a:lnTo>
                    <a:pt x="76912" y="9988"/>
                  </a:lnTo>
                  <a:lnTo>
                    <a:pt x="69876" y="4872"/>
                  </a:lnTo>
                  <a:lnTo>
                    <a:pt x="61270" y="1423"/>
                  </a:lnTo>
                  <a:lnTo>
                    <a:pt x="52132" y="0"/>
                  </a:lnTo>
                  <a:lnTo>
                    <a:pt x="43109" y="603"/>
                  </a:lnTo>
                  <a:lnTo>
                    <a:pt x="34447" y="3109"/>
                  </a:lnTo>
                  <a:lnTo>
                    <a:pt x="26177" y="7448"/>
                  </a:lnTo>
                  <a:lnTo>
                    <a:pt x="18261" y="13405"/>
                  </a:lnTo>
                  <a:lnTo>
                    <a:pt x="11115" y="20826"/>
                  </a:lnTo>
                  <a:lnTo>
                    <a:pt x="5592" y="29702"/>
                  </a:lnTo>
                  <a:lnTo>
                    <a:pt x="2024" y="39887"/>
                  </a:lnTo>
                  <a:lnTo>
                    <a:pt x="272" y="50979"/>
                  </a:lnTo>
                  <a:lnTo>
                    <a:pt x="0" y="62416"/>
                  </a:lnTo>
                  <a:lnTo>
                    <a:pt x="862" y="73838"/>
                  </a:lnTo>
                  <a:lnTo>
                    <a:pt x="2879" y="84777"/>
                  </a:lnTo>
                  <a:lnTo>
                    <a:pt x="6427" y="94591"/>
                  </a:lnTo>
                  <a:lnTo>
                    <a:pt x="11583" y="103026"/>
                  </a:lnTo>
                  <a:lnTo>
                    <a:pt x="17992" y="109688"/>
                  </a:lnTo>
                  <a:lnTo>
                    <a:pt x="25057" y="113890"/>
                  </a:lnTo>
                  <a:lnTo>
                    <a:pt x="32359" y="115488"/>
                  </a:lnTo>
                  <a:lnTo>
                    <a:pt x="39532" y="114630"/>
                  </a:lnTo>
                  <a:lnTo>
                    <a:pt x="46188" y="111479"/>
                  </a:lnTo>
                  <a:lnTo>
                    <a:pt x="52183" y="106364"/>
                  </a:lnTo>
                  <a:lnTo>
                    <a:pt x="57715" y="99696"/>
                  </a:lnTo>
                  <a:lnTo>
                    <a:pt x="63205" y="91866"/>
                  </a:lnTo>
                  <a:lnTo>
                    <a:pt x="68896" y="83195"/>
                  </a:lnTo>
                  <a:lnTo>
                    <a:pt x="74534" y="73766"/>
                  </a:lnTo>
                  <a:lnTo>
                    <a:pt x="79488" y="63453"/>
                  </a:lnTo>
                  <a:lnTo>
                    <a:pt x="83464" y="52287"/>
                  </a:lnTo>
                  <a:lnTo>
                    <a:pt x="87029" y="41589"/>
                  </a:lnTo>
                  <a:lnTo>
                    <a:pt x="91358" y="34780"/>
                  </a:lnTo>
                  <a:lnTo>
                    <a:pt x="96572" y="33399"/>
                  </a:lnTo>
                  <a:lnTo>
                    <a:pt x="102069" y="35474"/>
                  </a:lnTo>
                  <a:lnTo>
                    <a:pt x="107937" y="39005"/>
                  </a:lnTo>
                  <a:lnTo>
                    <a:pt x="114534" y="42248"/>
                  </a:lnTo>
                  <a:lnTo>
                    <a:pt x="121979" y="44350"/>
                  </a:lnTo>
                  <a:lnTo>
                    <a:pt x="129742" y="44726"/>
                  </a:lnTo>
                  <a:lnTo>
                    <a:pt x="137530" y="42440"/>
                  </a:lnTo>
                  <a:lnTo>
                    <a:pt x="146031" y="33924"/>
                  </a:lnTo>
                  <a:lnTo>
                    <a:pt x="156580" y="13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26507" y="5053679"/>
              <a:ext cx="52644" cy="93048"/>
            </a:xfrm>
            <a:custGeom>
              <a:avLst/>
              <a:gdLst/>
              <a:ahLst/>
              <a:cxnLst/>
              <a:rect l="0" t="0" r="0" b="0"/>
              <a:pathLst>
                <a:path w="52644" h="93048">
                  <a:moveTo>
                    <a:pt x="0" y="63171"/>
                  </a:moveTo>
                  <a:lnTo>
                    <a:pt x="3001" y="71905"/>
                  </a:lnTo>
                  <a:lnTo>
                    <a:pt x="6423" y="79611"/>
                  </a:lnTo>
                  <a:lnTo>
                    <a:pt x="10605" y="86959"/>
                  </a:lnTo>
                  <a:lnTo>
                    <a:pt x="14947" y="92213"/>
                  </a:lnTo>
                  <a:lnTo>
                    <a:pt x="18089" y="93047"/>
                  </a:lnTo>
                  <a:lnTo>
                    <a:pt x="19285" y="90171"/>
                  </a:lnTo>
                  <a:lnTo>
                    <a:pt x="18876" y="84727"/>
                  </a:lnTo>
                  <a:lnTo>
                    <a:pt x="17704" y="77567"/>
                  </a:lnTo>
                  <a:lnTo>
                    <a:pt x="16776" y="69273"/>
                  </a:lnTo>
                  <a:lnTo>
                    <a:pt x="16610" y="60231"/>
                  </a:lnTo>
                  <a:lnTo>
                    <a:pt x="17467" y="50860"/>
                  </a:lnTo>
                  <a:lnTo>
                    <a:pt x="19554" y="41634"/>
                  </a:lnTo>
                  <a:lnTo>
                    <a:pt x="22839" y="32804"/>
                  </a:lnTo>
                  <a:lnTo>
                    <a:pt x="27021" y="24709"/>
                  </a:lnTo>
                  <a:lnTo>
                    <a:pt x="32154" y="17087"/>
                  </a:lnTo>
                  <a:lnTo>
                    <a:pt x="39803" y="927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31792" y="4843109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67" y="11734"/>
                  </a:lnTo>
                  <a:lnTo>
                    <a:pt x="707" y="22863"/>
                  </a:lnTo>
                  <a:lnTo>
                    <a:pt x="1999" y="34462"/>
                  </a:lnTo>
                  <a:lnTo>
                    <a:pt x="3687" y="46623"/>
                  </a:lnTo>
                  <a:lnTo>
                    <a:pt x="5355" y="59283"/>
                  </a:lnTo>
                  <a:lnTo>
                    <a:pt x="6772" y="72343"/>
                  </a:lnTo>
                  <a:lnTo>
                    <a:pt x="8043" y="85868"/>
                  </a:lnTo>
                  <a:lnTo>
                    <a:pt x="9502" y="100081"/>
                  </a:lnTo>
                  <a:lnTo>
                    <a:pt x="11335" y="115046"/>
                  </a:lnTo>
                  <a:lnTo>
                    <a:pt x="13566" y="130518"/>
                  </a:lnTo>
                  <a:lnTo>
                    <a:pt x="16142" y="146056"/>
                  </a:lnTo>
                  <a:lnTo>
                    <a:pt x="18990" y="161397"/>
                  </a:lnTo>
                  <a:lnTo>
                    <a:pt x="22038" y="176461"/>
                  </a:lnTo>
                  <a:lnTo>
                    <a:pt x="25230" y="191263"/>
                  </a:lnTo>
                  <a:lnTo>
                    <a:pt x="28518" y="205835"/>
                  </a:lnTo>
                  <a:lnTo>
                    <a:pt x="31720" y="219818"/>
                  </a:lnTo>
                  <a:lnTo>
                    <a:pt x="34830" y="233927"/>
                  </a:lnTo>
                  <a:lnTo>
                    <a:pt x="38120" y="25052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26549" y="5232663"/>
              <a:ext cx="52643" cy="221099"/>
            </a:xfrm>
            <a:custGeom>
              <a:avLst/>
              <a:gdLst/>
              <a:ahLst/>
              <a:cxnLst/>
              <a:rect l="0" t="0" r="0" b="0"/>
              <a:pathLst>
                <a:path w="52643" h="2210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3" y="42938"/>
                  </a:lnTo>
                  <a:lnTo>
                    <a:pt x="6180" y="53929"/>
                  </a:lnTo>
                  <a:lnTo>
                    <a:pt x="8846" y="65572"/>
                  </a:lnTo>
                  <a:lnTo>
                    <a:pt x="11770" y="77826"/>
                  </a:lnTo>
                  <a:lnTo>
                    <a:pt x="14877" y="90581"/>
                  </a:lnTo>
                  <a:lnTo>
                    <a:pt x="18112" y="103716"/>
                  </a:lnTo>
                  <a:lnTo>
                    <a:pt x="21436" y="117129"/>
                  </a:lnTo>
                  <a:lnTo>
                    <a:pt x="24821" y="130740"/>
                  </a:lnTo>
                  <a:lnTo>
                    <a:pt x="28246" y="144478"/>
                  </a:lnTo>
                  <a:lnTo>
                    <a:pt x="31740" y="158081"/>
                  </a:lnTo>
                  <a:lnTo>
                    <a:pt x="35822" y="172629"/>
                  </a:lnTo>
                  <a:lnTo>
                    <a:pt x="41970" y="191637"/>
                  </a:lnTo>
                  <a:lnTo>
                    <a:pt x="5264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06173" y="5180021"/>
              <a:ext cx="57247" cy="231627"/>
            </a:xfrm>
            <a:custGeom>
              <a:avLst/>
              <a:gdLst/>
              <a:ahLst/>
              <a:cxnLst/>
              <a:rect l="0" t="0" r="0" b="0"/>
              <a:pathLst>
                <a:path w="57247" h="231627">
                  <a:moveTo>
                    <a:pt x="4604" y="0"/>
                  </a:moveTo>
                  <a:lnTo>
                    <a:pt x="1804" y="8868"/>
                  </a:lnTo>
                  <a:lnTo>
                    <a:pt x="302" y="17855"/>
                  </a:lnTo>
                  <a:lnTo>
                    <a:pt x="0" y="27851"/>
                  </a:lnTo>
                  <a:lnTo>
                    <a:pt x="852" y="38831"/>
                  </a:lnTo>
                  <a:lnTo>
                    <a:pt x="2968" y="50642"/>
                  </a:lnTo>
                  <a:lnTo>
                    <a:pt x="6286" y="63101"/>
                  </a:lnTo>
                  <a:lnTo>
                    <a:pt x="10448" y="76038"/>
                  </a:lnTo>
                  <a:lnTo>
                    <a:pt x="14919" y="89319"/>
                  </a:lnTo>
                  <a:lnTo>
                    <a:pt x="19364" y="102836"/>
                  </a:lnTo>
                  <a:lnTo>
                    <a:pt x="23650" y="116351"/>
                  </a:lnTo>
                  <a:lnTo>
                    <a:pt x="27754" y="129505"/>
                  </a:lnTo>
                  <a:lnTo>
                    <a:pt x="31698" y="142132"/>
                  </a:lnTo>
                  <a:lnTo>
                    <a:pt x="35516" y="154237"/>
                  </a:lnTo>
                  <a:lnTo>
                    <a:pt x="39241" y="165907"/>
                  </a:lnTo>
                  <a:lnTo>
                    <a:pt x="42894" y="177232"/>
                  </a:lnTo>
                  <a:lnTo>
                    <a:pt x="46344" y="188041"/>
                  </a:lnTo>
                  <a:lnTo>
                    <a:pt x="49649" y="199063"/>
                  </a:lnTo>
                  <a:lnTo>
                    <a:pt x="53098" y="212386"/>
                  </a:lnTo>
                  <a:lnTo>
                    <a:pt x="57246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179191" y="5360726"/>
              <a:ext cx="84229" cy="29865"/>
            </a:xfrm>
            <a:custGeom>
              <a:avLst/>
              <a:gdLst/>
              <a:ahLst/>
              <a:cxnLst/>
              <a:rect l="0" t="0" r="0" b="0"/>
              <a:pathLst>
                <a:path w="84229" h="29865">
                  <a:moveTo>
                    <a:pt x="84228" y="19336"/>
                  </a:moveTo>
                  <a:lnTo>
                    <a:pt x="78294" y="10803"/>
                  </a:lnTo>
                  <a:lnTo>
                    <a:pt x="72089" y="5017"/>
                  </a:lnTo>
                  <a:lnTo>
                    <a:pt x="64998" y="1509"/>
                  </a:lnTo>
                  <a:lnTo>
                    <a:pt x="57230" y="0"/>
                  </a:lnTo>
                  <a:lnTo>
                    <a:pt x="49232" y="419"/>
                  </a:lnTo>
                  <a:lnTo>
                    <a:pt x="41296" y="2542"/>
                  </a:lnTo>
                  <a:lnTo>
                    <a:pt x="33639" y="5921"/>
                  </a:lnTo>
                  <a:lnTo>
                    <a:pt x="25631" y="10419"/>
                  </a:lnTo>
                  <a:lnTo>
                    <a:pt x="15454" y="17540"/>
                  </a:lnTo>
                  <a:lnTo>
                    <a:pt x="0" y="29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310747" y="5274777"/>
              <a:ext cx="131658" cy="131169"/>
            </a:xfrm>
            <a:custGeom>
              <a:avLst/>
              <a:gdLst/>
              <a:ahLst/>
              <a:cxnLst/>
              <a:rect l="0" t="0" r="0" b="0"/>
              <a:pathLst>
                <a:path w="131658" h="131169">
                  <a:moveTo>
                    <a:pt x="57957" y="0"/>
                  </a:moveTo>
                  <a:lnTo>
                    <a:pt x="49223" y="3000"/>
                  </a:lnTo>
                  <a:lnTo>
                    <a:pt x="41516" y="6423"/>
                  </a:lnTo>
                  <a:lnTo>
                    <a:pt x="34119" y="10624"/>
                  </a:lnTo>
                  <a:lnTo>
                    <a:pt x="27031" y="15696"/>
                  </a:lnTo>
                  <a:lnTo>
                    <a:pt x="20500" y="21827"/>
                  </a:lnTo>
                  <a:lnTo>
                    <a:pt x="14632" y="29015"/>
                  </a:lnTo>
                  <a:lnTo>
                    <a:pt x="9541" y="37275"/>
                  </a:lnTo>
                  <a:lnTo>
                    <a:pt x="5419" y="46718"/>
                  </a:lnTo>
                  <a:lnTo>
                    <a:pt x="2286" y="57282"/>
                  </a:lnTo>
                  <a:lnTo>
                    <a:pt x="335" y="68459"/>
                  </a:lnTo>
                  <a:lnTo>
                    <a:pt x="0" y="79420"/>
                  </a:lnTo>
                  <a:lnTo>
                    <a:pt x="1368" y="89714"/>
                  </a:lnTo>
                  <a:lnTo>
                    <a:pt x="4235" y="99250"/>
                  </a:lnTo>
                  <a:lnTo>
                    <a:pt x="8293" y="108116"/>
                  </a:lnTo>
                  <a:lnTo>
                    <a:pt x="13243" y="116431"/>
                  </a:lnTo>
                  <a:lnTo>
                    <a:pt x="18835" y="123677"/>
                  </a:lnTo>
                  <a:lnTo>
                    <a:pt x="24879" y="128735"/>
                  </a:lnTo>
                  <a:lnTo>
                    <a:pt x="31232" y="131168"/>
                  </a:lnTo>
                  <a:lnTo>
                    <a:pt x="37632" y="131004"/>
                  </a:lnTo>
                  <a:lnTo>
                    <a:pt x="43702" y="128386"/>
                  </a:lnTo>
                  <a:lnTo>
                    <a:pt x="49262" y="123656"/>
                  </a:lnTo>
                  <a:lnTo>
                    <a:pt x="54148" y="117093"/>
                  </a:lnTo>
                  <a:lnTo>
                    <a:pt x="58131" y="108809"/>
                  </a:lnTo>
                  <a:lnTo>
                    <a:pt x="61176" y="99026"/>
                  </a:lnTo>
                  <a:lnTo>
                    <a:pt x="63238" y="88208"/>
                  </a:lnTo>
                  <a:lnTo>
                    <a:pt x="64181" y="76956"/>
                  </a:lnTo>
                  <a:lnTo>
                    <a:pt x="64073" y="65721"/>
                  </a:lnTo>
                  <a:lnTo>
                    <a:pt x="64285" y="57183"/>
                  </a:lnTo>
                  <a:lnTo>
                    <a:pt x="66349" y="54510"/>
                  </a:lnTo>
                  <a:lnTo>
                    <a:pt x="69823" y="56627"/>
                  </a:lnTo>
                  <a:lnTo>
                    <a:pt x="74461" y="61210"/>
                  </a:lnTo>
                  <a:lnTo>
                    <a:pt x="80314" y="65841"/>
                  </a:lnTo>
                  <a:lnTo>
                    <a:pt x="87309" y="69256"/>
                  </a:lnTo>
                  <a:lnTo>
                    <a:pt x="94993" y="70907"/>
                  </a:lnTo>
                  <a:lnTo>
                    <a:pt x="103476" y="70453"/>
                  </a:lnTo>
                  <a:lnTo>
                    <a:pt x="114619" y="65600"/>
                  </a:lnTo>
                  <a:lnTo>
                    <a:pt x="131657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42404" y="5190549"/>
              <a:ext cx="42115" cy="133732"/>
            </a:xfrm>
            <a:custGeom>
              <a:avLst/>
              <a:gdLst/>
              <a:ahLst/>
              <a:cxnLst/>
              <a:rect l="0" t="0" r="0" b="0"/>
              <a:pathLst>
                <a:path w="42115" h="133732">
                  <a:moveTo>
                    <a:pt x="0" y="73699"/>
                  </a:moveTo>
                  <a:lnTo>
                    <a:pt x="2933" y="82501"/>
                  </a:lnTo>
                  <a:lnTo>
                    <a:pt x="5716" y="90848"/>
                  </a:lnTo>
                  <a:lnTo>
                    <a:pt x="8620" y="99542"/>
                  </a:lnTo>
                  <a:lnTo>
                    <a:pt x="11833" y="108490"/>
                  </a:lnTo>
                  <a:lnTo>
                    <a:pt x="15646" y="117337"/>
                  </a:lnTo>
                  <a:lnTo>
                    <a:pt x="20150" y="125823"/>
                  </a:lnTo>
                  <a:lnTo>
                    <a:pt x="24773" y="132072"/>
                  </a:lnTo>
                  <a:lnTo>
                    <a:pt x="27991" y="133731"/>
                  </a:lnTo>
                  <a:lnTo>
                    <a:pt x="28711" y="131412"/>
                  </a:lnTo>
                  <a:lnTo>
                    <a:pt x="27150" y="126311"/>
                  </a:lnTo>
                  <a:lnTo>
                    <a:pt x="24045" y="119356"/>
                  </a:lnTo>
                  <a:lnTo>
                    <a:pt x="20211" y="111184"/>
                  </a:lnTo>
                  <a:lnTo>
                    <a:pt x="16169" y="102213"/>
                  </a:lnTo>
                  <a:lnTo>
                    <a:pt x="12643" y="92715"/>
                  </a:lnTo>
                  <a:lnTo>
                    <a:pt x="10635" y="82870"/>
                  </a:lnTo>
                  <a:lnTo>
                    <a:pt x="10543" y="72796"/>
                  </a:lnTo>
                  <a:lnTo>
                    <a:pt x="12091" y="62570"/>
                  </a:lnTo>
                  <a:lnTo>
                    <a:pt x="14648" y="52242"/>
                  </a:lnTo>
                  <a:lnTo>
                    <a:pt x="17731" y="41861"/>
                  </a:lnTo>
                  <a:lnTo>
                    <a:pt x="21109" y="31903"/>
                  </a:lnTo>
                  <a:lnTo>
                    <a:pt x="25157" y="22298"/>
                  </a:lnTo>
                  <a:lnTo>
                    <a:pt x="31340" y="1220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16103" y="5032621"/>
              <a:ext cx="158724" cy="207939"/>
            </a:xfrm>
            <a:custGeom>
              <a:avLst/>
              <a:gdLst/>
              <a:ahLst/>
              <a:cxnLst/>
              <a:rect l="0" t="0" r="0" b="0"/>
              <a:pathLst>
                <a:path w="158724" h="207939">
                  <a:moveTo>
                    <a:pt x="0" y="0"/>
                  </a:moveTo>
                  <a:lnTo>
                    <a:pt x="2934" y="8868"/>
                  </a:lnTo>
                  <a:lnTo>
                    <a:pt x="5716" y="17856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90" y="61027"/>
                  </a:lnTo>
                  <a:lnTo>
                    <a:pt x="21600" y="72312"/>
                  </a:lnTo>
                  <a:lnTo>
                    <a:pt x="25640" y="83944"/>
                  </a:lnTo>
                  <a:lnTo>
                    <a:pt x="30318" y="96059"/>
                  </a:lnTo>
                  <a:lnTo>
                    <a:pt x="35425" y="108482"/>
                  </a:lnTo>
                  <a:lnTo>
                    <a:pt x="40546" y="120828"/>
                  </a:lnTo>
                  <a:lnTo>
                    <a:pt x="45433" y="132876"/>
                  </a:lnTo>
                  <a:lnTo>
                    <a:pt x="50019" y="144576"/>
                  </a:lnTo>
                  <a:lnTo>
                    <a:pt x="54325" y="155967"/>
                  </a:lnTo>
                  <a:lnTo>
                    <a:pt x="58367" y="167084"/>
                  </a:lnTo>
                  <a:lnTo>
                    <a:pt x="60899" y="177029"/>
                  </a:lnTo>
                  <a:lnTo>
                    <a:pt x="60815" y="183364"/>
                  </a:lnTo>
                  <a:lnTo>
                    <a:pt x="59476" y="184534"/>
                  </a:lnTo>
                  <a:lnTo>
                    <a:pt x="57903" y="181180"/>
                  </a:lnTo>
                  <a:lnTo>
                    <a:pt x="56843" y="174799"/>
                  </a:lnTo>
                  <a:lnTo>
                    <a:pt x="57028" y="167012"/>
                  </a:lnTo>
                  <a:lnTo>
                    <a:pt x="58712" y="158824"/>
                  </a:lnTo>
                  <a:lnTo>
                    <a:pt x="61941" y="150852"/>
                  </a:lnTo>
                  <a:lnTo>
                    <a:pt x="66766" y="143559"/>
                  </a:lnTo>
                  <a:lnTo>
                    <a:pt x="73043" y="137102"/>
                  </a:lnTo>
                  <a:lnTo>
                    <a:pt x="80507" y="131744"/>
                  </a:lnTo>
                  <a:lnTo>
                    <a:pt x="88879" y="127958"/>
                  </a:lnTo>
                  <a:lnTo>
                    <a:pt x="97908" y="125855"/>
                  </a:lnTo>
                  <a:lnTo>
                    <a:pt x="107239" y="125406"/>
                  </a:lnTo>
                  <a:lnTo>
                    <a:pt x="116422" y="126616"/>
                  </a:lnTo>
                  <a:lnTo>
                    <a:pt x="125221" y="129322"/>
                  </a:lnTo>
                  <a:lnTo>
                    <a:pt x="133433" y="133407"/>
                  </a:lnTo>
                  <a:lnTo>
                    <a:pt x="140804" y="138890"/>
                  </a:lnTo>
                  <a:lnTo>
                    <a:pt x="147271" y="145649"/>
                  </a:lnTo>
                  <a:lnTo>
                    <a:pt x="152614" y="153457"/>
                  </a:lnTo>
                  <a:lnTo>
                    <a:pt x="156381" y="162068"/>
                  </a:lnTo>
                  <a:lnTo>
                    <a:pt x="158461" y="171258"/>
                  </a:lnTo>
                  <a:lnTo>
                    <a:pt x="158723" y="180529"/>
                  </a:lnTo>
                  <a:lnTo>
                    <a:pt x="156854" y="189140"/>
                  </a:lnTo>
                  <a:lnTo>
                    <a:pt x="152892" y="196729"/>
                  </a:lnTo>
                  <a:lnTo>
                    <a:pt x="147148" y="202804"/>
                  </a:lnTo>
                  <a:lnTo>
                    <a:pt x="140013" y="206604"/>
                  </a:lnTo>
                  <a:lnTo>
                    <a:pt x="131857" y="207938"/>
                  </a:lnTo>
                  <a:lnTo>
                    <a:pt x="123238" y="207201"/>
                  </a:lnTo>
                  <a:lnTo>
                    <a:pt x="113949" y="204917"/>
                  </a:lnTo>
                  <a:lnTo>
                    <a:pt x="102064" y="199770"/>
                  </a:lnTo>
                  <a:lnTo>
                    <a:pt x="8422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35098" y="5106321"/>
              <a:ext cx="63232" cy="102097"/>
            </a:xfrm>
            <a:custGeom>
              <a:avLst/>
              <a:gdLst/>
              <a:ahLst/>
              <a:cxnLst/>
              <a:rect l="0" t="0" r="0" b="0"/>
              <a:pathLst>
                <a:path w="63232" h="102097">
                  <a:moveTo>
                    <a:pt x="23161" y="0"/>
                  </a:moveTo>
                  <a:lnTo>
                    <a:pt x="17360" y="5934"/>
                  </a:lnTo>
                  <a:lnTo>
                    <a:pt x="12436" y="12139"/>
                  </a:lnTo>
                  <a:lnTo>
                    <a:pt x="7942" y="19239"/>
                  </a:lnTo>
                  <a:lnTo>
                    <a:pt x="4067" y="27352"/>
                  </a:lnTo>
                  <a:lnTo>
                    <a:pt x="1350" y="36647"/>
                  </a:lnTo>
                  <a:lnTo>
                    <a:pt x="0" y="47085"/>
                  </a:lnTo>
                  <a:lnTo>
                    <a:pt x="71" y="58165"/>
                  </a:lnTo>
                  <a:lnTo>
                    <a:pt x="1637" y="69054"/>
                  </a:lnTo>
                  <a:lnTo>
                    <a:pt x="4585" y="79284"/>
                  </a:lnTo>
                  <a:lnTo>
                    <a:pt x="8834" y="88266"/>
                  </a:lnTo>
                  <a:lnTo>
                    <a:pt x="14427" y="95161"/>
                  </a:lnTo>
                  <a:lnTo>
                    <a:pt x="21256" y="99714"/>
                  </a:lnTo>
                  <a:lnTo>
                    <a:pt x="28941" y="101990"/>
                  </a:lnTo>
                  <a:lnTo>
                    <a:pt x="36937" y="102096"/>
                  </a:lnTo>
                  <a:lnTo>
                    <a:pt x="44891" y="100311"/>
                  </a:lnTo>
                  <a:lnTo>
                    <a:pt x="52178" y="96692"/>
                  </a:lnTo>
                  <a:lnTo>
                    <a:pt x="57854" y="91000"/>
                  </a:lnTo>
                  <a:lnTo>
                    <a:pt x="61549" y="83294"/>
                  </a:lnTo>
                  <a:lnTo>
                    <a:pt x="63231" y="74208"/>
                  </a:lnTo>
                  <a:lnTo>
                    <a:pt x="62930" y="64733"/>
                  </a:lnTo>
                  <a:lnTo>
                    <a:pt x="60887" y="55481"/>
                  </a:lnTo>
                  <a:lnTo>
                    <a:pt x="57756" y="46773"/>
                  </a:lnTo>
                  <a:lnTo>
                    <a:pt x="54195" y="37865"/>
                  </a:lnTo>
                  <a:lnTo>
                    <a:pt x="49898" y="26864"/>
                  </a:lnTo>
                  <a:lnTo>
                    <a:pt x="4421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21430" y="5043150"/>
              <a:ext cx="52643" cy="133864"/>
            </a:xfrm>
            <a:custGeom>
              <a:avLst/>
              <a:gdLst/>
              <a:ahLst/>
              <a:cxnLst/>
              <a:rect l="0" t="0" r="0" b="0"/>
              <a:pathLst>
                <a:path w="52643" h="133864">
                  <a:moveTo>
                    <a:pt x="0" y="73700"/>
                  </a:moveTo>
                  <a:lnTo>
                    <a:pt x="5867" y="82501"/>
                  </a:lnTo>
                  <a:lnTo>
                    <a:pt x="11432" y="90847"/>
                  </a:lnTo>
                  <a:lnTo>
                    <a:pt x="17231" y="99542"/>
                  </a:lnTo>
                  <a:lnTo>
                    <a:pt x="23311" y="108490"/>
                  </a:lnTo>
                  <a:lnTo>
                    <a:pt x="29641" y="117336"/>
                  </a:lnTo>
                  <a:lnTo>
                    <a:pt x="36120" y="125824"/>
                  </a:lnTo>
                  <a:lnTo>
                    <a:pt x="40950" y="132118"/>
                  </a:lnTo>
                  <a:lnTo>
                    <a:pt x="42014" y="133863"/>
                  </a:lnTo>
                  <a:lnTo>
                    <a:pt x="40118" y="131581"/>
                  </a:lnTo>
                  <a:lnTo>
                    <a:pt x="36494" y="126470"/>
                  </a:lnTo>
                  <a:lnTo>
                    <a:pt x="32165" y="119487"/>
                  </a:lnTo>
                  <a:lnTo>
                    <a:pt x="27715" y="111279"/>
                  </a:lnTo>
                  <a:lnTo>
                    <a:pt x="23710" y="102108"/>
                  </a:lnTo>
                  <a:lnTo>
                    <a:pt x="20833" y="91941"/>
                  </a:lnTo>
                  <a:lnTo>
                    <a:pt x="19340" y="80837"/>
                  </a:lnTo>
                  <a:lnTo>
                    <a:pt x="19299" y="69271"/>
                  </a:lnTo>
                  <a:lnTo>
                    <a:pt x="20782" y="58037"/>
                  </a:lnTo>
                  <a:lnTo>
                    <a:pt x="23660" y="47559"/>
                  </a:lnTo>
                  <a:lnTo>
                    <a:pt x="27570" y="38007"/>
                  </a:lnTo>
                  <a:lnTo>
                    <a:pt x="32489" y="28430"/>
                  </a:lnTo>
                  <a:lnTo>
                    <a:pt x="39966" y="16876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6259784" y="3705157"/>
            <a:ext cx="125107" cy="155969"/>
          </a:xfrm>
          <a:custGeom>
            <a:avLst/>
            <a:gdLst/>
            <a:ahLst/>
            <a:cxnLst/>
            <a:rect l="0" t="0" r="0" b="0"/>
            <a:pathLst>
              <a:path w="125107" h="155969">
                <a:moveTo>
                  <a:pt x="78371" y="11402"/>
                </a:moveTo>
                <a:lnTo>
                  <a:pt x="67314" y="13312"/>
                </a:lnTo>
                <a:lnTo>
                  <a:pt x="58222" y="18064"/>
                </a:lnTo>
                <a:lnTo>
                  <a:pt x="51002" y="23936"/>
                </a:lnTo>
                <a:lnTo>
                  <a:pt x="44991" y="30849"/>
                </a:lnTo>
                <a:lnTo>
                  <a:pt x="39953" y="38860"/>
                </a:lnTo>
                <a:lnTo>
                  <a:pt x="35939" y="48102"/>
                </a:lnTo>
                <a:lnTo>
                  <a:pt x="32909" y="58519"/>
                </a:lnTo>
                <a:lnTo>
                  <a:pt x="30874" y="69758"/>
                </a:lnTo>
                <a:lnTo>
                  <a:pt x="29957" y="81290"/>
                </a:lnTo>
                <a:lnTo>
                  <a:pt x="30130" y="92773"/>
                </a:lnTo>
                <a:lnTo>
                  <a:pt x="31552" y="103752"/>
                </a:lnTo>
                <a:lnTo>
                  <a:pt x="34635" y="113592"/>
                </a:lnTo>
                <a:lnTo>
                  <a:pt x="39451" y="122058"/>
                </a:lnTo>
                <a:lnTo>
                  <a:pt x="45787" y="129251"/>
                </a:lnTo>
                <a:lnTo>
                  <a:pt x="53328" y="135405"/>
                </a:lnTo>
                <a:lnTo>
                  <a:pt x="61765" y="140759"/>
                </a:lnTo>
                <a:lnTo>
                  <a:pt x="70681" y="145035"/>
                </a:lnTo>
                <a:lnTo>
                  <a:pt x="79579" y="147479"/>
                </a:lnTo>
                <a:lnTo>
                  <a:pt x="88183" y="147822"/>
                </a:lnTo>
                <a:lnTo>
                  <a:pt x="96263" y="146086"/>
                </a:lnTo>
                <a:lnTo>
                  <a:pt x="103545" y="142330"/>
                </a:lnTo>
                <a:lnTo>
                  <a:pt x="109951" y="136801"/>
                </a:lnTo>
                <a:lnTo>
                  <a:pt x="115254" y="129852"/>
                </a:lnTo>
                <a:lnTo>
                  <a:pt x="118993" y="121834"/>
                </a:lnTo>
                <a:lnTo>
                  <a:pt x="121060" y="113044"/>
                </a:lnTo>
                <a:lnTo>
                  <a:pt x="121482" y="103875"/>
                </a:lnTo>
                <a:lnTo>
                  <a:pt x="120254" y="94801"/>
                </a:lnTo>
                <a:lnTo>
                  <a:pt x="117539" y="86070"/>
                </a:lnTo>
                <a:lnTo>
                  <a:pt x="113617" y="77733"/>
                </a:lnTo>
                <a:lnTo>
                  <a:pt x="108777" y="69748"/>
                </a:lnTo>
                <a:lnTo>
                  <a:pt x="103262" y="62045"/>
                </a:lnTo>
                <a:lnTo>
                  <a:pt x="97103" y="54718"/>
                </a:lnTo>
                <a:lnTo>
                  <a:pt x="90138" y="48017"/>
                </a:lnTo>
                <a:lnTo>
                  <a:pt x="82346" y="42038"/>
                </a:lnTo>
                <a:lnTo>
                  <a:pt x="73994" y="37210"/>
                </a:lnTo>
                <a:lnTo>
                  <a:pt x="65541" y="34329"/>
                </a:lnTo>
                <a:lnTo>
                  <a:pt x="57264" y="33656"/>
                </a:lnTo>
                <a:lnTo>
                  <a:pt x="49249" y="34985"/>
                </a:lnTo>
                <a:lnTo>
                  <a:pt x="41486" y="37929"/>
                </a:lnTo>
                <a:lnTo>
                  <a:pt x="33937" y="42096"/>
                </a:lnTo>
                <a:lnTo>
                  <a:pt x="26715" y="47314"/>
                </a:lnTo>
                <a:lnTo>
                  <a:pt x="20084" y="53631"/>
                </a:lnTo>
                <a:lnTo>
                  <a:pt x="14148" y="60987"/>
                </a:lnTo>
                <a:lnTo>
                  <a:pt x="9179" y="69212"/>
                </a:lnTo>
                <a:lnTo>
                  <a:pt x="5672" y="78110"/>
                </a:lnTo>
                <a:lnTo>
                  <a:pt x="3760" y="87506"/>
                </a:lnTo>
                <a:lnTo>
                  <a:pt x="3274" y="97255"/>
                </a:lnTo>
                <a:lnTo>
                  <a:pt x="3927" y="107254"/>
                </a:lnTo>
                <a:lnTo>
                  <a:pt x="5447" y="117413"/>
                </a:lnTo>
                <a:lnTo>
                  <a:pt x="7922" y="127354"/>
                </a:lnTo>
                <a:lnTo>
                  <a:pt x="11785" y="136422"/>
                </a:lnTo>
                <a:lnTo>
                  <a:pt x="17157" y="144322"/>
                </a:lnTo>
                <a:lnTo>
                  <a:pt x="23713" y="150608"/>
                </a:lnTo>
                <a:lnTo>
                  <a:pt x="30876" y="154549"/>
                </a:lnTo>
                <a:lnTo>
                  <a:pt x="38244" y="155968"/>
                </a:lnTo>
                <a:lnTo>
                  <a:pt x="45461" y="154989"/>
                </a:lnTo>
                <a:lnTo>
                  <a:pt x="52147" y="151756"/>
                </a:lnTo>
                <a:lnTo>
                  <a:pt x="58152" y="146581"/>
                </a:lnTo>
                <a:lnTo>
                  <a:pt x="63353" y="139703"/>
                </a:lnTo>
                <a:lnTo>
                  <a:pt x="67555" y="131201"/>
                </a:lnTo>
                <a:lnTo>
                  <a:pt x="70750" y="121264"/>
                </a:lnTo>
                <a:lnTo>
                  <a:pt x="72914" y="110171"/>
                </a:lnTo>
                <a:lnTo>
                  <a:pt x="73925" y="98202"/>
                </a:lnTo>
                <a:lnTo>
                  <a:pt x="73825" y="85605"/>
                </a:lnTo>
                <a:lnTo>
                  <a:pt x="72623" y="72893"/>
                </a:lnTo>
                <a:lnTo>
                  <a:pt x="70221" y="60817"/>
                </a:lnTo>
                <a:lnTo>
                  <a:pt x="66681" y="49754"/>
                </a:lnTo>
                <a:lnTo>
                  <a:pt x="62185" y="40362"/>
                </a:lnTo>
                <a:lnTo>
                  <a:pt x="56952" y="33714"/>
                </a:lnTo>
                <a:lnTo>
                  <a:pt x="51178" y="30142"/>
                </a:lnTo>
                <a:lnTo>
                  <a:pt x="45185" y="29507"/>
                </a:lnTo>
                <a:lnTo>
                  <a:pt x="39395" y="31574"/>
                </a:lnTo>
                <a:lnTo>
                  <a:pt x="34023" y="35922"/>
                </a:lnTo>
                <a:lnTo>
                  <a:pt x="29094" y="42057"/>
                </a:lnTo>
                <a:lnTo>
                  <a:pt x="24550" y="49520"/>
                </a:lnTo>
                <a:lnTo>
                  <a:pt x="20316" y="57937"/>
                </a:lnTo>
                <a:lnTo>
                  <a:pt x="16641" y="67024"/>
                </a:lnTo>
                <a:lnTo>
                  <a:pt x="14077" y="76576"/>
                </a:lnTo>
                <a:lnTo>
                  <a:pt x="12839" y="86440"/>
                </a:lnTo>
                <a:lnTo>
                  <a:pt x="12991" y="96352"/>
                </a:lnTo>
                <a:lnTo>
                  <a:pt x="14613" y="105935"/>
                </a:lnTo>
                <a:lnTo>
                  <a:pt x="17600" y="114997"/>
                </a:lnTo>
                <a:lnTo>
                  <a:pt x="21876" y="123048"/>
                </a:lnTo>
                <a:lnTo>
                  <a:pt x="27487" y="129245"/>
                </a:lnTo>
                <a:lnTo>
                  <a:pt x="34319" y="133285"/>
                </a:lnTo>
                <a:lnTo>
                  <a:pt x="41667" y="134860"/>
                </a:lnTo>
                <a:lnTo>
                  <a:pt x="48372" y="133423"/>
                </a:lnTo>
                <a:lnTo>
                  <a:pt x="53832" y="128977"/>
                </a:lnTo>
                <a:lnTo>
                  <a:pt x="57816" y="122112"/>
                </a:lnTo>
                <a:lnTo>
                  <a:pt x="60197" y="113693"/>
                </a:lnTo>
                <a:lnTo>
                  <a:pt x="61087" y="104379"/>
                </a:lnTo>
                <a:lnTo>
                  <a:pt x="60585" y="94725"/>
                </a:lnTo>
                <a:lnTo>
                  <a:pt x="58669" y="85258"/>
                </a:lnTo>
                <a:lnTo>
                  <a:pt x="55456" y="76246"/>
                </a:lnTo>
                <a:lnTo>
                  <a:pt x="51014" y="68214"/>
                </a:lnTo>
                <a:lnTo>
                  <a:pt x="45285" y="62023"/>
                </a:lnTo>
                <a:lnTo>
                  <a:pt x="38367" y="58002"/>
                </a:lnTo>
                <a:lnTo>
                  <a:pt x="30852" y="57091"/>
                </a:lnTo>
                <a:lnTo>
                  <a:pt x="24384" y="59931"/>
                </a:lnTo>
                <a:lnTo>
                  <a:pt x="20395" y="65205"/>
                </a:lnTo>
                <a:lnTo>
                  <a:pt x="18707" y="72068"/>
                </a:lnTo>
                <a:lnTo>
                  <a:pt x="18718" y="80043"/>
                </a:lnTo>
                <a:lnTo>
                  <a:pt x="20057" y="88810"/>
                </a:lnTo>
                <a:lnTo>
                  <a:pt x="22654" y="98133"/>
                </a:lnTo>
                <a:lnTo>
                  <a:pt x="26385" y="107824"/>
                </a:lnTo>
                <a:lnTo>
                  <a:pt x="31373" y="117108"/>
                </a:lnTo>
                <a:lnTo>
                  <a:pt x="38013" y="124670"/>
                </a:lnTo>
                <a:lnTo>
                  <a:pt x="46364" y="129926"/>
                </a:lnTo>
                <a:lnTo>
                  <a:pt x="55719" y="132639"/>
                </a:lnTo>
                <a:lnTo>
                  <a:pt x="64845" y="132572"/>
                </a:lnTo>
                <a:lnTo>
                  <a:pt x="73045" y="129890"/>
                </a:lnTo>
                <a:lnTo>
                  <a:pt x="80004" y="124871"/>
                </a:lnTo>
                <a:lnTo>
                  <a:pt x="85529" y="117707"/>
                </a:lnTo>
                <a:lnTo>
                  <a:pt x="89674" y="108716"/>
                </a:lnTo>
                <a:lnTo>
                  <a:pt x="92339" y="98447"/>
                </a:lnTo>
                <a:lnTo>
                  <a:pt x="93170" y="87572"/>
                </a:lnTo>
                <a:lnTo>
                  <a:pt x="92136" y="76531"/>
                </a:lnTo>
                <a:lnTo>
                  <a:pt x="89327" y="65849"/>
                </a:lnTo>
                <a:lnTo>
                  <a:pt x="84776" y="56209"/>
                </a:lnTo>
                <a:lnTo>
                  <a:pt x="78684" y="47891"/>
                </a:lnTo>
                <a:lnTo>
                  <a:pt x="71510" y="41306"/>
                </a:lnTo>
                <a:lnTo>
                  <a:pt x="63864" y="37156"/>
                </a:lnTo>
                <a:lnTo>
                  <a:pt x="56140" y="35592"/>
                </a:lnTo>
                <a:lnTo>
                  <a:pt x="48668" y="36474"/>
                </a:lnTo>
                <a:lnTo>
                  <a:pt x="41805" y="39640"/>
                </a:lnTo>
                <a:lnTo>
                  <a:pt x="35681" y="44766"/>
                </a:lnTo>
                <a:lnTo>
                  <a:pt x="30570" y="51441"/>
                </a:lnTo>
                <a:lnTo>
                  <a:pt x="26959" y="59275"/>
                </a:lnTo>
                <a:lnTo>
                  <a:pt x="24975" y="67944"/>
                </a:lnTo>
                <a:lnTo>
                  <a:pt x="24438" y="77203"/>
                </a:lnTo>
                <a:lnTo>
                  <a:pt x="25057" y="86870"/>
                </a:lnTo>
                <a:lnTo>
                  <a:pt x="26557" y="96802"/>
                </a:lnTo>
                <a:lnTo>
                  <a:pt x="29190" y="106421"/>
                </a:lnTo>
                <a:lnTo>
                  <a:pt x="33690" y="114742"/>
                </a:lnTo>
                <a:lnTo>
                  <a:pt x="40303" y="121325"/>
                </a:lnTo>
                <a:lnTo>
                  <a:pt x="48506" y="125913"/>
                </a:lnTo>
                <a:lnTo>
                  <a:pt x="57314" y="128177"/>
                </a:lnTo>
                <a:lnTo>
                  <a:pt x="66079" y="128169"/>
                </a:lnTo>
                <a:lnTo>
                  <a:pt x="74215" y="125911"/>
                </a:lnTo>
                <a:lnTo>
                  <a:pt x="81059" y="121212"/>
                </a:lnTo>
                <a:lnTo>
                  <a:pt x="86389" y="114205"/>
                </a:lnTo>
                <a:lnTo>
                  <a:pt x="90168" y="105265"/>
                </a:lnTo>
                <a:lnTo>
                  <a:pt x="92353" y="94832"/>
                </a:lnTo>
                <a:lnTo>
                  <a:pt x="93083" y="83310"/>
                </a:lnTo>
                <a:lnTo>
                  <a:pt x="92458" y="71338"/>
                </a:lnTo>
                <a:lnTo>
                  <a:pt x="90453" y="59769"/>
                </a:lnTo>
                <a:lnTo>
                  <a:pt x="87178" y="49036"/>
                </a:lnTo>
                <a:lnTo>
                  <a:pt x="82692" y="39358"/>
                </a:lnTo>
                <a:lnTo>
                  <a:pt x="76933" y="30921"/>
                </a:lnTo>
                <a:lnTo>
                  <a:pt x="69989" y="23703"/>
                </a:lnTo>
                <a:lnTo>
                  <a:pt x="62225" y="18007"/>
                </a:lnTo>
                <a:lnTo>
                  <a:pt x="54176" y="14527"/>
                </a:lnTo>
                <a:lnTo>
                  <a:pt x="46172" y="13446"/>
                </a:lnTo>
                <a:lnTo>
                  <a:pt x="38343" y="14498"/>
                </a:lnTo>
                <a:lnTo>
                  <a:pt x="30705" y="17254"/>
                </a:lnTo>
                <a:lnTo>
                  <a:pt x="23244" y="21299"/>
                </a:lnTo>
                <a:lnTo>
                  <a:pt x="16251" y="26605"/>
                </a:lnTo>
                <a:lnTo>
                  <a:pt x="10306" y="33514"/>
                </a:lnTo>
                <a:lnTo>
                  <a:pt x="5644" y="42080"/>
                </a:lnTo>
                <a:lnTo>
                  <a:pt x="2345" y="51933"/>
                </a:lnTo>
                <a:lnTo>
                  <a:pt x="497" y="62463"/>
                </a:lnTo>
                <a:lnTo>
                  <a:pt x="0" y="73244"/>
                </a:lnTo>
                <a:lnTo>
                  <a:pt x="783" y="83907"/>
                </a:lnTo>
                <a:lnTo>
                  <a:pt x="2897" y="94059"/>
                </a:lnTo>
                <a:lnTo>
                  <a:pt x="6245" y="103545"/>
                </a:lnTo>
                <a:lnTo>
                  <a:pt x="10780" y="112236"/>
                </a:lnTo>
                <a:lnTo>
                  <a:pt x="16572" y="119935"/>
                </a:lnTo>
                <a:lnTo>
                  <a:pt x="23542" y="126626"/>
                </a:lnTo>
                <a:lnTo>
                  <a:pt x="31494" y="132121"/>
                </a:lnTo>
                <a:lnTo>
                  <a:pt x="40201" y="135989"/>
                </a:lnTo>
                <a:lnTo>
                  <a:pt x="49460" y="138143"/>
                </a:lnTo>
                <a:lnTo>
                  <a:pt x="58947" y="138623"/>
                </a:lnTo>
                <a:lnTo>
                  <a:pt x="68235" y="137434"/>
                </a:lnTo>
                <a:lnTo>
                  <a:pt x="77110" y="134746"/>
                </a:lnTo>
                <a:lnTo>
                  <a:pt x="85543" y="130841"/>
                </a:lnTo>
                <a:lnTo>
                  <a:pt x="93594" y="126012"/>
                </a:lnTo>
                <a:lnTo>
                  <a:pt x="101336" y="120500"/>
                </a:lnTo>
                <a:lnTo>
                  <a:pt x="108519" y="114174"/>
                </a:lnTo>
                <a:lnTo>
                  <a:pt x="114592" y="106565"/>
                </a:lnTo>
                <a:lnTo>
                  <a:pt x="119339" y="97521"/>
                </a:lnTo>
                <a:lnTo>
                  <a:pt x="122696" y="87346"/>
                </a:lnTo>
                <a:lnTo>
                  <a:pt x="124583" y="76598"/>
                </a:lnTo>
                <a:lnTo>
                  <a:pt x="125106" y="65669"/>
                </a:lnTo>
                <a:lnTo>
                  <a:pt x="124339" y="54909"/>
                </a:lnTo>
                <a:lnTo>
                  <a:pt x="122237" y="44691"/>
                </a:lnTo>
                <a:lnTo>
                  <a:pt x="118896" y="35161"/>
                </a:lnTo>
                <a:lnTo>
                  <a:pt x="114367" y="26441"/>
                </a:lnTo>
                <a:lnTo>
                  <a:pt x="108578" y="18723"/>
                </a:lnTo>
                <a:lnTo>
                  <a:pt x="101611" y="12019"/>
                </a:lnTo>
                <a:lnTo>
                  <a:pt x="93660" y="6515"/>
                </a:lnTo>
                <a:lnTo>
                  <a:pt x="84953" y="2640"/>
                </a:lnTo>
                <a:lnTo>
                  <a:pt x="75695" y="483"/>
                </a:lnTo>
                <a:lnTo>
                  <a:pt x="66209" y="0"/>
                </a:lnTo>
                <a:lnTo>
                  <a:pt x="56921" y="1188"/>
                </a:lnTo>
                <a:lnTo>
                  <a:pt x="48046" y="3879"/>
                </a:lnTo>
                <a:lnTo>
                  <a:pt x="39614" y="7955"/>
                </a:lnTo>
                <a:lnTo>
                  <a:pt x="31563" y="13433"/>
                </a:lnTo>
                <a:lnTo>
                  <a:pt x="23821" y="20193"/>
                </a:lnTo>
                <a:lnTo>
                  <a:pt x="16638" y="28171"/>
                </a:lnTo>
                <a:lnTo>
                  <a:pt x="10565" y="37428"/>
                </a:lnTo>
                <a:lnTo>
                  <a:pt x="5818" y="47875"/>
                </a:lnTo>
                <a:lnTo>
                  <a:pt x="2460" y="59143"/>
                </a:lnTo>
                <a:lnTo>
                  <a:pt x="574" y="70698"/>
                </a:lnTo>
                <a:lnTo>
                  <a:pt x="51" y="82205"/>
                </a:lnTo>
                <a:lnTo>
                  <a:pt x="818" y="93370"/>
                </a:lnTo>
                <a:lnTo>
                  <a:pt x="2920" y="103869"/>
                </a:lnTo>
                <a:lnTo>
                  <a:pt x="6261" y="113590"/>
                </a:lnTo>
                <a:lnTo>
                  <a:pt x="10791" y="122439"/>
                </a:lnTo>
                <a:lnTo>
                  <a:pt x="16579" y="130246"/>
                </a:lnTo>
                <a:lnTo>
                  <a:pt x="23547" y="137008"/>
                </a:lnTo>
                <a:lnTo>
                  <a:pt x="31497" y="142552"/>
                </a:lnTo>
                <a:lnTo>
                  <a:pt x="40203" y="146453"/>
                </a:lnTo>
                <a:lnTo>
                  <a:pt x="49457" y="148624"/>
                </a:lnTo>
                <a:lnTo>
                  <a:pt x="58771" y="148946"/>
                </a:lnTo>
                <a:lnTo>
                  <a:pt x="67411" y="147117"/>
                </a:lnTo>
                <a:lnTo>
                  <a:pt x="75028" y="143187"/>
                </a:lnTo>
                <a:lnTo>
                  <a:pt x="81482" y="137549"/>
                </a:lnTo>
                <a:lnTo>
                  <a:pt x="87291" y="130005"/>
                </a:lnTo>
                <a:lnTo>
                  <a:pt x="92963" y="117660"/>
                </a:lnTo>
                <a:lnTo>
                  <a:pt x="99428" y="9563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6453690" y="3095378"/>
            <a:ext cx="2674518" cy="684353"/>
            <a:chOff x="6453690" y="3095378"/>
            <a:chExt cx="2674518" cy="684353"/>
          </a:xfrm>
        </p:grpSpPr>
        <p:sp>
          <p:nvSpPr>
            <p:cNvPr id="107" name="Freeform 106"/>
            <p:cNvSpPr/>
            <p:nvPr/>
          </p:nvSpPr>
          <p:spPr>
            <a:xfrm>
              <a:off x="6453690" y="3642860"/>
              <a:ext cx="84508" cy="136871"/>
            </a:xfrm>
            <a:custGeom>
              <a:avLst/>
              <a:gdLst/>
              <a:ahLst/>
              <a:cxnLst/>
              <a:rect l="0" t="0" r="0" b="0"/>
              <a:pathLst>
                <a:path w="84508" h="136871">
                  <a:moveTo>
                    <a:pt x="52921" y="0"/>
                  </a:moveTo>
                  <a:lnTo>
                    <a:pt x="49988" y="8801"/>
                  </a:lnTo>
                  <a:lnTo>
                    <a:pt x="47205" y="17148"/>
                  </a:lnTo>
                  <a:lnTo>
                    <a:pt x="44305" y="25847"/>
                  </a:lnTo>
                  <a:lnTo>
                    <a:pt x="41265" y="34967"/>
                  </a:lnTo>
                  <a:lnTo>
                    <a:pt x="38100" y="44463"/>
                  </a:lnTo>
                  <a:lnTo>
                    <a:pt x="34831" y="54250"/>
                  </a:lnTo>
                  <a:lnTo>
                    <a:pt x="31321" y="64091"/>
                  </a:lnTo>
                  <a:lnTo>
                    <a:pt x="27281" y="73617"/>
                  </a:lnTo>
                  <a:lnTo>
                    <a:pt x="22599" y="82650"/>
                  </a:lnTo>
                  <a:lnTo>
                    <a:pt x="17319" y="91188"/>
                  </a:lnTo>
                  <a:lnTo>
                    <a:pt x="11550" y="99310"/>
                  </a:lnTo>
                  <a:lnTo>
                    <a:pt x="5456" y="107099"/>
                  </a:lnTo>
                  <a:lnTo>
                    <a:pt x="774" y="114318"/>
                  </a:lnTo>
                  <a:lnTo>
                    <a:pt x="0" y="119940"/>
                  </a:lnTo>
                  <a:lnTo>
                    <a:pt x="3218" y="123293"/>
                  </a:lnTo>
                  <a:lnTo>
                    <a:pt x="9629" y="125013"/>
                  </a:lnTo>
                  <a:lnTo>
                    <a:pt x="18381" y="125832"/>
                  </a:lnTo>
                  <a:lnTo>
                    <a:pt x="28564" y="126392"/>
                  </a:lnTo>
                  <a:lnTo>
                    <a:pt x="40417" y="127480"/>
                  </a:lnTo>
                  <a:lnTo>
                    <a:pt x="57203" y="130320"/>
                  </a:lnTo>
                  <a:lnTo>
                    <a:pt x="8450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64497" y="3369119"/>
              <a:ext cx="1600333" cy="347441"/>
            </a:xfrm>
            <a:custGeom>
              <a:avLst/>
              <a:gdLst/>
              <a:ahLst/>
              <a:cxnLst/>
              <a:rect l="0" t="0" r="0" b="0"/>
              <a:pathLst>
                <a:path w="1600333" h="347441">
                  <a:moveTo>
                    <a:pt x="0" y="347440"/>
                  </a:moveTo>
                  <a:lnTo>
                    <a:pt x="11668" y="347373"/>
                  </a:lnTo>
                  <a:lnTo>
                    <a:pt x="22157" y="346733"/>
                  </a:lnTo>
                  <a:lnTo>
                    <a:pt x="32463" y="345437"/>
                  </a:lnTo>
                  <a:lnTo>
                    <a:pt x="42938" y="343576"/>
                  </a:lnTo>
                  <a:lnTo>
                    <a:pt x="53930" y="341261"/>
                  </a:lnTo>
                  <a:lnTo>
                    <a:pt x="65567" y="338594"/>
                  </a:lnTo>
                  <a:lnTo>
                    <a:pt x="77649" y="335670"/>
                  </a:lnTo>
                  <a:lnTo>
                    <a:pt x="89754" y="332563"/>
                  </a:lnTo>
                  <a:lnTo>
                    <a:pt x="101642" y="329328"/>
                  </a:lnTo>
                  <a:lnTo>
                    <a:pt x="113403" y="326004"/>
                  </a:lnTo>
                  <a:lnTo>
                    <a:pt x="125365" y="322620"/>
                  </a:lnTo>
                  <a:lnTo>
                    <a:pt x="137710" y="319189"/>
                  </a:lnTo>
                  <a:lnTo>
                    <a:pt x="150458" y="315563"/>
                  </a:lnTo>
                  <a:lnTo>
                    <a:pt x="163555" y="311443"/>
                  </a:lnTo>
                  <a:lnTo>
                    <a:pt x="176931" y="306710"/>
                  </a:lnTo>
                  <a:lnTo>
                    <a:pt x="190678" y="301565"/>
                  </a:lnTo>
                  <a:lnTo>
                    <a:pt x="205044" y="296419"/>
                  </a:lnTo>
                  <a:lnTo>
                    <a:pt x="220118" y="291514"/>
                  </a:lnTo>
                  <a:lnTo>
                    <a:pt x="235834" y="286917"/>
                  </a:lnTo>
                  <a:lnTo>
                    <a:pt x="252068" y="282603"/>
                  </a:lnTo>
                  <a:lnTo>
                    <a:pt x="268696" y="278522"/>
                  </a:lnTo>
                  <a:lnTo>
                    <a:pt x="285607" y="274782"/>
                  </a:lnTo>
                  <a:lnTo>
                    <a:pt x="302720" y="271642"/>
                  </a:lnTo>
                  <a:lnTo>
                    <a:pt x="319971" y="269191"/>
                  </a:lnTo>
                  <a:lnTo>
                    <a:pt x="337319" y="267204"/>
                  </a:lnTo>
                  <a:lnTo>
                    <a:pt x="354732" y="265256"/>
                  </a:lnTo>
                  <a:lnTo>
                    <a:pt x="372184" y="263090"/>
                  </a:lnTo>
                  <a:lnTo>
                    <a:pt x="389499" y="260634"/>
                  </a:lnTo>
                  <a:lnTo>
                    <a:pt x="406358" y="257906"/>
                  </a:lnTo>
                  <a:lnTo>
                    <a:pt x="422626" y="254962"/>
                  </a:lnTo>
                  <a:lnTo>
                    <a:pt x="438328" y="252018"/>
                  </a:lnTo>
                  <a:lnTo>
                    <a:pt x="453567" y="249429"/>
                  </a:lnTo>
                  <a:lnTo>
                    <a:pt x="468451" y="247354"/>
                  </a:lnTo>
                  <a:lnTo>
                    <a:pt x="483075" y="245623"/>
                  </a:lnTo>
                  <a:lnTo>
                    <a:pt x="497515" y="243847"/>
                  </a:lnTo>
                  <a:lnTo>
                    <a:pt x="511826" y="241802"/>
                  </a:lnTo>
                  <a:lnTo>
                    <a:pt x="526049" y="239597"/>
                  </a:lnTo>
                  <a:lnTo>
                    <a:pt x="540211" y="237569"/>
                  </a:lnTo>
                  <a:lnTo>
                    <a:pt x="554333" y="235904"/>
                  </a:lnTo>
                  <a:lnTo>
                    <a:pt x="568427" y="234464"/>
                  </a:lnTo>
                  <a:lnTo>
                    <a:pt x="582502" y="232890"/>
                  </a:lnTo>
                  <a:lnTo>
                    <a:pt x="596565" y="230979"/>
                  </a:lnTo>
                  <a:lnTo>
                    <a:pt x="610619" y="228696"/>
                  </a:lnTo>
                  <a:lnTo>
                    <a:pt x="624669" y="226084"/>
                  </a:lnTo>
                  <a:lnTo>
                    <a:pt x="638715" y="223218"/>
                  </a:lnTo>
                  <a:lnTo>
                    <a:pt x="652758" y="220327"/>
                  </a:lnTo>
                  <a:lnTo>
                    <a:pt x="666798" y="217772"/>
                  </a:lnTo>
                  <a:lnTo>
                    <a:pt x="680838" y="215721"/>
                  </a:lnTo>
                  <a:lnTo>
                    <a:pt x="694878" y="214006"/>
                  </a:lnTo>
                  <a:lnTo>
                    <a:pt x="708917" y="212240"/>
                  </a:lnTo>
                  <a:lnTo>
                    <a:pt x="722956" y="210203"/>
                  </a:lnTo>
                  <a:lnTo>
                    <a:pt x="736995" y="208002"/>
                  </a:lnTo>
                  <a:lnTo>
                    <a:pt x="751033" y="205978"/>
                  </a:lnTo>
                  <a:lnTo>
                    <a:pt x="765065" y="204315"/>
                  </a:lnTo>
                  <a:lnTo>
                    <a:pt x="778932" y="202876"/>
                  </a:lnTo>
                  <a:lnTo>
                    <a:pt x="792322" y="201302"/>
                  </a:lnTo>
                  <a:lnTo>
                    <a:pt x="805110" y="199393"/>
                  </a:lnTo>
                  <a:lnTo>
                    <a:pt x="817496" y="197109"/>
                  </a:lnTo>
                  <a:lnTo>
                    <a:pt x="829886" y="194498"/>
                  </a:lnTo>
                  <a:lnTo>
                    <a:pt x="842521" y="191628"/>
                  </a:lnTo>
                  <a:lnTo>
                    <a:pt x="855466" y="188564"/>
                  </a:lnTo>
                  <a:lnTo>
                    <a:pt x="868696" y="185362"/>
                  </a:lnTo>
                  <a:lnTo>
                    <a:pt x="882156" y="182066"/>
                  </a:lnTo>
                  <a:lnTo>
                    <a:pt x="895788" y="178871"/>
                  </a:lnTo>
                  <a:lnTo>
                    <a:pt x="909548" y="176106"/>
                  </a:lnTo>
                  <a:lnTo>
                    <a:pt x="923390" y="173909"/>
                  </a:lnTo>
                  <a:lnTo>
                    <a:pt x="937126" y="172095"/>
                  </a:lnTo>
                  <a:lnTo>
                    <a:pt x="950427" y="170263"/>
                  </a:lnTo>
                  <a:lnTo>
                    <a:pt x="963158" y="168180"/>
                  </a:lnTo>
                  <a:lnTo>
                    <a:pt x="975503" y="165949"/>
                  </a:lnTo>
                  <a:lnTo>
                    <a:pt x="987866" y="163905"/>
                  </a:lnTo>
                  <a:lnTo>
                    <a:pt x="1000484" y="162228"/>
                  </a:lnTo>
                  <a:lnTo>
                    <a:pt x="1013417" y="160780"/>
                  </a:lnTo>
                  <a:lnTo>
                    <a:pt x="1026640" y="159201"/>
                  </a:lnTo>
                  <a:lnTo>
                    <a:pt x="1040095" y="157282"/>
                  </a:lnTo>
                  <a:lnTo>
                    <a:pt x="1053724" y="154824"/>
                  </a:lnTo>
                  <a:lnTo>
                    <a:pt x="1067479" y="151563"/>
                  </a:lnTo>
                  <a:lnTo>
                    <a:pt x="1081330" y="147446"/>
                  </a:lnTo>
                  <a:lnTo>
                    <a:pt x="1095410" y="142901"/>
                  </a:lnTo>
                  <a:lnTo>
                    <a:pt x="1110008" y="138699"/>
                  </a:lnTo>
                  <a:lnTo>
                    <a:pt x="1125230" y="135245"/>
                  </a:lnTo>
                  <a:lnTo>
                    <a:pt x="1140709" y="132437"/>
                  </a:lnTo>
                  <a:lnTo>
                    <a:pt x="1155720" y="129863"/>
                  </a:lnTo>
                  <a:lnTo>
                    <a:pt x="1169894" y="127242"/>
                  </a:lnTo>
                  <a:lnTo>
                    <a:pt x="1183360" y="124464"/>
                  </a:lnTo>
                  <a:lnTo>
                    <a:pt x="1196550" y="121511"/>
                  </a:lnTo>
                  <a:lnTo>
                    <a:pt x="1209753" y="118408"/>
                  </a:lnTo>
                  <a:lnTo>
                    <a:pt x="1222927" y="115186"/>
                  </a:lnTo>
                  <a:lnTo>
                    <a:pt x="1235786" y="111877"/>
                  </a:lnTo>
                  <a:lnTo>
                    <a:pt x="1248186" y="108506"/>
                  </a:lnTo>
                  <a:lnTo>
                    <a:pt x="1260296" y="105091"/>
                  </a:lnTo>
                  <a:lnTo>
                    <a:pt x="1272493" y="101645"/>
                  </a:lnTo>
                  <a:lnTo>
                    <a:pt x="1284991" y="98179"/>
                  </a:lnTo>
                  <a:lnTo>
                    <a:pt x="1297673" y="94698"/>
                  </a:lnTo>
                  <a:lnTo>
                    <a:pt x="1310193" y="91208"/>
                  </a:lnTo>
                  <a:lnTo>
                    <a:pt x="1322359" y="87711"/>
                  </a:lnTo>
                  <a:lnTo>
                    <a:pt x="1334139" y="84210"/>
                  </a:lnTo>
                  <a:lnTo>
                    <a:pt x="1345582" y="80707"/>
                  </a:lnTo>
                  <a:lnTo>
                    <a:pt x="1356761" y="77201"/>
                  </a:lnTo>
                  <a:lnTo>
                    <a:pt x="1367742" y="73694"/>
                  </a:lnTo>
                  <a:lnTo>
                    <a:pt x="1378582" y="70186"/>
                  </a:lnTo>
                  <a:lnTo>
                    <a:pt x="1389328" y="66678"/>
                  </a:lnTo>
                  <a:lnTo>
                    <a:pt x="1400173" y="63169"/>
                  </a:lnTo>
                  <a:lnTo>
                    <a:pt x="1411447" y="59661"/>
                  </a:lnTo>
                  <a:lnTo>
                    <a:pt x="1423289" y="56151"/>
                  </a:lnTo>
                  <a:lnTo>
                    <a:pt x="1435514" y="52642"/>
                  </a:lnTo>
                  <a:lnTo>
                    <a:pt x="1447721" y="49133"/>
                  </a:lnTo>
                  <a:lnTo>
                    <a:pt x="1459672" y="45623"/>
                  </a:lnTo>
                  <a:lnTo>
                    <a:pt x="1471306" y="42114"/>
                  </a:lnTo>
                  <a:lnTo>
                    <a:pt x="1482652" y="38604"/>
                  </a:lnTo>
                  <a:lnTo>
                    <a:pt x="1493763" y="35095"/>
                  </a:lnTo>
                  <a:lnTo>
                    <a:pt x="1504701" y="31585"/>
                  </a:lnTo>
                  <a:lnTo>
                    <a:pt x="1515512" y="28075"/>
                  </a:lnTo>
                  <a:lnTo>
                    <a:pt x="1526233" y="24566"/>
                  </a:lnTo>
                  <a:lnTo>
                    <a:pt x="1536892" y="21057"/>
                  </a:lnTo>
                  <a:lnTo>
                    <a:pt x="1547509" y="17547"/>
                  </a:lnTo>
                  <a:lnTo>
                    <a:pt x="1558083" y="14043"/>
                  </a:lnTo>
                  <a:lnTo>
                    <a:pt x="1568170" y="10694"/>
                  </a:lnTo>
                  <a:lnTo>
                    <a:pt x="1577876" y="7469"/>
                  </a:lnTo>
                  <a:lnTo>
                    <a:pt x="1588054" y="4084"/>
                  </a:lnTo>
                  <a:lnTo>
                    <a:pt x="16003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28137" y="3190134"/>
              <a:ext cx="136734" cy="194355"/>
            </a:xfrm>
            <a:custGeom>
              <a:avLst/>
              <a:gdLst/>
              <a:ahLst/>
              <a:cxnLst/>
              <a:rect l="0" t="0" r="0" b="0"/>
              <a:pathLst>
                <a:path w="136734" h="194355">
                  <a:moveTo>
                    <a:pt x="10391" y="0"/>
                  </a:moveTo>
                  <a:lnTo>
                    <a:pt x="7524" y="8936"/>
                  </a:lnTo>
                  <a:lnTo>
                    <a:pt x="5382" y="18563"/>
                  </a:lnTo>
                  <a:lnTo>
                    <a:pt x="3779" y="29850"/>
                  </a:lnTo>
                  <a:lnTo>
                    <a:pt x="2599" y="42518"/>
                  </a:lnTo>
                  <a:lnTo>
                    <a:pt x="1750" y="55997"/>
                  </a:lnTo>
                  <a:lnTo>
                    <a:pt x="1152" y="69869"/>
                  </a:lnTo>
                  <a:lnTo>
                    <a:pt x="738" y="83905"/>
                  </a:lnTo>
                  <a:lnTo>
                    <a:pt x="455" y="97997"/>
                  </a:lnTo>
                  <a:lnTo>
                    <a:pt x="261" y="112097"/>
                  </a:lnTo>
                  <a:lnTo>
                    <a:pt x="130" y="126191"/>
                  </a:lnTo>
                  <a:lnTo>
                    <a:pt x="42" y="140273"/>
                  </a:lnTo>
                  <a:lnTo>
                    <a:pt x="0" y="154321"/>
                  </a:lnTo>
                  <a:lnTo>
                    <a:pt x="652" y="167518"/>
                  </a:lnTo>
                  <a:lnTo>
                    <a:pt x="3220" y="178331"/>
                  </a:lnTo>
                  <a:lnTo>
                    <a:pt x="8211" y="186114"/>
                  </a:lnTo>
                  <a:lnTo>
                    <a:pt x="15327" y="191032"/>
                  </a:lnTo>
                  <a:lnTo>
                    <a:pt x="23857" y="193592"/>
                  </a:lnTo>
                  <a:lnTo>
                    <a:pt x="33223" y="194354"/>
                  </a:lnTo>
                  <a:lnTo>
                    <a:pt x="43067" y="193803"/>
                  </a:lnTo>
                  <a:lnTo>
                    <a:pt x="53186" y="192320"/>
                  </a:lnTo>
                  <a:lnTo>
                    <a:pt x="63464" y="190189"/>
                  </a:lnTo>
                  <a:lnTo>
                    <a:pt x="73838" y="187611"/>
                  </a:lnTo>
                  <a:lnTo>
                    <a:pt x="84270" y="184729"/>
                  </a:lnTo>
                  <a:lnTo>
                    <a:pt x="94723" y="181647"/>
                  </a:lnTo>
                  <a:lnTo>
                    <a:pt x="104729" y="178580"/>
                  </a:lnTo>
                  <a:lnTo>
                    <a:pt x="114373" y="175576"/>
                  </a:lnTo>
                  <a:lnTo>
                    <a:pt x="124501" y="172370"/>
                  </a:lnTo>
                  <a:lnTo>
                    <a:pt x="13673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80371" y="3255177"/>
              <a:ext cx="131899" cy="98408"/>
            </a:xfrm>
            <a:custGeom>
              <a:avLst/>
              <a:gdLst/>
              <a:ahLst/>
              <a:cxnLst/>
              <a:rect l="0" t="0" r="0" b="0"/>
              <a:pathLst>
                <a:path w="131899" h="98408">
                  <a:moveTo>
                    <a:pt x="68727" y="92885"/>
                  </a:moveTo>
                  <a:lnTo>
                    <a:pt x="74461" y="84016"/>
                  </a:lnTo>
                  <a:lnTo>
                    <a:pt x="78745" y="75030"/>
                  </a:lnTo>
                  <a:lnTo>
                    <a:pt x="81942" y="65043"/>
                  </a:lnTo>
                  <a:lnTo>
                    <a:pt x="83957" y="54408"/>
                  </a:lnTo>
                  <a:lnTo>
                    <a:pt x="84358" y="43893"/>
                  </a:lnTo>
                  <a:lnTo>
                    <a:pt x="83042" y="33946"/>
                  </a:lnTo>
                  <a:lnTo>
                    <a:pt x="80046" y="24832"/>
                  </a:lnTo>
                  <a:lnTo>
                    <a:pt x="75374" y="16793"/>
                  </a:lnTo>
                  <a:lnTo>
                    <a:pt x="69195" y="9850"/>
                  </a:lnTo>
                  <a:lnTo>
                    <a:pt x="61794" y="4343"/>
                  </a:lnTo>
                  <a:lnTo>
                    <a:pt x="53466" y="991"/>
                  </a:lnTo>
                  <a:lnTo>
                    <a:pt x="44469" y="0"/>
                  </a:lnTo>
                  <a:lnTo>
                    <a:pt x="35329" y="1283"/>
                  </a:lnTo>
                  <a:lnTo>
                    <a:pt x="26807" y="4727"/>
                  </a:lnTo>
                  <a:lnTo>
                    <a:pt x="19268" y="10047"/>
                  </a:lnTo>
                  <a:lnTo>
                    <a:pt x="12887" y="17024"/>
                  </a:lnTo>
                  <a:lnTo>
                    <a:pt x="7817" y="25592"/>
                  </a:lnTo>
                  <a:lnTo>
                    <a:pt x="4003" y="35569"/>
                  </a:lnTo>
                  <a:lnTo>
                    <a:pt x="1407" y="46520"/>
                  </a:lnTo>
                  <a:lnTo>
                    <a:pt x="99" y="57861"/>
                  </a:lnTo>
                  <a:lnTo>
                    <a:pt x="0" y="69209"/>
                  </a:lnTo>
                  <a:lnTo>
                    <a:pt x="1236" y="79760"/>
                  </a:lnTo>
                  <a:lnTo>
                    <a:pt x="4193" y="88247"/>
                  </a:lnTo>
                  <a:lnTo>
                    <a:pt x="8919" y="94166"/>
                  </a:lnTo>
                  <a:lnTo>
                    <a:pt x="15026" y="97510"/>
                  </a:lnTo>
                  <a:lnTo>
                    <a:pt x="21879" y="98407"/>
                  </a:lnTo>
                  <a:lnTo>
                    <a:pt x="29037" y="97193"/>
                  </a:lnTo>
                  <a:lnTo>
                    <a:pt x="36110" y="94146"/>
                  </a:lnTo>
                  <a:lnTo>
                    <a:pt x="42699" y="89376"/>
                  </a:lnTo>
                  <a:lnTo>
                    <a:pt x="48645" y="83103"/>
                  </a:lnTo>
                  <a:lnTo>
                    <a:pt x="53973" y="75624"/>
                  </a:lnTo>
                  <a:lnTo>
                    <a:pt x="58795" y="67235"/>
                  </a:lnTo>
                  <a:lnTo>
                    <a:pt x="63242" y="58231"/>
                  </a:lnTo>
                  <a:lnTo>
                    <a:pt x="67907" y="50411"/>
                  </a:lnTo>
                  <a:lnTo>
                    <a:pt x="72994" y="46648"/>
                  </a:lnTo>
                  <a:lnTo>
                    <a:pt x="78027" y="47110"/>
                  </a:lnTo>
                  <a:lnTo>
                    <a:pt x="83538" y="50054"/>
                  </a:lnTo>
                  <a:lnTo>
                    <a:pt x="89936" y="54043"/>
                  </a:lnTo>
                  <a:lnTo>
                    <a:pt x="97023" y="57976"/>
                  </a:lnTo>
                  <a:lnTo>
                    <a:pt x="104944" y="61140"/>
                  </a:lnTo>
                  <a:lnTo>
                    <a:pt x="115519" y="62668"/>
                  </a:lnTo>
                  <a:lnTo>
                    <a:pt x="131898" y="61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97133" y="3095378"/>
              <a:ext cx="36195" cy="221099"/>
            </a:xfrm>
            <a:custGeom>
              <a:avLst/>
              <a:gdLst/>
              <a:ahLst/>
              <a:cxnLst/>
              <a:rect l="0" t="0" r="0" b="0"/>
              <a:pathLst>
                <a:path w="36195" h="221099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6" y="50642"/>
                  </a:lnTo>
                  <a:lnTo>
                    <a:pt x="4211" y="63101"/>
                  </a:lnTo>
                  <a:lnTo>
                    <a:pt x="6548" y="76039"/>
                  </a:lnTo>
                  <a:lnTo>
                    <a:pt x="8723" y="89320"/>
                  </a:lnTo>
                  <a:lnTo>
                    <a:pt x="10516" y="102841"/>
                  </a:lnTo>
                  <a:lnTo>
                    <a:pt x="12056" y="116530"/>
                  </a:lnTo>
                  <a:lnTo>
                    <a:pt x="13704" y="130331"/>
                  </a:lnTo>
                  <a:lnTo>
                    <a:pt x="15668" y="144201"/>
                  </a:lnTo>
                  <a:lnTo>
                    <a:pt x="18026" y="157894"/>
                  </a:lnTo>
                  <a:lnTo>
                    <a:pt x="21150" y="172514"/>
                  </a:lnTo>
                  <a:lnTo>
                    <a:pt x="26433" y="191580"/>
                  </a:lnTo>
                  <a:lnTo>
                    <a:pt x="3619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59254" y="3137492"/>
              <a:ext cx="142529" cy="178985"/>
            </a:xfrm>
            <a:custGeom>
              <a:avLst/>
              <a:gdLst/>
              <a:ahLst/>
              <a:cxnLst/>
              <a:rect l="0" t="0" r="0" b="0"/>
              <a:pathLst>
                <a:path w="142529" h="178985">
                  <a:moveTo>
                    <a:pt x="58300" y="0"/>
                  </a:moveTo>
                  <a:lnTo>
                    <a:pt x="49566" y="5935"/>
                  </a:lnTo>
                  <a:lnTo>
                    <a:pt x="41860" y="12139"/>
                  </a:lnTo>
                  <a:lnTo>
                    <a:pt x="34458" y="19231"/>
                  </a:lnTo>
                  <a:lnTo>
                    <a:pt x="27196" y="26998"/>
                  </a:lnTo>
                  <a:lnTo>
                    <a:pt x="20018" y="34996"/>
                  </a:lnTo>
                  <a:lnTo>
                    <a:pt x="12911" y="42937"/>
                  </a:lnTo>
                  <a:lnTo>
                    <a:pt x="6512" y="50711"/>
                  </a:lnTo>
                  <a:lnTo>
                    <a:pt x="2038" y="58304"/>
                  </a:lnTo>
                  <a:lnTo>
                    <a:pt x="0" y="65741"/>
                  </a:lnTo>
                  <a:lnTo>
                    <a:pt x="262" y="73056"/>
                  </a:lnTo>
                  <a:lnTo>
                    <a:pt x="2415" y="80282"/>
                  </a:lnTo>
                  <a:lnTo>
                    <a:pt x="6010" y="87442"/>
                  </a:lnTo>
                  <a:lnTo>
                    <a:pt x="10657" y="94558"/>
                  </a:lnTo>
                  <a:lnTo>
                    <a:pt x="16052" y="101641"/>
                  </a:lnTo>
                  <a:lnTo>
                    <a:pt x="21967" y="108709"/>
                  </a:lnTo>
                  <a:lnTo>
                    <a:pt x="28240" y="115931"/>
                  </a:lnTo>
                  <a:lnTo>
                    <a:pt x="34756" y="123618"/>
                  </a:lnTo>
                  <a:lnTo>
                    <a:pt x="41441" y="131899"/>
                  </a:lnTo>
                  <a:lnTo>
                    <a:pt x="48406" y="140580"/>
                  </a:lnTo>
                  <a:lnTo>
                    <a:pt x="55922" y="149253"/>
                  </a:lnTo>
                  <a:lnTo>
                    <a:pt x="64097" y="157665"/>
                  </a:lnTo>
                  <a:lnTo>
                    <a:pt x="73047" y="165261"/>
                  </a:lnTo>
                  <a:lnTo>
                    <a:pt x="82966" y="171144"/>
                  </a:lnTo>
                  <a:lnTo>
                    <a:pt x="93844" y="174988"/>
                  </a:lnTo>
                  <a:lnTo>
                    <a:pt x="104941" y="177108"/>
                  </a:lnTo>
                  <a:lnTo>
                    <a:pt x="115956" y="178402"/>
                  </a:lnTo>
                  <a:lnTo>
                    <a:pt x="127859" y="178981"/>
                  </a:lnTo>
                  <a:lnTo>
                    <a:pt x="142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59496" y="3160648"/>
              <a:ext cx="147572" cy="128371"/>
            </a:xfrm>
            <a:custGeom>
              <a:avLst/>
              <a:gdLst/>
              <a:ahLst/>
              <a:cxnLst/>
              <a:rect l="0" t="0" r="0" b="0"/>
              <a:pathLst>
                <a:path w="147572" h="128371">
                  <a:moveTo>
                    <a:pt x="21229" y="61072"/>
                  </a:moveTo>
                  <a:lnTo>
                    <a:pt x="27164" y="66738"/>
                  </a:lnTo>
                  <a:lnTo>
                    <a:pt x="33368" y="70382"/>
                  </a:lnTo>
                  <a:lnTo>
                    <a:pt x="40460" y="72287"/>
                  </a:lnTo>
                  <a:lnTo>
                    <a:pt x="48228" y="72616"/>
                  </a:lnTo>
                  <a:lnTo>
                    <a:pt x="56226" y="71348"/>
                  </a:lnTo>
                  <a:lnTo>
                    <a:pt x="64158" y="68614"/>
                  </a:lnTo>
                  <a:lnTo>
                    <a:pt x="71586" y="64348"/>
                  </a:lnTo>
                  <a:lnTo>
                    <a:pt x="77882" y="58216"/>
                  </a:lnTo>
                  <a:lnTo>
                    <a:pt x="82799" y="50214"/>
                  </a:lnTo>
                  <a:lnTo>
                    <a:pt x="85945" y="40928"/>
                  </a:lnTo>
                  <a:lnTo>
                    <a:pt x="86632" y="31319"/>
                  </a:lnTo>
                  <a:lnTo>
                    <a:pt x="84721" y="21986"/>
                  </a:lnTo>
                  <a:lnTo>
                    <a:pt x="80523" y="13622"/>
                  </a:lnTo>
                  <a:lnTo>
                    <a:pt x="74509" y="7149"/>
                  </a:lnTo>
                  <a:lnTo>
                    <a:pt x="67135" y="2879"/>
                  </a:lnTo>
                  <a:lnTo>
                    <a:pt x="58781" y="623"/>
                  </a:lnTo>
                  <a:lnTo>
                    <a:pt x="49739" y="0"/>
                  </a:lnTo>
                  <a:lnTo>
                    <a:pt x="40228" y="619"/>
                  </a:lnTo>
                  <a:lnTo>
                    <a:pt x="30726" y="2470"/>
                  </a:lnTo>
                  <a:lnTo>
                    <a:pt x="21953" y="5906"/>
                  </a:lnTo>
                  <a:lnTo>
                    <a:pt x="14247" y="10995"/>
                  </a:lnTo>
                  <a:lnTo>
                    <a:pt x="7921" y="17699"/>
                  </a:lnTo>
                  <a:lnTo>
                    <a:pt x="3420" y="26026"/>
                  </a:lnTo>
                  <a:lnTo>
                    <a:pt x="807" y="35812"/>
                  </a:lnTo>
                  <a:lnTo>
                    <a:pt x="0" y="46620"/>
                  </a:lnTo>
                  <a:lnTo>
                    <a:pt x="963" y="57859"/>
                  </a:lnTo>
                  <a:lnTo>
                    <a:pt x="3499" y="69150"/>
                  </a:lnTo>
                  <a:lnTo>
                    <a:pt x="7471" y="80169"/>
                  </a:lnTo>
                  <a:lnTo>
                    <a:pt x="12876" y="90568"/>
                  </a:lnTo>
                  <a:lnTo>
                    <a:pt x="19588" y="100218"/>
                  </a:lnTo>
                  <a:lnTo>
                    <a:pt x="27534" y="108850"/>
                  </a:lnTo>
                  <a:lnTo>
                    <a:pt x="36771" y="115978"/>
                  </a:lnTo>
                  <a:lnTo>
                    <a:pt x="47203" y="121472"/>
                  </a:lnTo>
                  <a:lnTo>
                    <a:pt x="58461" y="125350"/>
                  </a:lnTo>
                  <a:lnTo>
                    <a:pt x="70011" y="127594"/>
                  </a:lnTo>
                  <a:lnTo>
                    <a:pt x="81512" y="128370"/>
                  </a:lnTo>
                  <a:lnTo>
                    <a:pt x="92771" y="128108"/>
                  </a:lnTo>
                  <a:lnTo>
                    <a:pt x="104953" y="127389"/>
                  </a:lnTo>
                  <a:lnTo>
                    <a:pt x="121360" y="126155"/>
                  </a:lnTo>
                  <a:lnTo>
                    <a:pt x="147571" y="124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54383" y="352704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7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85927" y="3449752"/>
              <a:ext cx="273743" cy="98352"/>
            </a:xfrm>
            <a:custGeom>
              <a:avLst/>
              <a:gdLst/>
              <a:ahLst/>
              <a:cxnLst/>
              <a:rect l="0" t="0" r="0" b="0"/>
              <a:pathLst>
                <a:path w="273743" h="98352">
                  <a:moveTo>
                    <a:pt x="273742" y="3595"/>
                  </a:moveTo>
                  <a:lnTo>
                    <a:pt x="264872" y="862"/>
                  </a:lnTo>
                  <a:lnTo>
                    <a:pt x="255887" y="0"/>
                  </a:lnTo>
                  <a:lnTo>
                    <a:pt x="245896" y="986"/>
                  </a:lnTo>
                  <a:lnTo>
                    <a:pt x="235088" y="3352"/>
                  </a:lnTo>
                  <a:lnTo>
                    <a:pt x="223924" y="6488"/>
                  </a:lnTo>
                  <a:lnTo>
                    <a:pt x="212714" y="9970"/>
                  </a:lnTo>
                  <a:lnTo>
                    <a:pt x="201429" y="13578"/>
                  </a:lnTo>
                  <a:lnTo>
                    <a:pt x="189797" y="17211"/>
                  </a:lnTo>
                  <a:lnTo>
                    <a:pt x="177682" y="20837"/>
                  </a:lnTo>
                  <a:lnTo>
                    <a:pt x="165260" y="24609"/>
                  </a:lnTo>
                  <a:lnTo>
                    <a:pt x="152914" y="28833"/>
                  </a:lnTo>
                  <a:lnTo>
                    <a:pt x="140866" y="33643"/>
                  </a:lnTo>
                  <a:lnTo>
                    <a:pt x="129165" y="39012"/>
                  </a:lnTo>
                  <a:lnTo>
                    <a:pt x="117775" y="44841"/>
                  </a:lnTo>
                  <a:lnTo>
                    <a:pt x="106627" y="51019"/>
                  </a:lnTo>
                  <a:lnTo>
                    <a:pt x="95497" y="57285"/>
                  </a:lnTo>
                  <a:lnTo>
                    <a:pt x="84024" y="63257"/>
                  </a:lnTo>
                  <a:lnTo>
                    <a:pt x="72049" y="68753"/>
                  </a:lnTo>
                  <a:lnTo>
                    <a:pt x="59800" y="73808"/>
                  </a:lnTo>
                  <a:lnTo>
                    <a:pt x="46388" y="79189"/>
                  </a:lnTo>
                  <a:lnTo>
                    <a:pt x="28395" y="86484"/>
                  </a:lnTo>
                  <a:lnTo>
                    <a:pt x="0" y="98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535187" y="3560530"/>
              <a:ext cx="140296" cy="60147"/>
            </a:xfrm>
            <a:custGeom>
              <a:avLst/>
              <a:gdLst/>
              <a:ahLst/>
              <a:cxnLst/>
              <a:rect l="0" t="0" r="0" b="0"/>
              <a:pathLst>
                <a:path w="140296" h="60147">
                  <a:moveTo>
                    <a:pt x="56066" y="19159"/>
                  </a:moveTo>
                  <a:lnTo>
                    <a:pt x="52932" y="10626"/>
                  </a:lnTo>
                  <a:lnTo>
                    <a:pt x="48230" y="4839"/>
                  </a:lnTo>
                  <a:lnTo>
                    <a:pt x="41454" y="1336"/>
                  </a:lnTo>
                  <a:lnTo>
                    <a:pt x="33352" y="0"/>
                  </a:lnTo>
                  <a:lnTo>
                    <a:pt x="25183" y="1067"/>
                  </a:lnTo>
                  <a:lnTo>
                    <a:pt x="17684" y="4452"/>
                  </a:lnTo>
                  <a:lnTo>
                    <a:pt x="11224" y="9957"/>
                  </a:lnTo>
                  <a:lnTo>
                    <a:pt x="6049" y="17453"/>
                  </a:lnTo>
                  <a:lnTo>
                    <a:pt x="2153" y="26655"/>
                  </a:lnTo>
                  <a:lnTo>
                    <a:pt x="0" y="36557"/>
                  </a:lnTo>
                  <a:lnTo>
                    <a:pt x="578" y="45589"/>
                  </a:lnTo>
                  <a:lnTo>
                    <a:pt x="4179" y="52934"/>
                  </a:lnTo>
                  <a:lnTo>
                    <a:pt x="10171" y="58013"/>
                  </a:lnTo>
                  <a:lnTo>
                    <a:pt x="17404" y="60146"/>
                  </a:lnTo>
                  <a:lnTo>
                    <a:pt x="25071" y="59278"/>
                  </a:lnTo>
                  <a:lnTo>
                    <a:pt x="32621" y="55814"/>
                  </a:lnTo>
                  <a:lnTo>
                    <a:pt x="39595" y="50308"/>
                  </a:lnTo>
                  <a:lnTo>
                    <a:pt x="45835" y="43307"/>
                  </a:lnTo>
                  <a:lnTo>
                    <a:pt x="51574" y="36063"/>
                  </a:lnTo>
                  <a:lnTo>
                    <a:pt x="58094" y="30733"/>
                  </a:lnTo>
                  <a:lnTo>
                    <a:pt x="66060" y="28325"/>
                  </a:lnTo>
                  <a:lnTo>
                    <a:pt x="74407" y="28222"/>
                  </a:lnTo>
                  <a:lnTo>
                    <a:pt x="82982" y="29569"/>
                  </a:lnTo>
                  <a:lnTo>
                    <a:pt x="91816" y="31426"/>
                  </a:lnTo>
                  <a:lnTo>
                    <a:pt x="101872" y="32826"/>
                  </a:lnTo>
                  <a:lnTo>
                    <a:pt x="116280" y="32754"/>
                  </a:lnTo>
                  <a:lnTo>
                    <a:pt x="140295" y="29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43896" y="3379647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7" y="70270"/>
                  </a:lnTo>
                  <a:lnTo>
                    <a:pt x="11771" y="82142"/>
                  </a:lnTo>
                  <a:lnTo>
                    <a:pt x="14878" y="94708"/>
                  </a:lnTo>
                  <a:lnTo>
                    <a:pt x="18113" y="108264"/>
                  </a:lnTo>
                  <a:lnTo>
                    <a:pt x="21437" y="122470"/>
                  </a:lnTo>
                  <a:lnTo>
                    <a:pt x="24822" y="136552"/>
                  </a:lnTo>
                  <a:lnTo>
                    <a:pt x="28252" y="149995"/>
                  </a:lnTo>
                  <a:lnTo>
                    <a:pt x="31899" y="160358"/>
                  </a:lnTo>
                  <a:lnTo>
                    <a:pt x="35572" y="164401"/>
                  </a:lnTo>
                  <a:lnTo>
                    <a:pt x="38736" y="162596"/>
                  </a:lnTo>
                  <a:lnTo>
                    <a:pt x="41589" y="156606"/>
                  </a:lnTo>
                  <a:lnTo>
                    <a:pt x="44566" y="148167"/>
                  </a:lnTo>
                  <a:lnTo>
                    <a:pt x="48110" y="138865"/>
                  </a:lnTo>
                  <a:lnTo>
                    <a:pt x="52391" y="129611"/>
                  </a:lnTo>
                  <a:lnTo>
                    <a:pt x="57369" y="121405"/>
                  </a:lnTo>
                  <a:lnTo>
                    <a:pt x="62919" y="115537"/>
                  </a:lnTo>
                  <a:lnTo>
                    <a:pt x="68909" y="112476"/>
                  </a:lnTo>
                  <a:lnTo>
                    <a:pt x="75385" y="112009"/>
                  </a:lnTo>
                  <a:lnTo>
                    <a:pt x="82562" y="113654"/>
                  </a:lnTo>
                  <a:lnTo>
                    <a:pt x="90492" y="116903"/>
                  </a:lnTo>
                  <a:lnTo>
                    <a:pt x="98766" y="121485"/>
                  </a:lnTo>
                  <a:lnTo>
                    <a:pt x="106634" y="127366"/>
                  </a:lnTo>
                  <a:lnTo>
                    <a:pt x="113695" y="134420"/>
                  </a:lnTo>
                  <a:lnTo>
                    <a:pt x="119758" y="142361"/>
                  </a:lnTo>
                  <a:lnTo>
                    <a:pt x="125257" y="151797"/>
                  </a:lnTo>
                  <a:lnTo>
                    <a:pt x="130666" y="165792"/>
                  </a:lnTo>
                  <a:lnTo>
                    <a:pt x="13687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818181" y="3421761"/>
              <a:ext cx="98202" cy="143995"/>
            </a:xfrm>
            <a:custGeom>
              <a:avLst/>
              <a:gdLst/>
              <a:ahLst/>
              <a:cxnLst/>
              <a:rect l="0" t="0" r="0" b="0"/>
              <a:pathLst>
                <a:path w="98202" h="143995">
                  <a:moveTo>
                    <a:pt x="46814" y="31586"/>
                  </a:moveTo>
                  <a:lnTo>
                    <a:pt x="38080" y="28921"/>
                  </a:lnTo>
                  <a:lnTo>
                    <a:pt x="30373" y="28699"/>
                  </a:lnTo>
                  <a:lnTo>
                    <a:pt x="22980" y="30990"/>
                  </a:lnTo>
                  <a:lnTo>
                    <a:pt x="16065" y="35562"/>
                  </a:lnTo>
                  <a:lnTo>
                    <a:pt x="10183" y="42311"/>
                  </a:lnTo>
                  <a:lnTo>
                    <a:pt x="5568" y="50966"/>
                  </a:lnTo>
                  <a:lnTo>
                    <a:pt x="2303" y="61148"/>
                  </a:lnTo>
                  <a:lnTo>
                    <a:pt x="477" y="72482"/>
                  </a:lnTo>
                  <a:lnTo>
                    <a:pt x="0" y="84641"/>
                  </a:lnTo>
                  <a:lnTo>
                    <a:pt x="967" y="97055"/>
                  </a:lnTo>
                  <a:lnTo>
                    <a:pt x="3736" y="108927"/>
                  </a:lnTo>
                  <a:lnTo>
                    <a:pt x="8338" y="119858"/>
                  </a:lnTo>
                  <a:lnTo>
                    <a:pt x="14528" y="129331"/>
                  </a:lnTo>
                  <a:lnTo>
                    <a:pt x="21971" y="136566"/>
                  </a:lnTo>
                  <a:lnTo>
                    <a:pt x="30341" y="141350"/>
                  </a:lnTo>
                  <a:lnTo>
                    <a:pt x="39213" y="143782"/>
                  </a:lnTo>
                  <a:lnTo>
                    <a:pt x="48081" y="143994"/>
                  </a:lnTo>
                  <a:lnTo>
                    <a:pt x="56669" y="142285"/>
                  </a:lnTo>
                  <a:lnTo>
                    <a:pt x="64910" y="138888"/>
                  </a:lnTo>
                  <a:lnTo>
                    <a:pt x="72829" y="133876"/>
                  </a:lnTo>
                  <a:lnTo>
                    <a:pt x="80480" y="127431"/>
                  </a:lnTo>
                  <a:lnTo>
                    <a:pt x="87431" y="119667"/>
                  </a:lnTo>
                  <a:lnTo>
                    <a:pt x="92816" y="110553"/>
                  </a:lnTo>
                  <a:lnTo>
                    <a:pt x="96288" y="100203"/>
                  </a:lnTo>
                  <a:lnTo>
                    <a:pt x="97974" y="88999"/>
                  </a:lnTo>
                  <a:lnTo>
                    <a:pt x="98201" y="77487"/>
                  </a:lnTo>
                  <a:lnTo>
                    <a:pt x="97310" y="66014"/>
                  </a:lnTo>
                  <a:lnTo>
                    <a:pt x="95273" y="55041"/>
                  </a:lnTo>
                  <a:lnTo>
                    <a:pt x="91710" y="45204"/>
                  </a:lnTo>
                  <a:lnTo>
                    <a:pt x="86545" y="36741"/>
                  </a:lnTo>
                  <a:lnTo>
                    <a:pt x="80043" y="29500"/>
                  </a:lnTo>
                  <a:lnTo>
                    <a:pt x="71810" y="22325"/>
                  </a:lnTo>
                  <a:lnTo>
                    <a:pt x="58886" y="13467"/>
                  </a:lnTo>
                  <a:lnTo>
                    <a:pt x="36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959751" y="3361220"/>
              <a:ext cx="168457" cy="190663"/>
            </a:xfrm>
            <a:custGeom>
              <a:avLst/>
              <a:gdLst/>
              <a:ahLst/>
              <a:cxnLst/>
              <a:rect l="0" t="0" r="0" b="0"/>
              <a:pathLst>
                <a:path w="168457" h="190663">
                  <a:moveTo>
                    <a:pt x="0" y="102655"/>
                  </a:moveTo>
                  <a:lnTo>
                    <a:pt x="8869" y="99655"/>
                  </a:lnTo>
                  <a:lnTo>
                    <a:pt x="17855" y="96232"/>
                  </a:lnTo>
                  <a:lnTo>
                    <a:pt x="27843" y="92031"/>
                  </a:lnTo>
                  <a:lnTo>
                    <a:pt x="38476" y="86959"/>
                  </a:lnTo>
                  <a:lnTo>
                    <a:pt x="48991" y="80829"/>
                  </a:lnTo>
                  <a:lnTo>
                    <a:pt x="58929" y="73645"/>
                  </a:lnTo>
                  <a:lnTo>
                    <a:pt x="67697" y="65558"/>
                  </a:lnTo>
                  <a:lnTo>
                    <a:pt x="74440" y="56762"/>
                  </a:lnTo>
                  <a:lnTo>
                    <a:pt x="78885" y="47447"/>
                  </a:lnTo>
                  <a:lnTo>
                    <a:pt x="81087" y="37923"/>
                  </a:lnTo>
                  <a:lnTo>
                    <a:pt x="81142" y="28610"/>
                  </a:lnTo>
                  <a:lnTo>
                    <a:pt x="79324" y="19733"/>
                  </a:lnTo>
                  <a:lnTo>
                    <a:pt x="75683" y="11808"/>
                  </a:lnTo>
                  <a:lnTo>
                    <a:pt x="69975" y="5695"/>
                  </a:lnTo>
                  <a:lnTo>
                    <a:pt x="62264" y="1709"/>
                  </a:lnTo>
                  <a:lnTo>
                    <a:pt x="53343" y="0"/>
                  </a:lnTo>
                  <a:lnTo>
                    <a:pt x="44512" y="814"/>
                  </a:lnTo>
                  <a:lnTo>
                    <a:pt x="36506" y="4029"/>
                  </a:lnTo>
                  <a:lnTo>
                    <a:pt x="29506" y="9253"/>
                  </a:lnTo>
                  <a:lnTo>
                    <a:pt x="23423" y="16031"/>
                  </a:lnTo>
                  <a:lnTo>
                    <a:pt x="18080" y="23957"/>
                  </a:lnTo>
                  <a:lnTo>
                    <a:pt x="13456" y="32868"/>
                  </a:lnTo>
                  <a:lnTo>
                    <a:pt x="9707" y="42825"/>
                  </a:lnTo>
                  <a:lnTo>
                    <a:pt x="6848" y="53776"/>
                  </a:lnTo>
                  <a:lnTo>
                    <a:pt x="4925" y="65400"/>
                  </a:lnTo>
                  <a:lnTo>
                    <a:pt x="4084" y="77203"/>
                  </a:lnTo>
                  <a:lnTo>
                    <a:pt x="4296" y="88888"/>
                  </a:lnTo>
                  <a:lnTo>
                    <a:pt x="5405" y="100513"/>
                  </a:lnTo>
                  <a:lnTo>
                    <a:pt x="7212" y="112386"/>
                  </a:lnTo>
                  <a:lnTo>
                    <a:pt x="9541" y="124662"/>
                  </a:lnTo>
                  <a:lnTo>
                    <a:pt x="12409" y="137024"/>
                  </a:lnTo>
                  <a:lnTo>
                    <a:pt x="16011" y="148799"/>
                  </a:lnTo>
                  <a:lnTo>
                    <a:pt x="20407" y="159637"/>
                  </a:lnTo>
                  <a:lnTo>
                    <a:pt x="25833" y="169202"/>
                  </a:lnTo>
                  <a:lnTo>
                    <a:pt x="32765" y="177023"/>
                  </a:lnTo>
                  <a:lnTo>
                    <a:pt x="41318" y="183015"/>
                  </a:lnTo>
                  <a:lnTo>
                    <a:pt x="51147" y="187241"/>
                  </a:lnTo>
                  <a:lnTo>
                    <a:pt x="61654" y="189727"/>
                  </a:lnTo>
                  <a:lnTo>
                    <a:pt x="72422" y="190662"/>
                  </a:lnTo>
                  <a:lnTo>
                    <a:pt x="83244" y="190346"/>
                  </a:lnTo>
                  <a:lnTo>
                    <a:pt x="94034" y="189079"/>
                  </a:lnTo>
                  <a:lnTo>
                    <a:pt x="104767" y="187122"/>
                  </a:lnTo>
                  <a:lnTo>
                    <a:pt x="115372" y="184636"/>
                  </a:lnTo>
                  <a:lnTo>
                    <a:pt x="126978" y="181349"/>
                  </a:lnTo>
                  <a:lnTo>
                    <a:pt x="142842" y="175859"/>
                  </a:lnTo>
                  <a:lnTo>
                    <a:pt x="168456" y="165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5773085" y="2579481"/>
            <a:ext cx="547273" cy="1716146"/>
          </a:xfrm>
          <a:custGeom>
            <a:avLst/>
            <a:gdLst/>
            <a:ahLst/>
            <a:cxnLst/>
            <a:rect l="0" t="0" r="0" b="0"/>
            <a:pathLst>
              <a:path w="547273" h="1716146">
                <a:moveTo>
                  <a:pt x="512428" y="0"/>
                </a:moveTo>
                <a:lnTo>
                  <a:pt x="539939" y="53875"/>
                </a:lnTo>
                <a:lnTo>
                  <a:pt x="547272" y="74248"/>
                </a:lnTo>
                <a:lnTo>
                  <a:pt x="546799" y="111037"/>
                </a:lnTo>
                <a:lnTo>
                  <a:pt x="532927" y="167827"/>
                </a:lnTo>
                <a:lnTo>
                  <a:pt x="525048" y="188064"/>
                </a:lnTo>
                <a:lnTo>
                  <a:pt x="488887" y="250199"/>
                </a:lnTo>
                <a:lnTo>
                  <a:pt x="433952" y="308739"/>
                </a:lnTo>
                <a:lnTo>
                  <a:pt x="376203" y="357964"/>
                </a:lnTo>
                <a:lnTo>
                  <a:pt x="341717" y="400299"/>
                </a:lnTo>
                <a:lnTo>
                  <a:pt x="309546" y="460866"/>
                </a:lnTo>
                <a:lnTo>
                  <a:pt x="293607" y="486723"/>
                </a:lnTo>
                <a:lnTo>
                  <a:pt x="289338" y="496448"/>
                </a:lnTo>
                <a:lnTo>
                  <a:pt x="287715" y="516611"/>
                </a:lnTo>
                <a:lnTo>
                  <a:pt x="293193" y="574699"/>
                </a:lnTo>
                <a:lnTo>
                  <a:pt x="326034" y="632405"/>
                </a:lnTo>
                <a:lnTo>
                  <a:pt x="338137" y="664671"/>
                </a:lnTo>
                <a:lnTo>
                  <a:pt x="341378" y="690034"/>
                </a:lnTo>
                <a:lnTo>
                  <a:pt x="336580" y="710664"/>
                </a:lnTo>
                <a:lnTo>
                  <a:pt x="320025" y="748561"/>
                </a:lnTo>
                <a:lnTo>
                  <a:pt x="314650" y="785006"/>
                </a:lnTo>
                <a:lnTo>
                  <a:pt x="321239" y="830837"/>
                </a:lnTo>
                <a:lnTo>
                  <a:pt x="331605" y="889863"/>
                </a:lnTo>
                <a:lnTo>
                  <a:pt x="321749" y="946899"/>
                </a:lnTo>
                <a:lnTo>
                  <a:pt x="314208" y="967156"/>
                </a:lnTo>
                <a:lnTo>
                  <a:pt x="283626" y="1006572"/>
                </a:lnTo>
                <a:lnTo>
                  <a:pt x="257461" y="1022501"/>
                </a:lnTo>
                <a:lnTo>
                  <a:pt x="196373" y="1045632"/>
                </a:lnTo>
                <a:lnTo>
                  <a:pt x="142449" y="1052217"/>
                </a:lnTo>
                <a:lnTo>
                  <a:pt x="125334" y="1046330"/>
                </a:lnTo>
                <a:lnTo>
                  <a:pt x="117495" y="1041484"/>
                </a:lnTo>
                <a:lnTo>
                  <a:pt x="99426" y="1039220"/>
                </a:lnTo>
                <a:lnTo>
                  <a:pt x="79697" y="1043283"/>
                </a:lnTo>
                <a:lnTo>
                  <a:pt x="59230" y="1052887"/>
                </a:lnTo>
                <a:lnTo>
                  <a:pt x="33566" y="1077038"/>
                </a:lnTo>
                <a:lnTo>
                  <a:pt x="8240" y="1126962"/>
                </a:lnTo>
                <a:lnTo>
                  <a:pt x="0" y="1161377"/>
                </a:lnTo>
                <a:lnTo>
                  <a:pt x="679" y="1198090"/>
                </a:lnTo>
                <a:lnTo>
                  <a:pt x="6564" y="1219177"/>
                </a:lnTo>
                <a:lnTo>
                  <a:pt x="29405" y="1251778"/>
                </a:lnTo>
                <a:lnTo>
                  <a:pt x="91555" y="1309000"/>
                </a:lnTo>
                <a:lnTo>
                  <a:pt x="145032" y="1349984"/>
                </a:lnTo>
                <a:lnTo>
                  <a:pt x="191129" y="1377187"/>
                </a:lnTo>
                <a:lnTo>
                  <a:pt x="235007" y="1417967"/>
                </a:lnTo>
                <a:lnTo>
                  <a:pt x="254814" y="1454345"/>
                </a:lnTo>
                <a:lnTo>
                  <a:pt x="262622" y="1474618"/>
                </a:lnTo>
                <a:lnTo>
                  <a:pt x="263753" y="1495326"/>
                </a:lnTo>
                <a:lnTo>
                  <a:pt x="259102" y="1554962"/>
                </a:lnTo>
                <a:lnTo>
                  <a:pt x="245159" y="1610432"/>
                </a:lnTo>
                <a:lnTo>
                  <a:pt x="244682" y="1631727"/>
                </a:lnTo>
                <a:lnTo>
                  <a:pt x="257150" y="1691952"/>
                </a:lnTo>
                <a:lnTo>
                  <a:pt x="259744" y="1716145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5580103" y="3390176"/>
            <a:ext cx="736996" cy="684353"/>
            <a:chOff x="5580103" y="3390176"/>
            <a:chExt cx="736996" cy="684353"/>
          </a:xfrm>
        </p:grpSpPr>
        <p:sp>
          <p:nvSpPr>
            <p:cNvPr id="122" name="Freeform 121"/>
            <p:cNvSpPr/>
            <p:nvPr/>
          </p:nvSpPr>
          <p:spPr>
            <a:xfrm>
              <a:off x="5911426" y="3390176"/>
              <a:ext cx="405673" cy="526426"/>
            </a:xfrm>
            <a:custGeom>
              <a:avLst/>
              <a:gdLst/>
              <a:ahLst/>
              <a:cxnLst/>
              <a:rect l="0" t="0" r="0" b="0"/>
              <a:pathLst>
                <a:path w="405673" h="526426">
                  <a:moveTo>
                    <a:pt x="5589" y="526425"/>
                  </a:moveTo>
                  <a:lnTo>
                    <a:pt x="0" y="509657"/>
                  </a:lnTo>
                  <a:lnTo>
                    <a:pt x="2114" y="476873"/>
                  </a:lnTo>
                  <a:lnTo>
                    <a:pt x="14478" y="433449"/>
                  </a:lnTo>
                  <a:lnTo>
                    <a:pt x="51685" y="386509"/>
                  </a:lnTo>
                  <a:lnTo>
                    <a:pt x="73579" y="366295"/>
                  </a:lnTo>
                  <a:lnTo>
                    <a:pt x="134408" y="325741"/>
                  </a:lnTo>
                  <a:lnTo>
                    <a:pt x="191122" y="277212"/>
                  </a:lnTo>
                  <a:lnTo>
                    <a:pt x="206921" y="250593"/>
                  </a:lnTo>
                  <a:lnTo>
                    <a:pt x="235591" y="189329"/>
                  </a:lnTo>
                  <a:lnTo>
                    <a:pt x="282950" y="132591"/>
                  </a:lnTo>
                  <a:lnTo>
                    <a:pt x="328860" y="71254"/>
                  </a:lnTo>
                  <a:lnTo>
                    <a:pt x="344698" y="44508"/>
                  </a:lnTo>
                  <a:lnTo>
                    <a:pt x="358686" y="30310"/>
                  </a:lnTo>
                  <a:lnTo>
                    <a:pt x="405672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06445" y="3400704"/>
              <a:ext cx="61709" cy="263214"/>
            </a:xfrm>
            <a:custGeom>
              <a:avLst/>
              <a:gdLst/>
              <a:ahLst/>
              <a:cxnLst/>
              <a:rect l="0" t="0" r="0" b="0"/>
              <a:pathLst>
                <a:path w="61709" h="263214">
                  <a:moveTo>
                    <a:pt x="52643" y="263213"/>
                  </a:moveTo>
                  <a:lnTo>
                    <a:pt x="55762" y="220521"/>
                  </a:lnTo>
                  <a:lnTo>
                    <a:pt x="61708" y="173281"/>
                  </a:lnTo>
                  <a:lnTo>
                    <a:pt x="56282" y="152663"/>
                  </a:lnTo>
                  <a:lnTo>
                    <a:pt x="13635" y="89509"/>
                  </a:lnTo>
                  <a:lnTo>
                    <a:pt x="6060" y="68248"/>
                  </a:lnTo>
                  <a:lnTo>
                    <a:pt x="1796" y="330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03439" y="3653388"/>
              <a:ext cx="197847" cy="336913"/>
            </a:xfrm>
            <a:custGeom>
              <a:avLst/>
              <a:gdLst/>
              <a:ahLst/>
              <a:cxnLst/>
              <a:rect l="0" t="0" r="0" b="0"/>
              <a:pathLst>
                <a:path w="197847" h="336913">
                  <a:moveTo>
                    <a:pt x="8333" y="336912"/>
                  </a:moveTo>
                  <a:lnTo>
                    <a:pt x="0" y="299434"/>
                  </a:lnTo>
                  <a:lnTo>
                    <a:pt x="1120" y="275802"/>
                  </a:lnTo>
                  <a:lnTo>
                    <a:pt x="14904" y="243936"/>
                  </a:lnTo>
                  <a:lnTo>
                    <a:pt x="52821" y="181489"/>
                  </a:lnTo>
                  <a:lnTo>
                    <a:pt x="106691" y="121761"/>
                  </a:lnTo>
                  <a:lnTo>
                    <a:pt x="131574" y="83323"/>
                  </a:lnTo>
                  <a:lnTo>
                    <a:pt x="147404" y="55494"/>
                  </a:lnTo>
                  <a:lnTo>
                    <a:pt x="170032" y="32431"/>
                  </a:lnTo>
                  <a:lnTo>
                    <a:pt x="185484" y="19093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06445" y="3954589"/>
              <a:ext cx="252685" cy="119940"/>
            </a:xfrm>
            <a:custGeom>
              <a:avLst/>
              <a:gdLst/>
              <a:ahLst/>
              <a:cxnLst/>
              <a:rect l="0" t="0" r="0" b="0"/>
              <a:pathLst>
                <a:path w="252685" h="119940">
                  <a:moveTo>
                    <a:pt x="252684" y="14654"/>
                  </a:moveTo>
                  <a:lnTo>
                    <a:pt x="208721" y="0"/>
                  </a:lnTo>
                  <a:lnTo>
                    <a:pt x="188692" y="2682"/>
                  </a:lnTo>
                  <a:lnTo>
                    <a:pt x="160804" y="17346"/>
                  </a:lnTo>
                  <a:lnTo>
                    <a:pt x="101888" y="70911"/>
                  </a:lnTo>
                  <a:lnTo>
                    <a:pt x="79582" y="90724"/>
                  </a:lnTo>
                  <a:lnTo>
                    <a:pt x="16923" y="114852"/>
                  </a:lnTo>
                  <a:lnTo>
                    <a:pt x="0" y="1199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80103" y="3747790"/>
              <a:ext cx="200043" cy="46596"/>
            </a:xfrm>
            <a:custGeom>
              <a:avLst/>
              <a:gdLst/>
              <a:ahLst/>
              <a:cxnLst/>
              <a:rect l="0" t="0" r="0" b="0"/>
              <a:pathLst>
                <a:path w="200043" h="46596">
                  <a:moveTo>
                    <a:pt x="200042" y="31940"/>
                  </a:moveTo>
                  <a:lnTo>
                    <a:pt x="157350" y="35060"/>
                  </a:lnTo>
                  <a:lnTo>
                    <a:pt x="115700" y="46595"/>
                  </a:lnTo>
                  <a:lnTo>
                    <a:pt x="106379" y="46389"/>
                  </a:lnTo>
                  <a:lnTo>
                    <a:pt x="89784" y="39922"/>
                  </a:lnTo>
                  <a:lnTo>
                    <a:pt x="31489" y="0"/>
                  </a:lnTo>
                  <a:lnTo>
                    <a:pt x="0" y="3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832787" y="3937658"/>
            <a:ext cx="357970" cy="231628"/>
            <a:chOff x="5832787" y="3937658"/>
            <a:chExt cx="357970" cy="231628"/>
          </a:xfrm>
        </p:grpSpPr>
        <p:sp>
          <p:nvSpPr>
            <p:cNvPr id="128" name="Freeform 127"/>
            <p:cNvSpPr/>
            <p:nvPr/>
          </p:nvSpPr>
          <p:spPr>
            <a:xfrm>
              <a:off x="6022300" y="3937658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231627"/>
                  </a:moveTo>
                  <a:lnTo>
                    <a:pt x="19128" y="177752"/>
                  </a:lnTo>
                  <a:lnTo>
                    <a:pt x="48194" y="115705"/>
                  </a:lnTo>
                  <a:lnTo>
                    <a:pt x="60553" y="85366"/>
                  </a:lnTo>
                  <a:lnTo>
                    <a:pt x="72146" y="68746"/>
                  </a:lnTo>
                  <a:lnTo>
                    <a:pt x="88217" y="56679"/>
                  </a:lnTo>
                  <a:lnTo>
                    <a:pt x="121541" y="33813"/>
                  </a:lnTo>
                  <a:lnTo>
                    <a:pt x="154638" y="607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32787" y="4091022"/>
              <a:ext cx="178986" cy="25621"/>
            </a:xfrm>
            <a:custGeom>
              <a:avLst/>
              <a:gdLst/>
              <a:ahLst/>
              <a:cxnLst/>
              <a:rect l="0" t="0" r="0" b="0"/>
              <a:pathLst>
                <a:path w="178986" h="25621">
                  <a:moveTo>
                    <a:pt x="178985" y="15092"/>
                  </a:moveTo>
                  <a:lnTo>
                    <a:pt x="135022" y="437"/>
                  </a:lnTo>
                  <a:lnTo>
                    <a:pt x="114992" y="0"/>
                  </a:lnTo>
                  <a:lnTo>
                    <a:pt x="52570" y="15615"/>
                  </a:lnTo>
                  <a:lnTo>
                    <a:pt x="0" y="2562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6180228" y="3617890"/>
            <a:ext cx="130095" cy="151313"/>
          </a:xfrm>
          <a:custGeom>
            <a:avLst/>
            <a:gdLst/>
            <a:ahLst/>
            <a:cxnLst/>
            <a:rect l="0" t="0" r="0" b="0"/>
            <a:pathLst>
              <a:path w="130095" h="151313">
                <a:moveTo>
                  <a:pt x="0" y="24970"/>
                </a:moveTo>
                <a:lnTo>
                  <a:pt x="17980" y="9329"/>
                </a:lnTo>
                <a:lnTo>
                  <a:pt x="34898" y="1251"/>
                </a:lnTo>
                <a:lnTo>
                  <a:pt x="54114" y="0"/>
                </a:lnTo>
                <a:lnTo>
                  <a:pt x="95047" y="8729"/>
                </a:lnTo>
                <a:lnTo>
                  <a:pt x="103139" y="14142"/>
                </a:lnTo>
                <a:lnTo>
                  <a:pt x="115249" y="29516"/>
                </a:lnTo>
                <a:lnTo>
                  <a:pt x="128644" y="57902"/>
                </a:lnTo>
                <a:lnTo>
                  <a:pt x="130094" y="81330"/>
                </a:lnTo>
                <a:lnTo>
                  <a:pt x="127453" y="117709"/>
                </a:lnTo>
                <a:lnTo>
                  <a:pt x="126342" y="151312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6220754" y="2380988"/>
            <a:ext cx="3006757" cy="848386"/>
            <a:chOff x="6220754" y="2380988"/>
            <a:chExt cx="3006757" cy="848386"/>
          </a:xfrm>
        </p:grpSpPr>
        <p:sp>
          <p:nvSpPr>
            <p:cNvPr id="132" name="Freeform 131"/>
            <p:cNvSpPr/>
            <p:nvPr/>
          </p:nvSpPr>
          <p:spPr>
            <a:xfrm>
              <a:off x="6220754" y="3042735"/>
              <a:ext cx="148988" cy="168457"/>
            </a:xfrm>
            <a:custGeom>
              <a:avLst/>
              <a:gdLst/>
              <a:ahLst/>
              <a:cxnLst/>
              <a:rect l="0" t="0" r="0" b="0"/>
              <a:pathLst>
                <a:path w="148988" h="168457">
                  <a:moveTo>
                    <a:pt x="127930" y="0"/>
                  </a:moveTo>
                  <a:lnTo>
                    <a:pt x="122129" y="5935"/>
                  </a:lnTo>
                  <a:lnTo>
                    <a:pt x="117205" y="12139"/>
                  </a:lnTo>
                  <a:lnTo>
                    <a:pt x="112698" y="19231"/>
                  </a:lnTo>
                  <a:lnTo>
                    <a:pt x="108304" y="26998"/>
                  </a:lnTo>
                  <a:lnTo>
                    <a:pt x="103642" y="34996"/>
                  </a:lnTo>
                  <a:lnTo>
                    <a:pt x="98523" y="42938"/>
                  </a:lnTo>
                  <a:lnTo>
                    <a:pt x="92772" y="50712"/>
                  </a:lnTo>
                  <a:lnTo>
                    <a:pt x="86152" y="58305"/>
                  </a:lnTo>
                  <a:lnTo>
                    <a:pt x="78625" y="65742"/>
                  </a:lnTo>
                  <a:lnTo>
                    <a:pt x="70468" y="73057"/>
                  </a:lnTo>
                  <a:lnTo>
                    <a:pt x="62155" y="80282"/>
                  </a:lnTo>
                  <a:lnTo>
                    <a:pt x="53974" y="87443"/>
                  </a:lnTo>
                  <a:lnTo>
                    <a:pt x="46025" y="94558"/>
                  </a:lnTo>
                  <a:lnTo>
                    <a:pt x="38308" y="101642"/>
                  </a:lnTo>
                  <a:lnTo>
                    <a:pt x="30781" y="108701"/>
                  </a:lnTo>
                  <a:lnTo>
                    <a:pt x="23233" y="115577"/>
                  </a:lnTo>
                  <a:lnTo>
                    <a:pt x="15320" y="121967"/>
                  </a:lnTo>
                  <a:lnTo>
                    <a:pt x="6952" y="127755"/>
                  </a:lnTo>
                  <a:lnTo>
                    <a:pt x="723" y="133256"/>
                  </a:lnTo>
                  <a:lnTo>
                    <a:pt x="0" y="138222"/>
                  </a:lnTo>
                  <a:lnTo>
                    <a:pt x="4023" y="141709"/>
                  </a:lnTo>
                  <a:lnTo>
                    <a:pt x="11367" y="143898"/>
                  </a:lnTo>
                  <a:lnTo>
                    <a:pt x="20784" y="145398"/>
                  </a:lnTo>
                  <a:lnTo>
                    <a:pt x="31215" y="146855"/>
                  </a:lnTo>
                  <a:lnTo>
                    <a:pt x="42037" y="148602"/>
                  </a:lnTo>
                  <a:lnTo>
                    <a:pt x="53113" y="150566"/>
                  </a:lnTo>
                  <a:lnTo>
                    <a:pt x="64632" y="152411"/>
                  </a:lnTo>
                  <a:lnTo>
                    <a:pt x="76678" y="153944"/>
                  </a:lnTo>
                  <a:lnTo>
                    <a:pt x="88994" y="155323"/>
                  </a:lnTo>
                  <a:lnTo>
                    <a:pt x="102468" y="157215"/>
                  </a:lnTo>
                  <a:lnTo>
                    <a:pt x="120522" y="160901"/>
                  </a:lnTo>
                  <a:lnTo>
                    <a:pt x="14898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32870" y="2568953"/>
              <a:ext cx="1895131" cy="660421"/>
            </a:xfrm>
            <a:custGeom>
              <a:avLst/>
              <a:gdLst/>
              <a:ahLst/>
              <a:cxnLst/>
              <a:rect l="0" t="0" r="0" b="0"/>
              <a:pathLst>
                <a:path w="1895131" h="660421">
                  <a:moveTo>
                    <a:pt x="0" y="589596"/>
                  </a:moveTo>
                  <a:lnTo>
                    <a:pt x="8802" y="586662"/>
                  </a:lnTo>
                  <a:lnTo>
                    <a:pt x="17149" y="583880"/>
                  </a:lnTo>
                  <a:lnTo>
                    <a:pt x="25847" y="580980"/>
                  </a:lnTo>
                  <a:lnTo>
                    <a:pt x="34968" y="577940"/>
                  </a:lnTo>
                  <a:lnTo>
                    <a:pt x="44463" y="574775"/>
                  </a:lnTo>
                  <a:lnTo>
                    <a:pt x="54260" y="571515"/>
                  </a:lnTo>
                  <a:lnTo>
                    <a:pt x="64447" y="568350"/>
                  </a:lnTo>
                  <a:lnTo>
                    <a:pt x="75269" y="565607"/>
                  </a:lnTo>
                  <a:lnTo>
                    <a:pt x="86809" y="563437"/>
                  </a:lnTo>
                  <a:lnTo>
                    <a:pt x="98999" y="561980"/>
                  </a:lnTo>
                  <a:lnTo>
                    <a:pt x="111712" y="561452"/>
                  </a:lnTo>
                  <a:lnTo>
                    <a:pt x="124827" y="561877"/>
                  </a:lnTo>
                  <a:lnTo>
                    <a:pt x="138396" y="563128"/>
                  </a:lnTo>
                  <a:lnTo>
                    <a:pt x="152644" y="565031"/>
                  </a:lnTo>
                  <a:lnTo>
                    <a:pt x="167633" y="567419"/>
                  </a:lnTo>
                  <a:lnTo>
                    <a:pt x="183122" y="570156"/>
                  </a:lnTo>
                  <a:lnTo>
                    <a:pt x="198673" y="573138"/>
                  </a:lnTo>
                  <a:lnTo>
                    <a:pt x="214023" y="576290"/>
                  </a:lnTo>
                  <a:lnTo>
                    <a:pt x="229092" y="579559"/>
                  </a:lnTo>
                  <a:lnTo>
                    <a:pt x="243898" y="582906"/>
                  </a:lnTo>
                  <a:lnTo>
                    <a:pt x="258487" y="586306"/>
                  </a:lnTo>
                  <a:lnTo>
                    <a:pt x="272911" y="589743"/>
                  </a:lnTo>
                  <a:lnTo>
                    <a:pt x="287216" y="593203"/>
                  </a:lnTo>
                  <a:lnTo>
                    <a:pt x="301438" y="596680"/>
                  </a:lnTo>
                  <a:lnTo>
                    <a:pt x="315600" y="600168"/>
                  </a:lnTo>
                  <a:lnTo>
                    <a:pt x="329721" y="603663"/>
                  </a:lnTo>
                  <a:lnTo>
                    <a:pt x="343816" y="607159"/>
                  </a:lnTo>
                  <a:lnTo>
                    <a:pt x="357892" y="610489"/>
                  </a:lnTo>
                  <a:lnTo>
                    <a:pt x="371956" y="613345"/>
                  </a:lnTo>
                  <a:lnTo>
                    <a:pt x="386006" y="615603"/>
                  </a:lnTo>
                  <a:lnTo>
                    <a:pt x="399883" y="617458"/>
                  </a:lnTo>
                  <a:lnTo>
                    <a:pt x="413280" y="619318"/>
                  </a:lnTo>
                  <a:lnTo>
                    <a:pt x="426070" y="621424"/>
                  </a:lnTo>
                  <a:lnTo>
                    <a:pt x="438287" y="623840"/>
                  </a:lnTo>
                  <a:lnTo>
                    <a:pt x="450030" y="626541"/>
                  </a:lnTo>
                  <a:lnTo>
                    <a:pt x="461418" y="629468"/>
                  </a:lnTo>
                  <a:lnTo>
                    <a:pt x="472711" y="632400"/>
                  </a:lnTo>
                  <a:lnTo>
                    <a:pt x="484294" y="634981"/>
                  </a:lnTo>
                  <a:lnTo>
                    <a:pt x="496346" y="637051"/>
                  </a:lnTo>
                  <a:lnTo>
                    <a:pt x="508714" y="638778"/>
                  </a:lnTo>
                  <a:lnTo>
                    <a:pt x="521016" y="640551"/>
                  </a:lnTo>
                  <a:lnTo>
                    <a:pt x="533037" y="642594"/>
                  </a:lnTo>
                  <a:lnTo>
                    <a:pt x="544888" y="644798"/>
                  </a:lnTo>
                  <a:lnTo>
                    <a:pt x="556911" y="646825"/>
                  </a:lnTo>
                  <a:lnTo>
                    <a:pt x="569291" y="648490"/>
                  </a:lnTo>
                  <a:lnTo>
                    <a:pt x="581893" y="649930"/>
                  </a:lnTo>
                  <a:lnTo>
                    <a:pt x="594361" y="651504"/>
                  </a:lnTo>
                  <a:lnTo>
                    <a:pt x="606496" y="653410"/>
                  </a:lnTo>
                  <a:lnTo>
                    <a:pt x="618424" y="655520"/>
                  </a:lnTo>
                  <a:lnTo>
                    <a:pt x="630500" y="657484"/>
                  </a:lnTo>
                  <a:lnTo>
                    <a:pt x="642921" y="659097"/>
                  </a:lnTo>
                  <a:lnTo>
                    <a:pt x="655721" y="660162"/>
                  </a:lnTo>
                  <a:lnTo>
                    <a:pt x="668854" y="660420"/>
                  </a:lnTo>
                  <a:lnTo>
                    <a:pt x="682252" y="659816"/>
                  </a:lnTo>
                  <a:lnTo>
                    <a:pt x="696014" y="658612"/>
                  </a:lnTo>
                  <a:lnTo>
                    <a:pt x="710391" y="657273"/>
                  </a:lnTo>
                  <a:lnTo>
                    <a:pt x="725471" y="656082"/>
                  </a:lnTo>
                  <a:lnTo>
                    <a:pt x="741192" y="655132"/>
                  </a:lnTo>
                  <a:lnTo>
                    <a:pt x="757431" y="654420"/>
                  </a:lnTo>
                  <a:lnTo>
                    <a:pt x="774050" y="653902"/>
                  </a:lnTo>
                  <a:lnTo>
                    <a:pt x="790618" y="653368"/>
                  </a:lnTo>
                  <a:lnTo>
                    <a:pt x="806434" y="652469"/>
                  </a:lnTo>
                  <a:lnTo>
                    <a:pt x="821190" y="651049"/>
                  </a:lnTo>
                  <a:lnTo>
                    <a:pt x="835232" y="649280"/>
                  </a:lnTo>
                  <a:lnTo>
                    <a:pt x="849349" y="647553"/>
                  </a:lnTo>
                  <a:lnTo>
                    <a:pt x="863996" y="646092"/>
                  </a:lnTo>
                  <a:lnTo>
                    <a:pt x="879126" y="644791"/>
                  </a:lnTo>
                  <a:lnTo>
                    <a:pt x="894368" y="643311"/>
                  </a:lnTo>
                  <a:lnTo>
                    <a:pt x="909474" y="641463"/>
                  </a:lnTo>
                  <a:lnTo>
                    <a:pt x="924196" y="639222"/>
                  </a:lnTo>
                  <a:lnTo>
                    <a:pt x="938227" y="636639"/>
                  </a:lnTo>
                  <a:lnTo>
                    <a:pt x="951474" y="633787"/>
                  </a:lnTo>
                  <a:lnTo>
                    <a:pt x="964013" y="630736"/>
                  </a:lnTo>
                  <a:lnTo>
                    <a:pt x="975981" y="627542"/>
                  </a:lnTo>
                  <a:lnTo>
                    <a:pt x="987523" y="624247"/>
                  </a:lnTo>
                  <a:lnTo>
                    <a:pt x="998921" y="620884"/>
                  </a:lnTo>
                  <a:lnTo>
                    <a:pt x="1010573" y="617472"/>
                  </a:lnTo>
                  <a:lnTo>
                    <a:pt x="1022675" y="614029"/>
                  </a:lnTo>
                  <a:lnTo>
                    <a:pt x="1035074" y="610564"/>
                  </a:lnTo>
                  <a:lnTo>
                    <a:pt x="1047398" y="607084"/>
                  </a:lnTo>
                  <a:lnTo>
                    <a:pt x="1059429" y="603589"/>
                  </a:lnTo>
                  <a:lnTo>
                    <a:pt x="1071115" y="599921"/>
                  </a:lnTo>
                  <a:lnTo>
                    <a:pt x="1082497" y="595772"/>
                  </a:lnTo>
                  <a:lnTo>
                    <a:pt x="1093637" y="591015"/>
                  </a:lnTo>
                  <a:lnTo>
                    <a:pt x="1104763" y="585683"/>
                  </a:lnTo>
                  <a:lnTo>
                    <a:pt x="1116232" y="579880"/>
                  </a:lnTo>
                  <a:lnTo>
                    <a:pt x="1128210" y="573721"/>
                  </a:lnTo>
                  <a:lnTo>
                    <a:pt x="1140527" y="567467"/>
                  </a:lnTo>
                  <a:lnTo>
                    <a:pt x="1152796" y="561502"/>
                  </a:lnTo>
                  <a:lnTo>
                    <a:pt x="1164788" y="556008"/>
                  </a:lnTo>
                  <a:lnTo>
                    <a:pt x="1176451" y="550828"/>
                  </a:lnTo>
                  <a:lnTo>
                    <a:pt x="1187815" y="545583"/>
                  </a:lnTo>
                  <a:lnTo>
                    <a:pt x="1198944" y="540051"/>
                  </a:lnTo>
                  <a:lnTo>
                    <a:pt x="1210063" y="534182"/>
                  </a:lnTo>
                  <a:lnTo>
                    <a:pt x="1221528" y="528008"/>
                  </a:lnTo>
                  <a:lnTo>
                    <a:pt x="1233502" y="521588"/>
                  </a:lnTo>
                  <a:lnTo>
                    <a:pt x="1245816" y="514818"/>
                  </a:lnTo>
                  <a:lnTo>
                    <a:pt x="1258083" y="507442"/>
                  </a:lnTo>
                  <a:lnTo>
                    <a:pt x="1270075" y="499373"/>
                  </a:lnTo>
                  <a:lnTo>
                    <a:pt x="1281737" y="490836"/>
                  </a:lnTo>
                  <a:lnTo>
                    <a:pt x="1293101" y="482260"/>
                  </a:lnTo>
                  <a:lnTo>
                    <a:pt x="1304221" y="473899"/>
                  </a:lnTo>
                  <a:lnTo>
                    <a:pt x="1314994" y="465829"/>
                  </a:lnTo>
                  <a:lnTo>
                    <a:pt x="1325162" y="458029"/>
                  </a:lnTo>
                  <a:lnTo>
                    <a:pt x="1334633" y="450450"/>
                  </a:lnTo>
                  <a:lnTo>
                    <a:pt x="1343469" y="443039"/>
                  </a:lnTo>
                  <a:lnTo>
                    <a:pt x="1351791" y="435748"/>
                  </a:lnTo>
                  <a:lnTo>
                    <a:pt x="1359726" y="428544"/>
                  </a:lnTo>
                  <a:lnTo>
                    <a:pt x="1367376" y="421398"/>
                  </a:lnTo>
                  <a:lnTo>
                    <a:pt x="1374828" y="414294"/>
                  </a:lnTo>
                  <a:lnTo>
                    <a:pt x="1382145" y="407213"/>
                  </a:lnTo>
                  <a:lnTo>
                    <a:pt x="1389535" y="399983"/>
                  </a:lnTo>
                  <a:lnTo>
                    <a:pt x="1397336" y="392290"/>
                  </a:lnTo>
                  <a:lnTo>
                    <a:pt x="1405693" y="384001"/>
                  </a:lnTo>
                  <a:lnTo>
                    <a:pt x="1414425" y="375145"/>
                  </a:lnTo>
                  <a:lnTo>
                    <a:pt x="1423132" y="365821"/>
                  </a:lnTo>
                  <a:lnTo>
                    <a:pt x="1431581" y="356146"/>
                  </a:lnTo>
                  <a:lnTo>
                    <a:pt x="1439711" y="346378"/>
                  </a:lnTo>
                  <a:lnTo>
                    <a:pt x="1447550" y="336900"/>
                  </a:lnTo>
                  <a:lnTo>
                    <a:pt x="1455159" y="327894"/>
                  </a:lnTo>
                  <a:lnTo>
                    <a:pt x="1462762" y="319204"/>
                  </a:lnTo>
                  <a:lnTo>
                    <a:pt x="1470713" y="310448"/>
                  </a:lnTo>
                  <a:lnTo>
                    <a:pt x="1479178" y="301406"/>
                  </a:lnTo>
                  <a:lnTo>
                    <a:pt x="1488153" y="292027"/>
                  </a:lnTo>
                  <a:lnTo>
                    <a:pt x="1497558" y="282344"/>
                  </a:lnTo>
                  <a:lnTo>
                    <a:pt x="1507287" y="272419"/>
                  </a:lnTo>
                  <a:lnTo>
                    <a:pt x="1517092" y="262312"/>
                  </a:lnTo>
                  <a:lnTo>
                    <a:pt x="1526594" y="252074"/>
                  </a:lnTo>
                  <a:lnTo>
                    <a:pt x="1535616" y="241744"/>
                  </a:lnTo>
                  <a:lnTo>
                    <a:pt x="1544318" y="231351"/>
                  </a:lnTo>
                  <a:lnTo>
                    <a:pt x="1553081" y="220913"/>
                  </a:lnTo>
                  <a:lnTo>
                    <a:pt x="1562123" y="210446"/>
                  </a:lnTo>
                  <a:lnTo>
                    <a:pt x="1571333" y="199958"/>
                  </a:lnTo>
                  <a:lnTo>
                    <a:pt x="1580370" y="189457"/>
                  </a:lnTo>
                  <a:lnTo>
                    <a:pt x="1589049" y="178947"/>
                  </a:lnTo>
                  <a:lnTo>
                    <a:pt x="1597504" y="168431"/>
                  </a:lnTo>
                  <a:lnTo>
                    <a:pt x="1606094" y="157911"/>
                  </a:lnTo>
                  <a:lnTo>
                    <a:pt x="1615020" y="147393"/>
                  </a:lnTo>
                  <a:lnTo>
                    <a:pt x="1624322" y="137041"/>
                  </a:lnTo>
                  <a:lnTo>
                    <a:pt x="1633952" y="127163"/>
                  </a:lnTo>
                  <a:lnTo>
                    <a:pt x="1643836" y="117889"/>
                  </a:lnTo>
                  <a:lnTo>
                    <a:pt x="1653746" y="109187"/>
                  </a:lnTo>
                  <a:lnTo>
                    <a:pt x="1663319" y="100956"/>
                  </a:lnTo>
                  <a:lnTo>
                    <a:pt x="1672390" y="93084"/>
                  </a:lnTo>
                  <a:lnTo>
                    <a:pt x="1681124" y="85474"/>
                  </a:lnTo>
                  <a:lnTo>
                    <a:pt x="1689909" y="78050"/>
                  </a:lnTo>
                  <a:lnTo>
                    <a:pt x="1698969" y="70761"/>
                  </a:lnTo>
                  <a:lnTo>
                    <a:pt x="1708363" y="63728"/>
                  </a:lnTo>
                  <a:lnTo>
                    <a:pt x="1718053" y="57232"/>
                  </a:lnTo>
                  <a:lnTo>
                    <a:pt x="1727984" y="51378"/>
                  </a:lnTo>
                  <a:lnTo>
                    <a:pt x="1738095" y="45955"/>
                  </a:lnTo>
                  <a:lnTo>
                    <a:pt x="1748335" y="40546"/>
                  </a:lnTo>
                  <a:lnTo>
                    <a:pt x="1758671" y="34909"/>
                  </a:lnTo>
                  <a:lnTo>
                    <a:pt x="1769240" y="29139"/>
                  </a:lnTo>
                  <a:lnTo>
                    <a:pt x="1780326" y="23565"/>
                  </a:lnTo>
                  <a:lnTo>
                    <a:pt x="1792047" y="18374"/>
                  </a:lnTo>
                  <a:lnTo>
                    <a:pt x="1804359" y="13754"/>
                  </a:lnTo>
                  <a:lnTo>
                    <a:pt x="1817158" y="9956"/>
                  </a:lnTo>
                  <a:lnTo>
                    <a:pt x="1830310" y="7035"/>
                  </a:lnTo>
                  <a:lnTo>
                    <a:pt x="1843303" y="4884"/>
                  </a:lnTo>
                  <a:lnTo>
                    <a:pt x="1856624" y="3116"/>
                  </a:lnTo>
                  <a:lnTo>
                    <a:pt x="1872560" y="1577"/>
                  </a:lnTo>
                  <a:lnTo>
                    <a:pt x="18951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187404" y="2381546"/>
              <a:ext cx="208007" cy="286748"/>
            </a:xfrm>
            <a:custGeom>
              <a:avLst/>
              <a:gdLst/>
              <a:ahLst/>
              <a:cxnLst/>
              <a:rect l="0" t="0" r="0" b="0"/>
              <a:pathLst>
                <a:path w="208007" h="286748">
                  <a:moveTo>
                    <a:pt x="119580" y="18951"/>
                  </a:moveTo>
                  <a:lnTo>
                    <a:pt x="113579" y="13217"/>
                  </a:lnTo>
                  <a:lnTo>
                    <a:pt x="106733" y="8934"/>
                  </a:lnTo>
                  <a:lnTo>
                    <a:pt x="98341" y="5727"/>
                  </a:lnTo>
                  <a:lnTo>
                    <a:pt x="88542" y="3366"/>
                  </a:lnTo>
                  <a:lnTo>
                    <a:pt x="77579" y="1669"/>
                  </a:lnTo>
                  <a:lnTo>
                    <a:pt x="65727" y="483"/>
                  </a:lnTo>
                  <a:lnTo>
                    <a:pt x="53550" y="0"/>
                  </a:lnTo>
                  <a:lnTo>
                    <a:pt x="41849" y="728"/>
                  </a:lnTo>
                  <a:lnTo>
                    <a:pt x="31036" y="2857"/>
                  </a:lnTo>
                  <a:lnTo>
                    <a:pt x="21476" y="6592"/>
                  </a:lnTo>
                  <a:lnTo>
                    <a:pt x="13652" y="12306"/>
                  </a:lnTo>
                  <a:lnTo>
                    <a:pt x="7655" y="20001"/>
                  </a:lnTo>
                  <a:lnTo>
                    <a:pt x="3423" y="29237"/>
                  </a:lnTo>
                  <a:lnTo>
                    <a:pt x="933" y="39337"/>
                  </a:lnTo>
                  <a:lnTo>
                    <a:pt x="0" y="49828"/>
                  </a:lnTo>
                  <a:lnTo>
                    <a:pt x="486" y="60462"/>
                  </a:lnTo>
                  <a:lnTo>
                    <a:pt x="2399" y="71127"/>
                  </a:lnTo>
                  <a:lnTo>
                    <a:pt x="5617" y="81765"/>
                  </a:lnTo>
                  <a:lnTo>
                    <a:pt x="10235" y="91874"/>
                  </a:lnTo>
                  <a:lnTo>
                    <a:pt x="16616" y="100531"/>
                  </a:lnTo>
                  <a:lnTo>
                    <a:pt x="24794" y="107348"/>
                  </a:lnTo>
                  <a:lnTo>
                    <a:pt x="34371" y="112265"/>
                  </a:lnTo>
                  <a:lnTo>
                    <a:pt x="44709" y="115281"/>
                  </a:lnTo>
                  <a:lnTo>
                    <a:pt x="55363" y="116615"/>
                  </a:lnTo>
                  <a:lnTo>
                    <a:pt x="66108" y="116921"/>
                  </a:lnTo>
                  <a:lnTo>
                    <a:pt x="76846" y="117144"/>
                  </a:lnTo>
                  <a:lnTo>
                    <a:pt x="87549" y="117827"/>
                  </a:lnTo>
                  <a:lnTo>
                    <a:pt x="98210" y="119122"/>
                  </a:lnTo>
                  <a:lnTo>
                    <a:pt x="108835" y="120989"/>
                  </a:lnTo>
                  <a:lnTo>
                    <a:pt x="119432" y="123326"/>
                  </a:lnTo>
                  <a:lnTo>
                    <a:pt x="130009" y="126183"/>
                  </a:lnTo>
                  <a:lnTo>
                    <a:pt x="140569" y="129770"/>
                  </a:lnTo>
                  <a:lnTo>
                    <a:pt x="151115" y="134143"/>
                  </a:lnTo>
                  <a:lnTo>
                    <a:pt x="161486" y="139213"/>
                  </a:lnTo>
                  <a:lnTo>
                    <a:pt x="171376" y="144840"/>
                  </a:lnTo>
                  <a:lnTo>
                    <a:pt x="180649" y="150894"/>
                  </a:lnTo>
                  <a:lnTo>
                    <a:pt x="189011" y="157587"/>
                  </a:lnTo>
                  <a:lnTo>
                    <a:pt x="195950" y="165443"/>
                  </a:lnTo>
                  <a:lnTo>
                    <a:pt x="201314" y="174652"/>
                  </a:lnTo>
                  <a:lnTo>
                    <a:pt x="205103" y="184939"/>
                  </a:lnTo>
                  <a:lnTo>
                    <a:pt x="207285" y="195761"/>
                  </a:lnTo>
                  <a:lnTo>
                    <a:pt x="208006" y="206739"/>
                  </a:lnTo>
                  <a:lnTo>
                    <a:pt x="207203" y="217533"/>
                  </a:lnTo>
                  <a:lnTo>
                    <a:pt x="204546" y="227773"/>
                  </a:lnTo>
                  <a:lnTo>
                    <a:pt x="200018" y="237323"/>
                  </a:lnTo>
                  <a:lnTo>
                    <a:pt x="193878" y="246225"/>
                  </a:lnTo>
                  <a:lnTo>
                    <a:pt x="186469" y="254599"/>
                  </a:lnTo>
                  <a:lnTo>
                    <a:pt x="178111" y="262560"/>
                  </a:lnTo>
                  <a:lnTo>
                    <a:pt x="168909" y="269892"/>
                  </a:lnTo>
                  <a:lnTo>
                    <a:pt x="158756" y="276066"/>
                  </a:lnTo>
                  <a:lnTo>
                    <a:pt x="147672" y="280881"/>
                  </a:lnTo>
                  <a:lnTo>
                    <a:pt x="135959" y="284283"/>
                  </a:lnTo>
                  <a:lnTo>
                    <a:pt x="124096" y="286200"/>
                  </a:lnTo>
                  <a:lnTo>
                    <a:pt x="112376" y="286747"/>
                  </a:lnTo>
                  <a:lnTo>
                    <a:pt x="100895" y="286167"/>
                  </a:lnTo>
                  <a:lnTo>
                    <a:pt x="89655" y="284723"/>
                  </a:lnTo>
                  <a:lnTo>
                    <a:pt x="78625" y="282650"/>
                  </a:lnTo>
                  <a:lnTo>
                    <a:pt x="68215" y="280285"/>
                  </a:lnTo>
                  <a:lnTo>
                    <a:pt x="58248" y="277837"/>
                  </a:lnTo>
                  <a:lnTo>
                    <a:pt x="47850" y="275095"/>
                  </a:lnTo>
                  <a:lnTo>
                    <a:pt x="35353" y="271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445059" y="2506907"/>
              <a:ext cx="177781" cy="111496"/>
            </a:xfrm>
            <a:custGeom>
              <a:avLst/>
              <a:gdLst/>
              <a:ahLst/>
              <a:cxnLst/>
              <a:rect l="0" t="0" r="0" b="0"/>
              <a:pathLst>
                <a:path w="177781" h="111496">
                  <a:moveTo>
                    <a:pt x="93552" y="51518"/>
                  </a:moveTo>
                  <a:lnTo>
                    <a:pt x="90552" y="42783"/>
                  </a:lnTo>
                  <a:lnTo>
                    <a:pt x="87129" y="35077"/>
                  </a:lnTo>
                  <a:lnTo>
                    <a:pt x="82928" y="27679"/>
                  </a:lnTo>
                  <a:lnTo>
                    <a:pt x="77855" y="20591"/>
                  </a:lnTo>
                  <a:lnTo>
                    <a:pt x="71726" y="14061"/>
                  </a:lnTo>
                  <a:lnTo>
                    <a:pt x="64547" y="8202"/>
                  </a:lnTo>
                  <a:lnTo>
                    <a:pt x="56632" y="3456"/>
                  </a:lnTo>
                  <a:lnTo>
                    <a:pt x="48486" y="630"/>
                  </a:lnTo>
                  <a:lnTo>
                    <a:pt x="40418" y="0"/>
                  </a:lnTo>
                  <a:lnTo>
                    <a:pt x="32547" y="1527"/>
                  </a:lnTo>
                  <a:lnTo>
                    <a:pt x="24882" y="5136"/>
                  </a:lnTo>
                  <a:lnTo>
                    <a:pt x="17408" y="10568"/>
                  </a:lnTo>
                  <a:lnTo>
                    <a:pt x="10576" y="17619"/>
                  </a:lnTo>
                  <a:lnTo>
                    <a:pt x="5271" y="26238"/>
                  </a:lnTo>
                  <a:lnTo>
                    <a:pt x="1854" y="36248"/>
                  </a:lnTo>
                  <a:lnTo>
                    <a:pt x="203" y="47221"/>
                  </a:lnTo>
                  <a:lnTo>
                    <a:pt x="0" y="58577"/>
                  </a:lnTo>
                  <a:lnTo>
                    <a:pt x="909" y="69945"/>
                  </a:lnTo>
                  <a:lnTo>
                    <a:pt x="2957" y="80848"/>
                  </a:lnTo>
                  <a:lnTo>
                    <a:pt x="6527" y="90637"/>
                  </a:lnTo>
                  <a:lnTo>
                    <a:pt x="11697" y="99055"/>
                  </a:lnTo>
                  <a:lnTo>
                    <a:pt x="18116" y="105707"/>
                  </a:lnTo>
                  <a:lnTo>
                    <a:pt x="25188" y="109902"/>
                  </a:lnTo>
                  <a:lnTo>
                    <a:pt x="32499" y="111495"/>
                  </a:lnTo>
                  <a:lnTo>
                    <a:pt x="39848" y="110633"/>
                  </a:lnTo>
                  <a:lnTo>
                    <a:pt x="47153" y="107480"/>
                  </a:lnTo>
                  <a:lnTo>
                    <a:pt x="54393" y="102363"/>
                  </a:lnTo>
                  <a:lnTo>
                    <a:pt x="61407" y="95694"/>
                  </a:lnTo>
                  <a:lnTo>
                    <a:pt x="67897" y="87865"/>
                  </a:lnTo>
                  <a:lnTo>
                    <a:pt x="73751" y="79221"/>
                  </a:lnTo>
                  <a:lnTo>
                    <a:pt x="79200" y="70836"/>
                  </a:lnTo>
                  <a:lnTo>
                    <a:pt x="85500" y="64703"/>
                  </a:lnTo>
                  <a:lnTo>
                    <a:pt x="93134" y="61887"/>
                  </a:lnTo>
                  <a:lnTo>
                    <a:pt x="100726" y="62052"/>
                  </a:lnTo>
                  <a:lnTo>
                    <a:pt x="107987" y="64418"/>
                  </a:lnTo>
                  <a:lnTo>
                    <a:pt x="115209" y="68144"/>
                  </a:lnTo>
                  <a:lnTo>
                    <a:pt x="122818" y="72428"/>
                  </a:lnTo>
                  <a:lnTo>
                    <a:pt x="131002" y="76790"/>
                  </a:lnTo>
                  <a:lnTo>
                    <a:pt x="139488" y="80693"/>
                  </a:lnTo>
                  <a:lnTo>
                    <a:pt x="148598" y="83691"/>
                  </a:lnTo>
                  <a:lnTo>
                    <a:pt x="160252" y="84923"/>
                  </a:lnTo>
                  <a:lnTo>
                    <a:pt x="177780" y="83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32094" y="2453114"/>
              <a:ext cx="106560" cy="115687"/>
            </a:xfrm>
            <a:custGeom>
              <a:avLst/>
              <a:gdLst/>
              <a:ahLst/>
              <a:cxnLst/>
              <a:rect l="0" t="0" r="0" b="0"/>
              <a:pathLst>
                <a:path w="106560" h="115687">
                  <a:moveTo>
                    <a:pt x="74973" y="21083"/>
                  </a:moveTo>
                  <a:lnTo>
                    <a:pt x="69038" y="15282"/>
                  </a:lnTo>
                  <a:lnTo>
                    <a:pt x="62834" y="10358"/>
                  </a:lnTo>
                  <a:lnTo>
                    <a:pt x="55743" y="5869"/>
                  </a:lnTo>
                  <a:lnTo>
                    <a:pt x="47974" y="2166"/>
                  </a:lnTo>
                  <a:lnTo>
                    <a:pt x="39977" y="98"/>
                  </a:lnTo>
                  <a:lnTo>
                    <a:pt x="32040" y="0"/>
                  </a:lnTo>
                  <a:lnTo>
                    <a:pt x="24438" y="1897"/>
                  </a:lnTo>
                  <a:lnTo>
                    <a:pt x="17494" y="5760"/>
                  </a:lnTo>
                  <a:lnTo>
                    <a:pt x="11320" y="11364"/>
                  </a:lnTo>
                  <a:lnTo>
                    <a:pt x="6177" y="18531"/>
                  </a:lnTo>
                  <a:lnTo>
                    <a:pt x="2544" y="27229"/>
                  </a:lnTo>
                  <a:lnTo>
                    <a:pt x="546" y="37292"/>
                  </a:lnTo>
                  <a:lnTo>
                    <a:pt x="0" y="48300"/>
                  </a:lnTo>
                  <a:lnTo>
                    <a:pt x="614" y="59680"/>
                  </a:lnTo>
                  <a:lnTo>
                    <a:pt x="2106" y="71064"/>
                  </a:lnTo>
                  <a:lnTo>
                    <a:pt x="4562" y="81977"/>
                  </a:lnTo>
                  <a:lnTo>
                    <a:pt x="8413" y="91773"/>
                  </a:lnTo>
                  <a:lnTo>
                    <a:pt x="13781" y="100201"/>
                  </a:lnTo>
                  <a:lnTo>
                    <a:pt x="20503" y="107028"/>
                  </a:lnTo>
                  <a:lnTo>
                    <a:pt x="28312" y="111874"/>
                  </a:lnTo>
                  <a:lnTo>
                    <a:pt x="36930" y="114721"/>
                  </a:lnTo>
                  <a:lnTo>
                    <a:pt x="45970" y="115686"/>
                  </a:lnTo>
                  <a:lnTo>
                    <a:pt x="54951" y="114830"/>
                  </a:lnTo>
                  <a:lnTo>
                    <a:pt x="63613" y="112374"/>
                  </a:lnTo>
                  <a:lnTo>
                    <a:pt x="71787" y="108750"/>
                  </a:lnTo>
                  <a:lnTo>
                    <a:pt x="80214" y="104053"/>
                  </a:lnTo>
                  <a:lnTo>
                    <a:pt x="90747" y="96757"/>
                  </a:lnTo>
                  <a:lnTo>
                    <a:pt x="106559" y="84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91295" y="2411026"/>
              <a:ext cx="73701" cy="117412"/>
            </a:xfrm>
            <a:custGeom>
              <a:avLst/>
              <a:gdLst/>
              <a:ahLst/>
              <a:cxnLst/>
              <a:rect l="0" t="0" r="0" b="0"/>
              <a:pathLst>
                <a:path w="73701" h="117412">
                  <a:moveTo>
                    <a:pt x="0" y="84227"/>
                  </a:moveTo>
                  <a:lnTo>
                    <a:pt x="2934" y="93029"/>
                  </a:lnTo>
                  <a:lnTo>
                    <a:pt x="5716" y="101375"/>
                  </a:lnTo>
                  <a:lnTo>
                    <a:pt x="8598" y="110001"/>
                  </a:lnTo>
                  <a:lnTo>
                    <a:pt x="10998" y="116402"/>
                  </a:lnTo>
                  <a:lnTo>
                    <a:pt x="11993" y="117411"/>
                  </a:lnTo>
                  <a:lnTo>
                    <a:pt x="11572" y="114107"/>
                  </a:lnTo>
                  <a:lnTo>
                    <a:pt x="10115" y="108046"/>
                  </a:lnTo>
                  <a:lnTo>
                    <a:pt x="8291" y="100133"/>
                  </a:lnTo>
                  <a:lnTo>
                    <a:pt x="6958" y="90715"/>
                  </a:lnTo>
                  <a:lnTo>
                    <a:pt x="6540" y="80064"/>
                  </a:lnTo>
                  <a:lnTo>
                    <a:pt x="7236" y="68778"/>
                  </a:lnTo>
                  <a:lnTo>
                    <a:pt x="9220" y="57719"/>
                  </a:lnTo>
                  <a:lnTo>
                    <a:pt x="12452" y="47352"/>
                  </a:lnTo>
                  <a:lnTo>
                    <a:pt x="17061" y="37930"/>
                  </a:lnTo>
                  <a:lnTo>
                    <a:pt x="23428" y="29672"/>
                  </a:lnTo>
                  <a:lnTo>
                    <a:pt x="31579" y="22566"/>
                  </a:lnTo>
                  <a:lnTo>
                    <a:pt x="40667" y="16590"/>
                  </a:lnTo>
                  <a:lnTo>
                    <a:pt x="50033" y="11218"/>
                  </a:lnTo>
                  <a:lnTo>
                    <a:pt x="60501" y="597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15666" y="2413476"/>
              <a:ext cx="159900" cy="100327"/>
            </a:xfrm>
            <a:custGeom>
              <a:avLst/>
              <a:gdLst/>
              <a:ahLst/>
              <a:cxnLst/>
              <a:rect l="0" t="0" r="0" b="0"/>
              <a:pathLst>
                <a:path w="159900" h="100327">
                  <a:moveTo>
                    <a:pt x="65142" y="71249"/>
                  </a:moveTo>
                  <a:lnTo>
                    <a:pt x="67942" y="62448"/>
                  </a:lnTo>
                  <a:lnTo>
                    <a:pt x="69443" y="54101"/>
                  </a:lnTo>
                  <a:lnTo>
                    <a:pt x="69746" y="45407"/>
                  </a:lnTo>
                  <a:lnTo>
                    <a:pt x="68894" y="36459"/>
                  </a:lnTo>
                  <a:lnTo>
                    <a:pt x="66777" y="27612"/>
                  </a:lnTo>
                  <a:lnTo>
                    <a:pt x="63451" y="19087"/>
                  </a:lnTo>
                  <a:lnTo>
                    <a:pt x="58943" y="11417"/>
                  </a:lnTo>
                  <a:lnTo>
                    <a:pt x="53174" y="5485"/>
                  </a:lnTo>
                  <a:lnTo>
                    <a:pt x="46233" y="1623"/>
                  </a:lnTo>
                  <a:lnTo>
                    <a:pt x="38642" y="0"/>
                  </a:lnTo>
                  <a:lnTo>
                    <a:pt x="31242" y="873"/>
                  </a:lnTo>
                  <a:lnTo>
                    <a:pt x="24492" y="4127"/>
                  </a:lnTo>
                  <a:lnTo>
                    <a:pt x="18488" y="9378"/>
                  </a:lnTo>
                  <a:lnTo>
                    <a:pt x="13147" y="16174"/>
                  </a:lnTo>
                  <a:lnTo>
                    <a:pt x="8344" y="24107"/>
                  </a:lnTo>
                  <a:lnTo>
                    <a:pt x="4267" y="32853"/>
                  </a:lnTo>
                  <a:lnTo>
                    <a:pt x="1427" y="42167"/>
                  </a:lnTo>
                  <a:lnTo>
                    <a:pt x="0" y="51869"/>
                  </a:lnTo>
                  <a:lnTo>
                    <a:pt x="24" y="61670"/>
                  </a:lnTo>
                  <a:lnTo>
                    <a:pt x="1560" y="71177"/>
                  </a:lnTo>
                  <a:lnTo>
                    <a:pt x="4487" y="80190"/>
                  </a:lnTo>
                  <a:lnTo>
                    <a:pt x="8726" y="88206"/>
                  </a:lnTo>
                  <a:lnTo>
                    <a:pt x="14312" y="94381"/>
                  </a:lnTo>
                  <a:lnTo>
                    <a:pt x="21135" y="98415"/>
                  </a:lnTo>
                  <a:lnTo>
                    <a:pt x="28816" y="100326"/>
                  </a:lnTo>
                  <a:lnTo>
                    <a:pt x="36810" y="100178"/>
                  </a:lnTo>
                  <a:lnTo>
                    <a:pt x="44771" y="98225"/>
                  </a:lnTo>
                  <a:lnTo>
                    <a:pt x="52402" y="94662"/>
                  </a:lnTo>
                  <a:lnTo>
                    <a:pt x="59375" y="89538"/>
                  </a:lnTo>
                  <a:lnTo>
                    <a:pt x="65585" y="83046"/>
                  </a:lnTo>
                  <a:lnTo>
                    <a:pt x="71289" y="76276"/>
                  </a:lnTo>
                  <a:lnTo>
                    <a:pt x="77778" y="71346"/>
                  </a:lnTo>
                  <a:lnTo>
                    <a:pt x="85717" y="69259"/>
                  </a:lnTo>
                  <a:lnTo>
                    <a:pt x="94046" y="69378"/>
                  </a:lnTo>
                  <a:lnTo>
                    <a:pt x="102607" y="70865"/>
                  </a:lnTo>
                  <a:lnTo>
                    <a:pt x="111343" y="72660"/>
                  </a:lnTo>
                  <a:lnTo>
                    <a:pt x="119976" y="73502"/>
                  </a:lnTo>
                  <a:lnTo>
                    <a:pt x="128362" y="72796"/>
                  </a:lnTo>
                  <a:lnTo>
                    <a:pt x="136967" y="70835"/>
                  </a:lnTo>
                  <a:lnTo>
                    <a:pt x="146871" y="67083"/>
                  </a:lnTo>
                  <a:lnTo>
                    <a:pt x="159899" y="60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075565" y="2380988"/>
              <a:ext cx="151946" cy="81454"/>
            </a:xfrm>
            <a:custGeom>
              <a:avLst/>
              <a:gdLst/>
              <a:ahLst/>
              <a:cxnLst/>
              <a:rect l="0" t="0" r="0" b="0"/>
              <a:pathLst>
                <a:path w="151946" h="81454">
                  <a:moveTo>
                    <a:pt x="0" y="40566"/>
                  </a:moveTo>
                  <a:lnTo>
                    <a:pt x="67" y="52234"/>
                  </a:lnTo>
                  <a:lnTo>
                    <a:pt x="707" y="62723"/>
                  </a:lnTo>
                  <a:lnTo>
                    <a:pt x="1980" y="72946"/>
                  </a:lnTo>
                  <a:lnTo>
                    <a:pt x="2965" y="80316"/>
                  </a:lnTo>
                  <a:lnTo>
                    <a:pt x="2837" y="81453"/>
                  </a:lnTo>
                  <a:lnTo>
                    <a:pt x="2283" y="77466"/>
                  </a:lnTo>
                  <a:lnTo>
                    <a:pt x="1877" y="70180"/>
                  </a:lnTo>
                  <a:lnTo>
                    <a:pt x="2046" y="61099"/>
                  </a:lnTo>
                  <a:lnTo>
                    <a:pt x="2942" y="51164"/>
                  </a:lnTo>
                  <a:lnTo>
                    <a:pt x="4849" y="41510"/>
                  </a:lnTo>
                  <a:lnTo>
                    <a:pt x="8256" y="33596"/>
                  </a:lnTo>
                  <a:lnTo>
                    <a:pt x="13284" y="28053"/>
                  </a:lnTo>
                  <a:lnTo>
                    <a:pt x="19592" y="25123"/>
                  </a:lnTo>
                  <a:lnTo>
                    <a:pt x="26580" y="25032"/>
                  </a:lnTo>
                  <a:lnTo>
                    <a:pt x="33836" y="27549"/>
                  </a:lnTo>
                  <a:lnTo>
                    <a:pt x="41253" y="30446"/>
                  </a:lnTo>
                  <a:lnTo>
                    <a:pt x="48101" y="30499"/>
                  </a:lnTo>
                  <a:lnTo>
                    <a:pt x="53525" y="27368"/>
                  </a:lnTo>
                  <a:lnTo>
                    <a:pt x="58252" y="22186"/>
                  </a:lnTo>
                  <a:lnTo>
                    <a:pt x="63019" y="15950"/>
                  </a:lnTo>
                  <a:lnTo>
                    <a:pt x="68316" y="9718"/>
                  </a:lnTo>
                  <a:lnTo>
                    <a:pt x="74522" y="4699"/>
                  </a:lnTo>
                  <a:lnTo>
                    <a:pt x="81717" y="1418"/>
                  </a:lnTo>
                  <a:lnTo>
                    <a:pt x="89625" y="0"/>
                  </a:lnTo>
                  <a:lnTo>
                    <a:pt x="97760" y="472"/>
                  </a:lnTo>
                  <a:lnTo>
                    <a:pt x="105809" y="2640"/>
                  </a:lnTo>
                  <a:lnTo>
                    <a:pt x="113496" y="6344"/>
                  </a:lnTo>
                  <a:lnTo>
                    <a:pt x="120505" y="11562"/>
                  </a:lnTo>
                  <a:lnTo>
                    <a:pt x="126733" y="18139"/>
                  </a:lnTo>
                  <a:lnTo>
                    <a:pt x="132255" y="25823"/>
                  </a:lnTo>
                  <a:lnTo>
                    <a:pt x="137206" y="34350"/>
                  </a:lnTo>
                  <a:lnTo>
                    <a:pt x="141740" y="43459"/>
                  </a:lnTo>
                  <a:lnTo>
                    <a:pt x="146487" y="51777"/>
                  </a:lnTo>
                  <a:lnTo>
                    <a:pt x="151945" y="55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9128207" y="2105699"/>
            <a:ext cx="747525" cy="610654"/>
            <a:chOff x="9128207" y="2105699"/>
            <a:chExt cx="747525" cy="610654"/>
          </a:xfrm>
        </p:grpSpPr>
        <p:sp>
          <p:nvSpPr>
            <p:cNvPr id="141" name="Freeform 140"/>
            <p:cNvSpPr/>
            <p:nvPr/>
          </p:nvSpPr>
          <p:spPr>
            <a:xfrm>
              <a:off x="9259023" y="2275667"/>
              <a:ext cx="111340" cy="145877"/>
            </a:xfrm>
            <a:custGeom>
              <a:avLst/>
              <a:gdLst/>
              <a:ahLst/>
              <a:cxnLst/>
              <a:rect l="0" t="0" r="0" b="0"/>
              <a:pathLst>
                <a:path w="111340" h="145877">
                  <a:moveTo>
                    <a:pt x="37640" y="61659"/>
                  </a:moveTo>
                  <a:lnTo>
                    <a:pt x="49107" y="61391"/>
                  </a:lnTo>
                  <a:lnTo>
                    <a:pt x="57676" y="58830"/>
                  </a:lnTo>
                  <a:lnTo>
                    <a:pt x="64079" y="53653"/>
                  </a:lnTo>
                  <a:lnTo>
                    <a:pt x="68454" y="46560"/>
                  </a:lnTo>
                  <a:lnTo>
                    <a:pt x="70552" y="38591"/>
                  </a:lnTo>
                  <a:lnTo>
                    <a:pt x="70431" y="30436"/>
                  </a:lnTo>
                  <a:lnTo>
                    <a:pt x="68265" y="22565"/>
                  </a:lnTo>
                  <a:lnTo>
                    <a:pt x="64161" y="15378"/>
                  </a:lnTo>
                  <a:lnTo>
                    <a:pt x="58373" y="9015"/>
                  </a:lnTo>
                  <a:lnTo>
                    <a:pt x="51407" y="3900"/>
                  </a:lnTo>
                  <a:lnTo>
                    <a:pt x="43902" y="814"/>
                  </a:lnTo>
                  <a:lnTo>
                    <a:pt x="36273" y="0"/>
                  </a:lnTo>
                  <a:lnTo>
                    <a:pt x="28866" y="1402"/>
                  </a:lnTo>
                  <a:lnTo>
                    <a:pt x="22044" y="4926"/>
                  </a:lnTo>
                  <a:lnTo>
                    <a:pt x="15945" y="10299"/>
                  </a:lnTo>
                  <a:lnTo>
                    <a:pt x="10680" y="17311"/>
                  </a:lnTo>
                  <a:lnTo>
                    <a:pt x="6433" y="25904"/>
                  </a:lnTo>
                  <a:lnTo>
                    <a:pt x="3210" y="35897"/>
                  </a:lnTo>
                  <a:lnTo>
                    <a:pt x="1025" y="46858"/>
                  </a:lnTo>
                  <a:lnTo>
                    <a:pt x="0" y="58206"/>
                  </a:lnTo>
                  <a:lnTo>
                    <a:pt x="91" y="69578"/>
                  </a:lnTo>
                  <a:lnTo>
                    <a:pt x="1286" y="80822"/>
                  </a:lnTo>
                  <a:lnTo>
                    <a:pt x="3684" y="91906"/>
                  </a:lnTo>
                  <a:lnTo>
                    <a:pt x="7226" y="102834"/>
                  </a:lnTo>
                  <a:lnTo>
                    <a:pt x="11893" y="113308"/>
                  </a:lnTo>
                  <a:lnTo>
                    <a:pt x="17774" y="122744"/>
                  </a:lnTo>
                  <a:lnTo>
                    <a:pt x="24804" y="130897"/>
                  </a:lnTo>
                  <a:lnTo>
                    <a:pt x="32795" y="137525"/>
                  </a:lnTo>
                  <a:lnTo>
                    <a:pt x="41530" y="142229"/>
                  </a:lnTo>
                  <a:lnTo>
                    <a:pt x="50807" y="144978"/>
                  </a:lnTo>
                  <a:lnTo>
                    <a:pt x="60307" y="145876"/>
                  </a:lnTo>
                  <a:lnTo>
                    <a:pt x="69603" y="144974"/>
                  </a:lnTo>
                  <a:lnTo>
                    <a:pt x="78474" y="142486"/>
                  </a:lnTo>
                  <a:lnTo>
                    <a:pt x="86592" y="138841"/>
                  </a:lnTo>
                  <a:lnTo>
                    <a:pt x="94232" y="134127"/>
                  </a:lnTo>
                  <a:lnTo>
                    <a:pt x="102061" y="126817"/>
                  </a:lnTo>
                  <a:lnTo>
                    <a:pt x="111339" y="114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80891" y="2332646"/>
              <a:ext cx="105286" cy="88250"/>
            </a:xfrm>
            <a:custGeom>
              <a:avLst/>
              <a:gdLst/>
              <a:ahLst/>
              <a:cxnLst/>
              <a:rect l="0" t="0" r="0" b="0"/>
              <a:pathLst>
                <a:path w="105286" h="88250">
                  <a:moveTo>
                    <a:pt x="0" y="15208"/>
                  </a:moveTo>
                  <a:lnTo>
                    <a:pt x="67" y="26877"/>
                  </a:lnTo>
                  <a:lnTo>
                    <a:pt x="707" y="37365"/>
                  </a:lnTo>
                  <a:lnTo>
                    <a:pt x="2003" y="47667"/>
                  </a:lnTo>
                  <a:lnTo>
                    <a:pt x="3864" y="57969"/>
                  </a:lnTo>
                  <a:lnTo>
                    <a:pt x="6180" y="68312"/>
                  </a:lnTo>
                  <a:lnTo>
                    <a:pt x="8821" y="78628"/>
                  </a:lnTo>
                  <a:lnTo>
                    <a:pt x="10793" y="86316"/>
                  </a:lnTo>
                  <a:lnTo>
                    <a:pt x="10986" y="88249"/>
                  </a:lnTo>
                  <a:lnTo>
                    <a:pt x="9831" y="85611"/>
                  </a:lnTo>
                  <a:lnTo>
                    <a:pt x="8153" y="79867"/>
                  </a:lnTo>
                  <a:lnTo>
                    <a:pt x="6890" y="71823"/>
                  </a:lnTo>
                  <a:lnTo>
                    <a:pt x="6501" y="62046"/>
                  </a:lnTo>
                  <a:lnTo>
                    <a:pt x="7039" y="51152"/>
                  </a:lnTo>
                  <a:lnTo>
                    <a:pt x="8385" y="39812"/>
                  </a:lnTo>
                  <a:lnTo>
                    <a:pt x="10373" y="28445"/>
                  </a:lnTo>
                  <a:lnTo>
                    <a:pt x="13332" y="17874"/>
                  </a:lnTo>
                  <a:lnTo>
                    <a:pt x="18051" y="9367"/>
                  </a:lnTo>
                  <a:lnTo>
                    <a:pt x="24810" y="3439"/>
                  </a:lnTo>
                  <a:lnTo>
                    <a:pt x="33111" y="257"/>
                  </a:lnTo>
                  <a:lnTo>
                    <a:pt x="41984" y="0"/>
                  </a:lnTo>
                  <a:lnTo>
                    <a:pt x="50796" y="2457"/>
                  </a:lnTo>
                  <a:lnTo>
                    <a:pt x="59135" y="7153"/>
                  </a:lnTo>
                  <a:lnTo>
                    <a:pt x="66647" y="13568"/>
                  </a:lnTo>
                  <a:lnTo>
                    <a:pt x="73247" y="21239"/>
                  </a:lnTo>
                  <a:lnTo>
                    <a:pt x="79078" y="29727"/>
                  </a:lnTo>
                  <a:lnTo>
                    <a:pt x="85082" y="39657"/>
                  </a:lnTo>
                  <a:lnTo>
                    <a:pt x="92900" y="54127"/>
                  </a:lnTo>
                  <a:lnTo>
                    <a:pt x="105285" y="78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507233" y="2105699"/>
              <a:ext cx="73701" cy="294799"/>
            </a:xfrm>
            <a:custGeom>
              <a:avLst/>
              <a:gdLst/>
              <a:ahLst/>
              <a:cxnLst/>
              <a:rect l="0" t="0" r="0" b="0"/>
              <a:pathLst>
                <a:path w="73701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7" y="63493"/>
                  </a:lnTo>
                  <a:lnTo>
                    <a:pt x="11770" y="73922"/>
                  </a:lnTo>
                  <a:lnTo>
                    <a:pt x="14877" y="84380"/>
                  </a:lnTo>
                  <a:lnTo>
                    <a:pt x="18113" y="94859"/>
                  </a:lnTo>
                  <a:lnTo>
                    <a:pt x="21437" y="105354"/>
                  </a:lnTo>
                  <a:lnTo>
                    <a:pt x="24822" y="115860"/>
                  </a:lnTo>
                  <a:lnTo>
                    <a:pt x="28246" y="126382"/>
                  </a:lnTo>
                  <a:lnTo>
                    <a:pt x="31700" y="137246"/>
                  </a:lnTo>
                  <a:lnTo>
                    <a:pt x="35171" y="149064"/>
                  </a:lnTo>
                  <a:lnTo>
                    <a:pt x="38655" y="162090"/>
                  </a:lnTo>
                  <a:lnTo>
                    <a:pt x="42147" y="176094"/>
                  </a:lnTo>
                  <a:lnTo>
                    <a:pt x="45645" y="190565"/>
                  </a:lnTo>
                  <a:lnTo>
                    <a:pt x="49148" y="205147"/>
                  </a:lnTo>
                  <a:lnTo>
                    <a:pt x="52653" y="219512"/>
                  </a:lnTo>
                  <a:lnTo>
                    <a:pt x="56160" y="233304"/>
                  </a:lnTo>
                  <a:lnTo>
                    <a:pt x="59662" y="246378"/>
                  </a:lnTo>
                  <a:lnTo>
                    <a:pt x="63008" y="258330"/>
                  </a:lnTo>
                  <a:lnTo>
                    <a:pt x="66232" y="269581"/>
                  </a:lnTo>
                  <a:lnTo>
                    <a:pt x="69615" y="281117"/>
                  </a:lnTo>
                  <a:lnTo>
                    <a:pt x="7370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412477" y="2189927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212162" y="2934"/>
                  </a:lnTo>
                  <a:lnTo>
                    <a:pt x="202535" y="5716"/>
                  </a:lnTo>
                  <a:lnTo>
                    <a:pt x="191243" y="8616"/>
                  </a:lnTo>
                  <a:lnTo>
                    <a:pt x="178403" y="11656"/>
                  </a:lnTo>
                  <a:lnTo>
                    <a:pt x="164274" y="14821"/>
                  </a:lnTo>
                  <a:lnTo>
                    <a:pt x="149150" y="18085"/>
                  </a:lnTo>
                  <a:lnTo>
                    <a:pt x="133289" y="21423"/>
                  </a:lnTo>
                  <a:lnTo>
                    <a:pt x="116901" y="24814"/>
                  </a:lnTo>
                  <a:lnTo>
                    <a:pt x="100153" y="28243"/>
                  </a:lnTo>
                  <a:lnTo>
                    <a:pt x="83486" y="31698"/>
                  </a:lnTo>
                  <a:lnTo>
                    <a:pt x="67597" y="35170"/>
                  </a:lnTo>
                  <a:lnTo>
                    <a:pt x="52812" y="38650"/>
                  </a:lnTo>
                  <a:lnTo>
                    <a:pt x="39554" y="41982"/>
                  </a:lnTo>
                  <a:lnTo>
                    <a:pt x="27210" y="45194"/>
                  </a:lnTo>
                  <a:lnTo>
                    <a:pt x="14701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649318" y="2232041"/>
              <a:ext cx="126025" cy="119687"/>
            </a:xfrm>
            <a:custGeom>
              <a:avLst/>
              <a:gdLst/>
              <a:ahLst/>
              <a:cxnLst/>
              <a:rect l="0" t="0" r="0" b="0"/>
              <a:pathLst>
                <a:path w="126025" h="119687">
                  <a:moveTo>
                    <a:pt x="57956" y="0"/>
                  </a:moveTo>
                  <a:lnTo>
                    <a:pt x="49222" y="3001"/>
                  </a:lnTo>
                  <a:lnTo>
                    <a:pt x="41516" y="6423"/>
                  </a:lnTo>
                  <a:lnTo>
                    <a:pt x="34118" y="10624"/>
                  </a:lnTo>
                  <a:lnTo>
                    <a:pt x="27030" y="15697"/>
                  </a:lnTo>
                  <a:lnTo>
                    <a:pt x="20500" y="21827"/>
                  </a:lnTo>
                  <a:lnTo>
                    <a:pt x="14632" y="29015"/>
                  </a:lnTo>
                  <a:lnTo>
                    <a:pt x="9540" y="37275"/>
                  </a:lnTo>
                  <a:lnTo>
                    <a:pt x="5419" y="46718"/>
                  </a:lnTo>
                  <a:lnTo>
                    <a:pt x="2286" y="57283"/>
                  </a:lnTo>
                  <a:lnTo>
                    <a:pt x="336" y="68459"/>
                  </a:lnTo>
                  <a:lnTo>
                    <a:pt x="0" y="79421"/>
                  </a:lnTo>
                  <a:lnTo>
                    <a:pt x="1375" y="89705"/>
                  </a:lnTo>
                  <a:lnTo>
                    <a:pt x="4589" y="98896"/>
                  </a:lnTo>
                  <a:lnTo>
                    <a:pt x="9944" y="106465"/>
                  </a:lnTo>
                  <a:lnTo>
                    <a:pt x="17400" y="112287"/>
                  </a:lnTo>
                  <a:lnTo>
                    <a:pt x="26643" y="116400"/>
                  </a:lnTo>
                  <a:lnTo>
                    <a:pt x="37281" y="118810"/>
                  </a:lnTo>
                  <a:lnTo>
                    <a:pt x="48941" y="119686"/>
                  </a:lnTo>
                  <a:lnTo>
                    <a:pt x="61004" y="118989"/>
                  </a:lnTo>
                  <a:lnTo>
                    <a:pt x="72635" y="116404"/>
                  </a:lnTo>
                  <a:lnTo>
                    <a:pt x="83409" y="111925"/>
                  </a:lnTo>
                  <a:lnTo>
                    <a:pt x="93116" y="105817"/>
                  </a:lnTo>
                  <a:lnTo>
                    <a:pt x="101572" y="98431"/>
                  </a:lnTo>
                  <a:lnTo>
                    <a:pt x="108811" y="90088"/>
                  </a:lnTo>
                  <a:lnTo>
                    <a:pt x="114861" y="80895"/>
                  </a:lnTo>
                  <a:lnTo>
                    <a:pt x="119643" y="70747"/>
                  </a:lnTo>
                  <a:lnTo>
                    <a:pt x="123225" y="59672"/>
                  </a:lnTo>
                  <a:lnTo>
                    <a:pt x="125482" y="48135"/>
                  </a:lnTo>
                  <a:lnTo>
                    <a:pt x="126024" y="36923"/>
                  </a:lnTo>
                  <a:lnTo>
                    <a:pt x="124738" y="26462"/>
                  </a:lnTo>
                  <a:lnTo>
                    <a:pt x="121571" y="16636"/>
                  </a:lnTo>
                  <a:lnTo>
                    <a:pt x="114474" y="7693"/>
                  </a:lnTo>
                  <a:lnTo>
                    <a:pt x="1000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22964" y="254789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5" y="50487"/>
                  </a:lnTo>
                  <a:lnTo>
                    <a:pt x="5354" y="65463"/>
                  </a:lnTo>
                  <a:lnTo>
                    <a:pt x="6771" y="81172"/>
                  </a:lnTo>
                  <a:lnTo>
                    <a:pt x="8074" y="97046"/>
                  </a:lnTo>
                  <a:lnTo>
                    <a:pt x="9907" y="113958"/>
                  </a:lnTo>
                  <a:lnTo>
                    <a:pt x="13545" y="13562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128207" y="2478813"/>
              <a:ext cx="305328" cy="207283"/>
            </a:xfrm>
            <a:custGeom>
              <a:avLst/>
              <a:gdLst/>
              <a:ahLst/>
              <a:cxnLst/>
              <a:rect l="0" t="0" r="0" b="0"/>
              <a:pathLst>
                <a:path w="305328" h="207283">
                  <a:moveTo>
                    <a:pt x="0" y="100668"/>
                  </a:moveTo>
                  <a:lnTo>
                    <a:pt x="3001" y="89067"/>
                  </a:lnTo>
                  <a:lnTo>
                    <a:pt x="6423" y="79219"/>
                  </a:lnTo>
                  <a:lnTo>
                    <a:pt x="10623" y="70214"/>
                  </a:lnTo>
                  <a:lnTo>
                    <a:pt x="15696" y="61772"/>
                  </a:lnTo>
                  <a:lnTo>
                    <a:pt x="21826" y="53745"/>
                  </a:lnTo>
                  <a:lnTo>
                    <a:pt x="29010" y="46026"/>
                  </a:lnTo>
                  <a:lnTo>
                    <a:pt x="37097" y="38694"/>
                  </a:lnTo>
                  <a:lnTo>
                    <a:pt x="45892" y="31992"/>
                  </a:lnTo>
                  <a:lnTo>
                    <a:pt x="55213" y="26001"/>
                  </a:lnTo>
                  <a:lnTo>
                    <a:pt x="64910" y="20655"/>
                  </a:lnTo>
                  <a:lnTo>
                    <a:pt x="74871" y="15830"/>
                  </a:lnTo>
                  <a:lnTo>
                    <a:pt x="85020" y="11403"/>
                  </a:lnTo>
                  <a:lnTo>
                    <a:pt x="95461" y="7429"/>
                  </a:lnTo>
                  <a:lnTo>
                    <a:pt x="106464" y="4132"/>
                  </a:lnTo>
                  <a:lnTo>
                    <a:pt x="118123" y="1589"/>
                  </a:lnTo>
                  <a:lnTo>
                    <a:pt x="130226" y="51"/>
                  </a:lnTo>
                  <a:lnTo>
                    <a:pt x="142351" y="0"/>
                  </a:lnTo>
                  <a:lnTo>
                    <a:pt x="154242" y="1566"/>
                  </a:lnTo>
                  <a:lnTo>
                    <a:pt x="165668" y="4739"/>
                  </a:lnTo>
                  <a:lnTo>
                    <a:pt x="176341" y="9535"/>
                  </a:lnTo>
                  <a:lnTo>
                    <a:pt x="186179" y="15797"/>
                  </a:lnTo>
                  <a:lnTo>
                    <a:pt x="195107" y="23255"/>
                  </a:lnTo>
                  <a:lnTo>
                    <a:pt x="202966" y="31623"/>
                  </a:lnTo>
                  <a:lnTo>
                    <a:pt x="209764" y="40655"/>
                  </a:lnTo>
                  <a:lnTo>
                    <a:pt x="215331" y="50158"/>
                  </a:lnTo>
                  <a:lnTo>
                    <a:pt x="219248" y="59989"/>
                  </a:lnTo>
                  <a:lnTo>
                    <a:pt x="221433" y="70046"/>
                  </a:lnTo>
                  <a:lnTo>
                    <a:pt x="221935" y="80257"/>
                  </a:lnTo>
                  <a:lnTo>
                    <a:pt x="220759" y="90572"/>
                  </a:lnTo>
                  <a:lnTo>
                    <a:pt x="218077" y="100948"/>
                  </a:lnTo>
                  <a:lnTo>
                    <a:pt x="214006" y="111035"/>
                  </a:lnTo>
                  <a:lnTo>
                    <a:pt x="208533" y="120203"/>
                  </a:lnTo>
                  <a:lnTo>
                    <a:pt x="201780" y="128173"/>
                  </a:lnTo>
                  <a:lnTo>
                    <a:pt x="193975" y="134676"/>
                  </a:lnTo>
                  <a:lnTo>
                    <a:pt x="185367" y="139296"/>
                  </a:lnTo>
                  <a:lnTo>
                    <a:pt x="176240" y="142037"/>
                  </a:lnTo>
                  <a:lnTo>
                    <a:pt x="169247" y="144679"/>
                  </a:lnTo>
                  <a:lnTo>
                    <a:pt x="167316" y="149197"/>
                  </a:lnTo>
                  <a:lnTo>
                    <a:pt x="169115" y="155092"/>
                  </a:lnTo>
                  <a:lnTo>
                    <a:pt x="173274" y="161898"/>
                  </a:lnTo>
                  <a:lnTo>
                    <a:pt x="179155" y="169143"/>
                  </a:lnTo>
                  <a:lnTo>
                    <a:pt x="186362" y="176514"/>
                  </a:lnTo>
                  <a:lnTo>
                    <a:pt x="194727" y="183705"/>
                  </a:lnTo>
                  <a:lnTo>
                    <a:pt x="204284" y="190360"/>
                  </a:lnTo>
                  <a:lnTo>
                    <a:pt x="214952" y="196334"/>
                  </a:lnTo>
                  <a:lnTo>
                    <a:pt x="226378" y="201340"/>
                  </a:lnTo>
                  <a:lnTo>
                    <a:pt x="238044" y="204877"/>
                  </a:lnTo>
                  <a:lnTo>
                    <a:pt x="249622" y="206812"/>
                  </a:lnTo>
                  <a:lnTo>
                    <a:pt x="260734" y="207282"/>
                  </a:lnTo>
                  <a:lnTo>
                    <a:pt x="272058" y="206464"/>
                  </a:lnTo>
                  <a:lnTo>
                    <a:pt x="285702" y="203168"/>
                  </a:lnTo>
                  <a:lnTo>
                    <a:pt x="305327" y="195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444062" y="2632124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45"/>
                  </a:lnTo>
                  <a:lnTo>
                    <a:pt x="3900" y="42264"/>
                  </a:lnTo>
                  <a:lnTo>
                    <a:pt x="6654" y="51728"/>
                  </a:lnTo>
                  <a:lnTo>
                    <a:pt x="11619" y="61676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423005" y="253736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07233" y="2547896"/>
              <a:ext cx="84229" cy="100406"/>
            </a:xfrm>
            <a:custGeom>
              <a:avLst/>
              <a:gdLst/>
              <a:ahLst/>
              <a:cxnLst/>
              <a:rect l="0" t="0" r="0" b="0"/>
              <a:pathLst>
                <a:path w="84229" h="100406">
                  <a:moveTo>
                    <a:pt x="0" y="42114"/>
                  </a:moveTo>
                  <a:lnTo>
                    <a:pt x="3001" y="50848"/>
                  </a:lnTo>
                  <a:lnTo>
                    <a:pt x="6423" y="58555"/>
                  </a:lnTo>
                  <a:lnTo>
                    <a:pt x="10620" y="65957"/>
                  </a:lnTo>
                  <a:lnTo>
                    <a:pt x="15519" y="73218"/>
                  </a:lnTo>
                  <a:lnTo>
                    <a:pt x="21001" y="80397"/>
                  </a:lnTo>
                  <a:lnTo>
                    <a:pt x="26931" y="87504"/>
                  </a:lnTo>
                  <a:lnTo>
                    <a:pt x="33193" y="93903"/>
                  </a:lnTo>
                  <a:lnTo>
                    <a:pt x="39691" y="98376"/>
                  </a:lnTo>
                  <a:lnTo>
                    <a:pt x="46346" y="100405"/>
                  </a:lnTo>
                  <a:lnTo>
                    <a:pt x="52779" y="99798"/>
                  </a:lnTo>
                  <a:lnTo>
                    <a:pt x="58339" y="96348"/>
                  </a:lnTo>
                  <a:lnTo>
                    <a:pt x="62747" y="90246"/>
                  </a:lnTo>
                  <a:lnTo>
                    <a:pt x="66215" y="81947"/>
                  </a:lnTo>
                  <a:lnTo>
                    <a:pt x="69241" y="71960"/>
                  </a:lnTo>
                  <a:lnTo>
                    <a:pt x="72164" y="60747"/>
                  </a:lnTo>
                  <a:lnTo>
                    <a:pt x="74988" y="49082"/>
                  </a:lnTo>
                  <a:lnTo>
                    <a:pt x="77738" y="36807"/>
                  </a:lnTo>
                  <a:lnTo>
                    <a:pt x="80662" y="2173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642855" y="2517675"/>
              <a:ext cx="106534" cy="125071"/>
            </a:xfrm>
            <a:custGeom>
              <a:avLst/>
              <a:gdLst/>
              <a:ahLst/>
              <a:cxnLst/>
              <a:rect l="0" t="0" r="0" b="0"/>
              <a:pathLst>
                <a:path w="106534" h="125071">
                  <a:moveTo>
                    <a:pt x="11777" y="61806"/>
                  </a:moveTo>
                  <a:lnTo>
                    <a:pt x="17710" y="67473"/>
                  </a:lnTo>
                  <a:lnTo>
                    <a:pt x="23916" y="71117"/>
                  </a:lnTo>
                  <a:lnTo>
                    <a:pt x="31008" y="73022"/>
                  </a:lnTo>
                  <a:lnTo>
                    <a:pt x="38775" y="73350"/>
                  </a:lnTo>
                  <a:lnTo>
                    <a:pt x="46773" y="72083"/>
                  </a:lnTo>
                  <a:lnTo>
                    <a:pt x="54710" y="69353"/>
                  </a:lnTo>
                  <a:lnTo>
                    <a:pt x="62309" y="65260"/>
                  </a:lnTo>
                  <a:lnTo>
                    <a:pt x="69255" y="59776"/>
                  </a:lnTo>
                  <a:lnTo>
                    <a:pt x="75426" y="53023"/>
                  </a:lnTo>
                  <a:lnTo>
                    <a:pt x="80397" y="45390"/>
                  </a:lnTo>
                  <a:lnTo>
                    <a:pt x="83380" y="37429"/>
                  </a:lnTo>
                  <a:lnTo>
                    <a:pt x="84121" y="29490"/>
                  </a:lnTo>
                  <a:lnTo>
                    <a:pt x="82669" y="21873"/>
                  </a:lnTo>
                  <a:lnTo>
                    <a:pt x="79111" y="14911"/>
                  </a:lnTo>
                  <a:lnTo>
                    <a:pt x="73723" y="8726"/>
                  </a:lnTo>
                  <a:lnTo>
                    <a:pt x="67041" y="3743"/>
                  </a:lnTo>
                  <a:lnTo>
                    <a:pt x="59734" y="751"/>
                  </a:lnTo>
                  <a:lnTo>
                    <a:pt x="52236" y="0"/>
                  </a:lnTo>
                  <a:lnTo>
                    <a:pt x="44748" y="1275"/>
                  </a:lnTo>
                  <a:lnTo>
                    <a:pt x="37341" y="4182"/>
                  </a:lnTo>
                  <a:lnTo>
                    <a:pt x="30031" y="8324"/>
                  </a:lnTo>
                  <a:lnTo>
                    <a:pt x="22968" y="13525"/>
                  </a:lnTo>
                  <a:lnTo>
                    <a:pt x="16445" y="19831"/>
                  </a:lnTo>
                  <a:lnTo>
                    <a:pt x="10583" y="27179"/>
                  </a:lnTo>
                  <a:lnTo>
                    <a:pt x="5660" y="35399"/>
                  </a:lnTo>
                  <a:lnTo>
                    <a:pt x="2185" y="44294"/>
                  </a:lnTo>
                  <a:lnTo>
                    <a:pt x="299" y="53686"/>
                  </a:lnTo>
                  <a:lnTo>
                    <a:pt x="0" y="63434"/>
                  </a:lnTo>
                  <a:lnTo>
                    <a:pt x="1311" y="73431"/>
                  </a:lnTo>
                  <a:lnTo>
                    <a:pt x="4086" y="83591"/>
                  </a:lnTo>
                  <a:lnTo>
                    <a:pt x="8217" y="93531"/>
                  </a:lnTo>
                  <a:lnTo>
                    <a:pt x="13732" y="102599"/>
                  </a:lnTo>
                  <a:lnTo>
                    <a:pt x="20512" y="110503"/>
                  </a:lnTo>
                  <a:lnTo>
                    <a:pt x="28335" y="116961"/>
                  </a:lnTo>
                  <a:lnTo>
                    <a:pt x="36956" y="121551"/>
                  </a:lnTo>
                  <a:lnTo>
                    <a:pt x="46156" y="124224"/>
                  </a:lnTo>
                  <a:lnTo>
                    <a:pt x="55604" y="125070"/>
                  </a:lnTo>
                  <a:lnTo>
                    <a:pt x="64865" y="124133"/>
                  </a:lnTo>
                  <a:lnTo>
                    <a:pt x="73755" y="121601"/>
                  </a:lnTo>
                  <a:lnTo>
                    <a:pt x="82790" y="117898"/>
                  </a:lnTo>
                  <a:lnTo>
                    <a:pt x="93086" y="112365"/>
                  </a:lnTo>
                  <a:lnTo>
                    <a:pt x="106533" y="103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780974" y="2463668"/>
              <a:ext cx="94758" cy="160412"/>
            </a:xfrm>
            <a:custGeom>
              <a:avLst/>
              <a:gdLst/>
              <a:ahLst/>
              <a:cxnLst/>
              <a:rect l="0" t="0" r="0" b="0"/>
              <a:pathLst>
                <a:path w="94758" h="160412">
                  <a:moveTo>
                    <a:pt x="0" y="94757"/>
                  </a:moveTo>
                  <a:lnTo>
                    <a:pt x="2935" y="103558"/>
                  </a:lnTo>
                  <a:lnTo>
                    <a:pt x="5717" y="111905"/>
                  </a:lnTo>
                  <a:lnTo>
                    <a:pt x="8620" y="120603"/>
                  </a:lnTo>
                  <a:lnTo>
                    <a:pt x="11833" y="129724"/>
                  </a:lnTo>
                  <a:lnTo>
                    <a:pt x="15647" y="139219"/>
                  </a:lnTo>
                  <a:lnTo>
                    <a:pt x="20115" y="148960"/>
                  </a:lnTo>
                  <a:lnTo>
                    <a:pt x="23481" y="157059"/>
                  </a:lnTo>
                  <a:lnTo>
                    <a:pt x="23863" y="160411"/>
                  </a:lnTo>
                  <a:lnTo>
                    <a:pt x="22346" y="158540"/>
                  </a:lnTo>
                  <a:lnTo>
                    <a:pt x="19863" y="152804"/>
                  </a:lnTo>
                  <a:lnTo>
                    <a:pt x="16890" y="144780"/>
                  </a:lnTo>
                  <a:lnTo>
                    <a:pt x="13677" y="135532"/>
                  </a:lnTo>
                  <a:lnTo>
                    <a:pt x="10670" y="125653"/>
                  </a:lnTo>
                  <a:lnTo>
                    <a:pt x="8545" y="115455"/>
                  </a:lnTo>
                  <a:lnTo>
                    <a:pt x="7591" y="105096"/>
                  </a:lnTo>
                  <a:lnTo>
                    <a:pt x="7762" y="94655"/>
                  </a:lnTo>
                  <a:lnTo>
                    <a:pt x="8863" y="84172"/>
                  </a:lnTo>
                  <a:lnTo>
                    <a:pt x="10691" y="73673"/>
                  </a:lnTo>
                  <a:lnTo>
                    <a:pt x="13542" y="63331"/>
                  </a:lnTo>
                  <a:lnTo>
                    <a:pt x="18191" y="53458"/>
                  </a:lnTo>
                  <a:lnTo>
                    <a:pt x="24908" y="44191"/>
                  </a:lnTo>
                  <a:lnTo>
                    <a:pt x="33350" y="35664"/>
                  </a:lnTo>
                  <a:lnTo>
                    <a:pt x="42851" y="28081"/>
                  </a:lnTo>
                  <a:lnTo>
                    <a:pt x="52894" y="21467"/>
                  </a:lnTo>
                  <a:lnTo>
                    <a:pt x="62739" y="15839"/>
                  </a:lnTo>
                  <a:lnTo>
                    <a:pt x="72313" y="10747"/>
                  </a:lnTo>
                  <a:lnTo>
                    <a:pt x="82451" y="574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716974" y="4127171"/>
            <a:ext cx="1042322" cy="1105493"/>
            <a:chOff x="5716974" y="4127171"/>
            <a:chExt cx="1042322" cy="1105493"/>
          </a:xfrm>
        </p:grpSpPr>
        <p:sp>
          <p:nvSpPr>
            <p:cNvPr id="154" name="Freeform 153"/>
            <p:cNvSpPr/>
            <p:nvPr/>
          </p:nvSpPr>
          <p:spPr>
            <a:xfrm>
              <a:off x="6022479" y="4316684"/>
              <a:ext cx="736817" cy="915980"/>
            </a:xfrm>
            <a:custGeom>
              <a:avLst/>
              <a:gdLst/>
              <a:ahLst/>
              <a:cxnLst/>
              <a:rect l="0" t="0" r="0" b="0"/>
              <a:pathLst>
                <a:path w="736817" h="915980">
                  <a:moveTo>
                    <a:pt x="736816" y="915979"/>
                  </a:moveTo>
                  <a:lnTo>
                    <a:pt x="733815" y="907245"/>
                  </a:lnTo>
                  <a:lnTo>
                    <a:pt x="730393" y="899539"/>
                  </a:lnTo>
                  <a:lnTo>
                    <a:pt x="726192" y="892141"/>
                  </a:lnTo>
                  <a:lnTo>
                    <a:pt x="721120" y="885053"/>
                  </a:lnTo>
                  <a:lnTo>
                    <a:pt x="714989" y="878522"/>
                  </a:lnTo>
                  <a:lnTo>
                    <a:pt x="707806" y="872650"/>
                  </a:lnTo>
                  <a:lnTo>
                    <a:pt x="699719" y="867385"/>
                  </a:lnTo>
                  <a:lnTo>
                    <a:pt x="690924" y="862614"/>
                  </a:lnTo>
                  <a:lnTo>
                    <a:pt x="681603" y="858229"/>
                  </a:lnTo>
                  <a:lnTo>
                    <a:pt x="671906" y="854453"/>
                  </a:lnTo>
                  <a:lnTo>
                    <a:pt x="661945" y="851820"/>
                  </a:lnTo>
                  <a:lnTo>
                    <a:pt x="651801" y="850533"/>
                  </a:lnTo>
                  <a:lnTo>
                    <a:pt x="641532" y="850481"/>
                  </a:lnTo>
                  <a:lnTo>
                    <a:pt x="631177" y="851435"/>
                  </a:lnTo>
                  <a:lnTo>
                    <a:pt x="620770" y="853155"/>
                  </a:lnTo>
                  <a:lnTo>
                    <a:pt x="610493" y="855597"/>
                  </a:lnTo>
                  <a:lnTo>
                    <a:pt x="600666" y="858906"/>
                  </a:lnTo>
                  <a:lnTo>
                    <a:pt x="591421" y="863087"/>
                  </a:lnTo>
                  <a:lnTo>
                    <a:pt x="582569" y="867859"/>
                  </a:lnTo>
                  <a:lnTo>
                    <a:pt x="573704" y="872754"/>
                  </a:lnTo>
                  <a:lnTo>
                    <a:pt x="564584" y="877485"/>
                  </a:lnTo>
                  <a:lnTo>
                    <a:pt x="554983" y="881797"/>
                  </a:lnTo>
                  <a:lnTo>
                    <a:pt x="544618" y="885387"/>
                  </a:lnTo>
                  <a:lnTo>
                    <a:pt x="533422" y="888173"/>
                  </a:lnTo>
                  <a:lnTo>
                    <a:pt x="521647" y="890399"/>
                  </a:lnTo>
                  <a:lnTo>
                    <a:pt x="509752" y="892517"/>
                  </a:lnTo>
                  <a:lnTo>
                    <a:pt x="498009" y="894794"/>
                  </a:lnTo>
                  <a:lnTo>
                    <a:pt x="486345" y="897157"/>
                  </a:lnTo>
                  <a:lnTo>
                    <a:pt x="474448" y="899291"/>
                  </a:lnTo>
                  <a:lnTo>
                    <a:pt x="462152" y="901018"/>
                  </a:lnTo>
                  <a:lnTo>
                    <a:pt x="449606" y="902161"/>
                  </a:lnTo>
                  <a:lnTo>
                    <a:pt x="437176" y="902471"/>
                  </a:lnTo>
                  <a:lnTo>
                    <a:pt x="425081" y="901887"/>
                  </a:lnTo>
                  <a:lnTo>
                    <a:pt x="413687" y="900189"/>
                  </a:lnTo>
                  <a:lnTo>
                    <a:pt x="403568" y="896920"/>
                  </a:lnTo>
                  <a:lnTo>
                    <a:pt x="394910" y="891983"/>
                  </a:lnTo>
                  <a:lnTo>
                    <a:pt x="387418" y="885737"/>
                  </a:lnTo>
                  <a:lnTo>
                    <a:pt x="380531" y="878789"/>
                  </a:lnTo>
                  <a:lnTo>
                    <a:pt x="373845" y="871573"/>
                  </a:lnTo>
                  <a:lnTo>
                    <a:pt x="366841" y="864630"/>
                  </a:lnTo>
                  <a:lnTo>
                    <a:pt x="358834" y="858660"/>
                  </a:lnTo>
                  <a:lnTo>
                    <a:pt x="349547" y="853950"/>
                  </a:lnTo>
                  <a:lnTo>
                    <a:pt x="339053" y="850433"/>
                  </a:lnTo>
                  <a:lnTo>
                    <a:pt x="327566" y="847900"/>
                  </a:lnTo>
                  <a:lnTo>
                    <a:pt x="315323" y="846117"/>
                  </a:lnTo>
                  <a:lnTo>
                    <a:pt x="302527" y="844883"/>
                  </a:lnTo>
                  <a:lnTo>
                    <a:pt x="289341" y="844037"/>
                  </a:lnTo>
                  <a:lnTo>
                    <a:pt x="275886" y="843458"/>
                  </a:lnTo>
                  <a:lnTo>
                    <a:pt x="262412" y="842896"/>
                  </a:lnTo>
                  <a:lnTo>
                    <a:pt x="249286" y="841985"/>
                  </a:lnTo>
                  <a:lnTo>
                    <a:pt x="236674" y="840561"/>
                  </a:lnTo>
                  <a:lnTo>
                    <a:pt x="224407" y="838790"/>
                  </a:lnTo>
                  <a:lnTo>
                    <a:pt x="212097" y="837063"/>
                  </a:lnTo>
                  <a:lnTo>
                    <a:pt x="199524" y="835598"/>
                  </a:lnTo>
                  <a:lnTo>
                    <a:pt x="186960" y="834124"/>
                  </a:lnTo>
                  <a:lnTo>
                    <a:pt x="175051" y="831997"/>
                  </a:lnTo>
                  <a:lnTo>
                    <a:pt x="164108" y="828901"/>
                  </a:lnTo>
                  <a:lnTo>
                    <a:pt x="153964" y="825007"/>
                  </a:lnTo>
                  <a:lnTo>
                    <a:pt x="144157" y="820776"/>
                  </a:lnTo>
                  <a:lnTo>
                    <a:pt x="134378" y="816517"/>
                  </a:lnTo>
                  <a:lnTo>
                    <a:pt x="124657" y="812200"/>
                  </a:lnTo>
                  <a:lnTo>
                    <a:pt x="115271" y="807550"/>
                  </a:lnTo>
                  <a:lnTo>
                    <a:pt x="106358" y="802423"/>
                  </a:lnTo>
                  <a:lnTo>
                    <a:pt x="97914" y="796829"/>
                  </a:lnTo>
                  <a:lnTo>
                    <a:pt x="89863" y="790842"/>
                  </a:lnTo>
                  <a:lnTo>
                    <a:pt x="82116" y="784551"/>
                  </a:lnTo>
                  <a:lnTo>
                    <a:pt x="74591" y="778038"/>
                  </a:lnTo>
                  <a:lnTo>
                    <a:pt x="67225" y="771367"/>
                  </a:lnTo>
                  <a:lnTo>
                    <a:pt x="59974" y="764579"/>
                  </a:lnTo>
                  <a:lnTo>
                    <a:pt x="52969" y="757547"/>
                  </a:lnTo>
                  <a:lnTo>
                    <a:pt x="46490" y="749988"/>
                  </a:lnTo>
                  <a:lnTo>
                    <a:pt x="40651" y="741788"/>
                  </a:lnTo>
                  <a:lnTo>
                    <a:pt x="35409" y="732992"/>
                  </a:lnTo>
                  <a:lnTo>
                    <a:pt x="30654" y="723709"/>
                  </a:lnTo>
                  <a:lnTo>
                    <a:pt x="26270" y="714056"/>
                  </a:lnTo>
                  <a:lnTo>
                    <a:pt x="22154" y="704133"/>
                  </a:lnTo>
                  <a:lnTo>
                    <a:pt x="18230" y="694019"/>
                  </a:lnTo>
                  <a:lnTo>
                    <a:pt x="14443" y="683768"/>
                  </a:lnTo>
                  <a:lnTo>
                    <a:pt x="10915" y="673257"/>
                  </a:lnTo>
                  <a:lnTo>
                    <a:pt x="7926" y="662209"/>
                  </a:lnTo>
                  <a:lnTo>
                    <a:pt x="5584" y="650513"/>
                  </a:lnTo>
                  <a:lnTo>
                    <a:pt x="3842" y="638217"/>
                  </a:lnTo>
                  <a:lnTo>
                    <a:pt x="2590" y="625431"/>
                  </a:lnTo>
                  <a:lnTo>
                    <a:pt x="1711" y="612272"/>
                  </a:lnTo>
                  <a:lnTo>
                    <a:pt x="1102" y="598842"/>
                  </a:lnTo>
                  <a:lnTo>
                    <a:pt x="686" y="585221"/>
                  </a:lnTo>
                  <a:lnTo>
                    <a:pt x="403" y="571466"/>
                  </a:lnTo>
                  <a:lnTo>
                    <a:pt x="211" y="557620"/>
                  </a:lnTo>
                  <a:lnTo>
                    <a:pt x="83" y="543710"/>
                  </a:lnTo>
                  <a:lnTo>
                    <a:pt x="0" y="529763"/>
                  </a:lnTo>
                  <a:lnTo>
                    <a:pt x="115" y="515956"/>
                  </a:lnTo>
                  <a:lnTo>
                    <a:pt x="725" y="502606"/>
                  </a:lnTo>
                  <a:lnTo>
                    <a:pt x="1952" y="489847"/>
                  </a:lnTo>
                  <a:lnTo>
                    <a:pt x="3761" y="477652"/>
                  </a:lnTo>
                  <a:lnTo>
                    <a:pt x="6045" y="465922"/>
                  </a:lnTo>
                  <a:lnTo>
                    <a:pt x="8693" y="454547"/>
                  </a:lnTo>
                  <a:lnTo>
                    <a:pt x="11606" y="443433"/>
                  </a:lnTo>
                  <a:lnTo>
                    <a:pt x="14708" y="432503"/>
                  </a:lnTo>
                  <a:lnTo>
                    <a:pt x="17944" y="421706"/>
                  </a:lnTo>
                  <a:lnTo>
                    <a:pt x="21439" y="411166"/>
                  </a:lnTo>
                  <a:lnTo>
                    <a:pt x="25470" y="401161"/>
                  </a:lnTo>
                  <a:lnTo>
                    <a:pt x="30144" y="391797"/>
                  </a:lnTo>
                  <a:lnTo>
                    <a:pt x="35249" y="382866"/>
                  </a:lnTo>
                  <a:lnTo>
                    <a:pt x="40369" y="373948"/>
                  </a:lnTo>
                  <a:lnTo>
                    <a:pt x="45251" y="364793"/>
                  </a:lnTo>
                  <a:lnTo>
                    <a:pt x="49663" y="355167"/>
                  </a:lnTo>
                  <a:lnTo>
                    <a:pt x="53321" y="344788"/>
                  </a:lnTo>
                  <a:lnTo>
                    <a:pt x="56148" y="333576"/>
                  </a:lnTo>
                  <a:lnTo>
                    <a:pt x="58231" y="321622"/>
                  </a:lnTo>
                  <a:lnTo>
                    <a:pt x="59721" y="309073"/>
                  </a:lnTo>
                  <a:lnTo>
                    <a:pt x="60758" y="296082"/>
                  </a:lnTo>
                  <a:lnTo>
                    <a:pt x="61305" y="282936"/>
                  </a:lnTo>
                  <a:lnTo>
                    <a:pt x="61148" y="270038"/>
                  </a:lnTo>
                  <a:lnTo>
                    <a:pt x="60228" y="257588"/>
                  </a:lnTo>
                  <a:lnTo>
                    <a:pt x="58628" y="245600"/>
                  </a:lnTo>
                  <a:lnTo>
                    <a:pt x="56484" y="234011"/>
                  </a:lnTo>
                  <a:lnTo>
                    <a:pt x="53934" y="222726"/>
                  </a:lnTo>
                  <a:lnTo>
                    <a:pt x="51257" y="211501"/>
                  </a:lnTo>
                  <a:lnTo>
                    <a:pt x="48846" y="199965"/>
                  </a:lnTo>
                  <a:lnTo>
                    <a:pt x="46891" y="187943"/>
                  </a:lnTo>
                  <a:lnTo>
                    <a:pt x="45242" y="175596"/>
                  </a:lnTo>
                  <a:lnTo>
                    <a:pt x="43519" y="163308"/>
                  </a:lnTo>
                  <a:lnTo>
                    <a:pt x="41510" y="151297"/>
                  </a:lnTo>
                  <a:lnTo>
                    <a:pt x="39329" y="139452"/>
                  </a:lnTo>
                  <a:lnTo>
                    <a:pt x="37318" y="127433"/>
                  </a:lnTo>
                  <a:lnTo>
                    <a:pt x="35677" y="115060"/>
                  </a:lnTo>
                  <a:lnTo>
                    <a:pt x="34762" y="102632"/>
                  </a:lnTo>
                  <a:lnTo>
                    <a:pt x="35138" y="90814"/>
                  </a:lnTo>
                  <a:lnTo>
                    <a:pt x="36986" y="79934"/>
                  </a:lnTo>
                  <a:lnTo>
                    <a:pt x="40008" y="69831"/>
                  </a:lnTo>
                  <a:lnTo>
                    <a:pt x="43639" y="60052"/>
                  </a:lnTo>
                  <a:lnTo>
                    <a:pt x="47479" y="50296"/>
                  </a:lnTo>
                  <a:lnTo>
                    <a:pt x="51186" y="40696"/>
                  </a:lnTo>
                  <a:lnTo>
                    <a:pt x="54755" y="30692"/>
                  </a:lnTo>
                  <a:lnTo>
                    <a:pt x="58493" y="18281"/>
                  </a:lnTo>
                  <a:lnTo>
                    <a:pt x="6299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43357" y="4127171"/>
              <a:ext cx="315856" cy="178985"/>
            </a:xfrm>
            <a:custGeom>
              <a:avLst/>
              <a:gdLst/>
              <a:ahLst/>
              <a:cxnLst/>
              <a:rect l="0" t="0" r="0" b="0"/>
              <a:pathLst>
                <a:path w="315856" h="178985">
                  <a:moveTo>
                    <a:pt x="0" y="178984"/>
                  </a:moveTo>
                  <a:lnTo>
                    <a:pt x="5935" y="173116"/>
                  </a:lnTo>
                  <a:lnTo>
                    <a:pt x="12140" y="167552"/>
                  </a:lnTo>
                  <a:lnTo>
                    <a:pt x="19236" y="161767"/>
                  </a:lnTo>
                  <a:lnTo>
                    <a:pt x="27176" y="156205"/>
                  </a:lnTo>
                  <a:lnTo>
                    <a:pt x="35822" y="151820"/>
                  </a:lnTo>
                  <a:lnTo>
                    <a:pt x="45017" y="149051"/>
                  </a:lnTo>
                  <a:lnTo>
                    <a:pt x="54616" y="147852"/>
                  </a:lnTo>
                  <a:lnTo>
                    <a:pt x="64506" y="147959"/>
                  </a:lnTo>
                  <a:lnTo>
                    <a:pt x="74604" y="149064"/>
                  </a:lnTo>
                  <a:lnTo>
                    <a:pt x="85010" y="150738"/>
                  </a:lnTo>
                  <a:lnTo>
                    <a:pt x="95987" y="152458"/>
                  </a:lnTo>
                  <a:lnTo>
                    <a:pt x="107630" y="153933"/>
                  </a:lnTo>
                  <a:lnTo>
                    <a:pt x="119722" y="154918"/>
                  </a:lnTo>
                  <a:lnTo>
                    <a:pt x="131838" y="155129"/>
                  </a:lnTo>
                  <a:lnTo>
                    <a:pt x="143734" y="154492"/>
                  </a:lnTo>
                  <a:lnTo>
                    <a:pt x="155501" y="153097"/>
                  </a:lnTo>
                  <a:lnTo>
                    <a:pt x="167468" y="151099"/>
                  </a:lnTo>
                  <a:lnTo>
                    <a:pt x="179812" y="148647"/>
                  </a:lnTo>
                  <a:lnTo>
                    <a:pt x="192390" y="145868"/>
                  </a:lnTo>
                  <a:lnTo>
                    <a:pt x="204841" y="142857"/>
                  </a:lnTo>
                  <a:lnTo>
                    <a:pt x="216955" y="139681"/>
                  </a:lnTo>
                  <a:lnTo>
                    <a:pt x="228531" y="136228"/>
                  </a:lnTo>
                  <a:lnTo>
                    <a:pt x="239305" y="132223"/>
                  </a:lnTo>
                  <a:lnTo>
                    <a:pt x="249217" y="127563"/>
                  </a:lnTo>
                  <a:lnTo>
                    <a:pt x="258363" y="122298"/>
                  </a:lnTo>
                  <a:lnTo>
                    <a:pt x="266901" y="116538"/>
                  </a:lnTo>
                  <a:lnTo>
                    <a:pt x="274977" y="110399"/>
                  </a:lnTo>
                  <a:lnTo>
                    <a:pt x="282556" y="103818"/>
                  </a:lnTo>
                  <a:lnTo>
                    <a:pt x="289427" y="96570"/>
                  </a:lnTo>
                  <a:lnTo>
                    <a:pt x="295523" y="88582"/>
                  </a:lnTo>
                  <a:lnTo>
                    <a:pt x="300600" y="79931"/>
                  </a:lnTo>
                  <a:lnTo>
                    <a:pt x="304181" y="70744"/>
                  </a:lnTo>
                  <a:lnTo>
                    <a:pt x="306150" y="61157"/>
                  </a:lnTo>
                  <a:lnTo>
                    <a:pt x="307015" y="51278"/>
                  </a:lnTo>
                  <a:lnTo>
                    <a:pt x="307680" y="41193"/>
                  </a:lnTo>
                  <a:lnTo>
                    <a:pt x="308697" y="30967"/>
                  </a:lnTo>
                  <a:lnTo>
                    <a:pt x="310159" y="20675"/>
                  </a:lnTo>
                  <a:lnTo>
                    <a:pt x="312384" y="10341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769616" y="4271449"/>
              <a:ext cx="281003" cy="97878"/>
            </a:xfrm>
            <a:custGeom>
              <a:avLst/>
              <a:gdLst/>
              <a:ahLst/>
              <a:cxnLst/>
              <a:rect l="0" t="0" r="0" b="0"/>
              <a:pathLst>
                <a:path w="281003" h="97878">
                  <a:moveTo>
                    <a:pt x="273741" y="97877"/>
                  </a:moveTo>
                  <a:lnTo>
                    <a:pt x="276607" y="89009"/>
                  </a:lnTo>
                  <a:lnTo>
                    <a:pt x="278750" y="80022"/>
                  </a:lnTo>
                  <a:lnTo>
                    <a:pt x="280339" y="70041"/>
                  </a:lnTo>
                  <a:lnTo>
                    <a:pt x="281002" y="59578"/>
                  </a:lnTo>
                  <a:lnTo>
                    <a:pt x="279905" y="49712"/>
                  </a:lnTo>
                  <a:lnTo>
                    <a:pt x="276738" y="41018"/>
                  </a:lnTo>
                  <a:lnTo>
                    <a:pt x="271503" y="33730"/>
                  </a:lnTo>
                  <a:lnTo>
                    <a:pt x="264250" y="27987"/>
                  </a:lnTo>
                  <a:lnTo>
                    <a:pt x="255227" y="23690"/>
                  </a:lnTo>
                  <a:lnTo>
                    <a:pt x="244949" y="20755"/>
                  </a:lnTo>
                  <a:lnTo>
                    <a:pt x="234076" y="19211"/>
                  </a:lnTo>
                  <a:lnTo>
                    <a:pt x="223030" y="18935"/>
                  </a:lnTo>
                  <a:lnTo>
                    <a:pt x="212007" y="19371"/>
                  </a:lnTo>
                  <a:lnTo>
                    <a:pt x="201074" y="19661"/>
                  </a:lnTo>
                  <a:lnTo>
                    <a:pt x="190238" y="19330"/>
                  </a:lnTo>
                  <a:lnTo>
                    <a:pt x="179486" y="18274"/>
                  </a:lnTo>
                  <a:lnTo>
                    <a:pt x="168800" y="16567"/>
                  </a:lnTo>
                  <a:lnTo>
                    <a:pt x="158161" y="14344"/>
                  </a:lnTo>
                  <a:lnTo>
                    <a:pt x="147556" y="11732"/>
                  </a:lnTo>
                  <a:lnTo>
                    <a:pt x="136977" y="8842"/>
                  </a:lnTo>
                  <a:lnTo>
                    <a:pt x="126414" y="5765"/>
                  </a:lnTo>
                  <a:lnTo>
                    <a:pt x="115861" y="2888"/>
                  </a:lnTo>
                  <a:lnTo>
                    <a:pt x="105317" y="868"/>
                  </a:lnTo>
                  <a:lnTo>
                    <a:pt x="94778" y="0"/>
                  </a:lnTo>
                  <a:lnTo>
                    <a:pt x="84243" y="402"/>
                  </a:lnTo>
                  <a:lnTo>
                    <a:pt x="73709" y="2192"/>
                  </a:lnTo>
                  <a:lnTo>
                    <a:pt x="63183" y="5288"/>
                  </a:lnTo>
                  <a:lnTo>
                    <a:pt x="52825" y="9466"/>
                  </a:lnTo>
                  <a:lnTo>
                    <a:pt x="42943" y="14480"/>
                  </a:lnTo>
                  <a:lnTo>
                    <a:pt x="33676" y="20102"/>
                  </a:lnTo>
                  <a:lnTo>
                    <a:pt x="25289" y="26044"/>
                  </a:lnTo>
                  <a:lnTo>
                    <a:pt x="17441" y="32639"/>
                  </a:lnTo>
                  <a:lnTo>
                    <a:pt x="9442" y="41581"/>
                  </a:lnTo>
                  <a:lnTo>
                    <a:pt x="0" y="557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053886" y="4421969"/>
              <a:ext cx="200042" cy="252685"/>
            </a:xfrm>
            <a:custGeom>
              <a:avLst/>
              <a:gdLst/>
              <a:ahLst/>
              <a:cxnLst/>
              <a:rect l="0" t="0" r="0" b="0"/>
              <a:pathLst>
                <a:path w="200042" h="252685">
                  <a:moveTo>
                    <a:pt x="0" y="252684"/>
                  </a:moveTo>
                  <a:lnTo>
                    <a:pt x="67" y="241015"/>
                  </a:lnTo>
                  <a:lnTo>
                    <a:pt x="707" y="230526"/>
                  </a:lnTo>
                  <a:lnTo>
                    <a:pt x="2008" y="220229"/>
                  </a:lnTo>
                  <a:lnTo>
                    <a:pt x="4041" y="210101"/>
                  </a:lnTo>
                  <a:lnTo>
                    <a:pt x="7005" y="200406"/>
                  </a:lnTo>
                  <a:lnTo>
                    <a:pt x="10925" y="191270"/>
                  </a:lnTo>
                  <a:lnTo>
                    <a:pt x="15674" y="182666"/>
                  </a:lnTo>
                  <a:lnTo>
                    <a:pt x="21078" y="174505"/>
                  </a:lnTo>
                  <a:lnTo>
                    <a:pt x="26970" y="166681"/>
                  </a:lnTo>
                  <a:lnTo>
                    <a:pt x="33212" y="159104"/>
                  </a:lnTo>
                  <a:lnTo>
                    <a:pt x="39700" y="151703"/>
                  </a:lnTo>
                  <a:lnTo>
                    <a:pt x="46364" y="144429"/>
                  </a:lnTo>
                  <a:lnTo>
                    <a:pt x="53314" y="137406"/>
                  </a:lnTo>
                  <a:lnTo>
                    <a:pt x="60818" y="130917"/>
                  </a:lnTo>
                  <a:lnTo>
                    <a:pt x="68976" y="125067"/>
                  </a:lnTo>
                  <a:lnTo>
                    <a:pt x="77575" y="119648"/>
                  </a:lnTo>
                  <a:lnTo>
                    <a:pt x="86193" y="114241"/>
                  </a:lnTo>
                  <a:lnTo>
                    <a:pt x="94586" y="108601"/>
                  </a:lnTo>
                  <a:lnTo>
                    <a:pt x="102849" y="102659"/>
                  </a:lnTo>
                  <a:lnTo>
                    <a:pt x="111310" y="96437"/>
                  </a:lnTo>
                  <a:lnTo>
                    <a:pt x="120145" y="89985"/>
                  </a:lnTo>
                  <a:lnTo>
                    <a:pt x="129215" y="83193"/>
                  </a:lnTo>
                  <a:lnTo>
                    <a:pt x="138158" y="75802"/>
                  </a:lnTo>
                  <a:lnTo>
                    <a:pt x="146768" y="67723"/>
                  </a:lnTo>
                  <a:lnTo>
                    <a:pt x="155007" y="59180"/>
                  </a:lnTo>
                  <a:lnTo>
                    <a:pt x="162920" y="50599"/>
                  </a:lnTo>
                  <a:lnTo>
                    <a:pt x="170567" y="42241"/>
                  </a:lnTo>
                  <a:lnTo>
                    <a:pt x="177709" y="34286"/>
                  </a:lnTo>
                  <a:lnTo>
                    <a:pt x="184513" y="26037"/>
                  </a:lnTo>
                  <a:lnTo>
                    <a:pt x="191579" y="15656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748559" y="4611482"/>
              <a:ext cx="252685" cy="147681"/>
            </a:xfrm>
            <a:custGeom>
              <a:avLst/>
              <a:gdLst/>
              <a:ahLst/>
              <a:cxnLst/>
              <a:rect l="0" t="0" r="0" b="0"/>
              <a:pathLst>
                <a:path w="252685" h="147681">
                  <a:moveTo>
                    <a:pt x="252684" y="115813"/>
                  </a:moveTo>
                  <a:lnTo>
                    <a:pt x="243883" y="118747"/>
                  </a:lnTo>
                  <a:lnTo>
                    <a:pt x="235536" y="121529"/>
                  </a:lnTo>
                  <a:lnTo>
                    <a:pt x="226838" y="124429"/>
                  </a:lnTo>
                  <a:lnTo>
                    <a:pt x="217717" y="127469"/>
                  </a:lnTo>
                  <a:lnTo>
                    <a:pt x="208222" y="130634"/>
                  </a:lnTo>
                  <a:lnTo>
                    <a:pt x="198430" y="133898"/>
                  </a:lnTo>
                  <a:lnTo>
                    <a:pt x="188416" y="137236"/>
                  </a:lnTo>
                  <a:lnTo>
                    <a:pt x="178242" y="140627"/>
                  </a:lnTo>
                  <a:lnTo>
                    <a:pt x="167960" y="144037"/>
                  </a:lnTo>
                  <a:lnTo>
                    <a:pt x="157768" y="146801"/>
                  </a:lnTo>
                  <a:lnTo>
                    <a:pt x="148000" y="147680"/>
                  </a:lnTo>
                  <a:lnTo>
                    <a:pt x="138804" y="146152"/>
                  </a:lnTo>
                  <a:lnTo>
                    <a:pt x="130324" y="142343"/>
                  </a:lnTo>
                  <a:lnTo>
                    <a:pt x="122773" y="136655"/>
                  </a:lnTo>
                  <a:lnTo>
                    <a:pt x="116176" y="129534"/>
                  </a:lnTo>
                  <a:lnTo>
                    <a:pt x="110406" y="121365"/>
                  </a:lnTo>
                  <a:lnTo>
                    <a:pt x="105289" y="112452"/>
                  </a:lnTo>
                  <a:lnTo>
                    <a:pt x="100652" y="103028"/>
                  </a:lnTo>
                  <a:lnTo>
                    <a:pt x="96197" y="93416"/>
                  </a:lnTo>
                  <a:lnTo>
                    <a:pt x="91512" y="84037"/>
                  </a:lnTo>
                  <a:lnTo>
                    <a:pt x="86391" y="75093"/>
                  </a:lnTo>
                  <a:lnTo>
                    <a:pt x="80815" y="66443"/>
                  </a:lnTo>
                  <a:lnTo>
                    <a:pt x="74847" y="57714"/>
                  </a:lnTo>
                  <a:lnTo>
                    <a:pt x="68568" y="48698"/>
                  </a:lnTo>
                  <a:lnTo>
                    <a:pt x="61894" y="39675"/>
                  </a:lnTo>
                  <a:lnTo>
                    <a:pt x="54583" y="31296"/>
                  </a:lnTo>
                  <a:lnTo>
                    <a:pt x="46562" y="23887"/>
                  </a:lnTo>
                  <a:lnTo>
                    <a:pt x="38166" y="17589"/>
                  </a:lnTo>
                  <a:lnTo>
                    <a:pt x="29117" y="11908"/>
                  </a:lnTo>
                  <a:lnTo>
                    <a:pt x="17502" y="63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16974" y="4433402"/>
              <a:ext cx="326384" cy="51739"/>
            </a:xfrm>
            <a:custGeom>
              <a:avLst/>
              <a:gdLst/>
              <a:ahLst/>
              <a:cxnLst/>
              <a:rect l="0" t="0" r="0" b="0"/>
              <a:pathLst>
                <a:path w="326384" h="51739">
                  <a:moveTo>
                    <a:pt x="326383" y="51738"/>
                  </a:moveTo>
                  <a:lnTo>
                    <a:pt x="320516" y="45871"/>
                  </a:lnTo>
                  <a:lnTo>
                    <a:pt x="314951" y="40306"/>
                  </a:lnTo>
                  <a:lnTo>
                    <a:pt x="309147" y="34507"/>
                  </a:lnTo>
                  <a:lnTo>
                    <a:pt x="302894" y="28426"/>
                  </a:lnTo>
                  <a:lnTo>
                    <a:pt x="295915" y="22096"/>
                  </a:lnTo>
                  <a:lnTo>
                    <a:pt x="288135" y="15582"/>
                  </a:lnTo>
                  <a:lnTo>
                    <a:pt x="279633" y="9424"/>
                  </a:lnTo>
                  <a:lnTo>
                    <a:pt x="270554" y="4587"/>
                  </a:lnTo>
                  <a:lnTo>
                    <a:pt x="261040" y="1489"/>
                  </a:lnTo>
                  <a:lnTo>
                    <a:pt x="251212" y="56"/>
                  </a:lnTo>
                  <a:lnTo>
                    <a:pt x="241163" y="0"/>
                  </a:lnTo>
                  <a:lnTo>
                    <a:pt x="230964" y="1004"/>
                  </a:lnTo>
                  <a:lnTo>
                    <a:pt x="220828" y="2946"/>
                  </a:lnTo>
                  <a:lnTo>
                    <a:pt x="211096" y="5911"/>
                  </a:lnTo>
                  <a:lnTo>
                    <a:pt x="201910" y="9853"/>
                  </a:lnTo>
                  <a:lnTo>
                    <a:pt x="192928" y="14293"/>
                  </a:lnTo>
                  <a:lnTo>
                    <a:pt x="183444" y="18434"/>
                  </a:lnTo>
                  <a:lnTo>
                    <a:pt x="173099" y="21848"/>
                  </a:lnTo>
                  <a:lnTo>
                    <a:pt x="162031" y="24632"/>
                  </a:lnTo>
                  <a:lnTo>
                    <a:pt x="150675" y="27189"/>
                  </a:lnTo>
                  <a:lnTo>
                    <a:pt x="139327" y="29795"/>
                  </a:lnTo>
                  <a:lnTo>
                    <a:pt x="127944" y="32394"/>
                  </a:lnTo>
                  <a:lnTo>
                    <a:pt x="116242" y="34694"/>
                  </a:lnTo>
                  <a:lnTo>
                    <a:pt x="104076" y="36541"/>
                  </a:lnTo>
                  <a:lnTo>
                    <a:pt x="91448" y="37935"/>
                  </a:lnTo>
                  <a:lnTo>
                    <a:pt x="78433" y="38946"/>
                  </a:lnTo>
                  <a:lnTo>
                    <a:pt x="65131" y="39661"/>
                  </a:lnTo>
                  <a:lnTo>
                    <a:pt x="52036" y="40158"/>
                  </a:lnTo>
                  <a:lnTo>
                    <a:pt x="38634" y="40554"/>
                  </a:lnTo>
                  <a:lnTo>
                    <a:pt x="22633" y="40884"/>
                  </a:lnTo>
                  <a:lnTo>
                    <a:pt x="0" y="412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885430" y="4348444"/>
            <a:ext cx="2221514" cy="969634"/>
            <a:chOff x="5885430" y="4348444"/>
            <a:chExt cx="2221514" cy="969634"/>
          </a:xfrm>
        </p:grpSpPr>
        <p:sp>
          <p:nvSpPr>
            <p:cNvPr id="161" name="Freeform 160"/>
            <p:cNvSpPr/>
            <p:nvPr/>
          </p:nvSpPr>
          <p:spPr>
            <a:xfrm>
              <a:off x="6424351" y="4653596"/>
              <a:ext cx="198075" cy="512807"/>
            </a:xfrm>
            <a:custGeom>
              <a:avLst/>
              <a:gdLst/>
              <a:ahLst/>
              <a:cxnLst/>
              <a:rect l="0" t="0" r="0" b="0"/>
              <a:pathLst>
                <a:path w="198075" h="512807">
                  <a:moveTo>
                    <a:pt x="103318" y="505367"/>
                  </a:moveTo>
                  <a:lnTo>
                    <a:pt x="94449" y="508234"/>
                  </a:lnTo>
                  <a:lnTo>
                    <a:pt x="85462" y="510376"/>
                  </a:lnTo>
                  <a:lnTo>
                    <a:pt x="75476" y="511971"/>
                  </a:lnTo>
                  <a:lnTo>
                    <a:pt x="64841" y="512806"/>
                  </a:lnTo>
                  <a:lnTo>
                    <a:pt x="54326" y="512358"/>
                  </a:lnTo>
                  <a:lnTo>
                    <a:pt x="44379" y="510444"/>
                  </a:lnTo>
                  <a:lnTo>
                    <a:pt x="35265" y="507034"/>
                  </a:lnTo>
                  <a:lnTo>
                    <a:pt x="27226" y="502077"/>
                  </a:lnTo>
                  <a:lnTo>
                    <a:pt x="20273" y="495700"/>
                  </a:lnTo>
                  <a:lnTo>
                    <a:pt x="14420" y="487996"/>
                  </a:lnTo>
                  <a:lnTo>
                    <a:pt x="9772" y="478931"/>
                  </a:lnTo>
                  <a:lnTo>
                    <a:pt x="6270" y="468613"/>
                  </a:lnTo>
                  <a:lnTo>
                    <a:pt x="3729" y="457262"/>
                  </a:lnTo>
                  <a:lnTo>
                    <a:pt x="1931" y="445119"/>
                  </a:lnTo>
                  <a:lnTo>
                    <a:pt x="686" y="432401"/>
                  </a:lnTo>
                  <a:lnTo>
                    <a:pt x="0" y="419438"/>
                  </a:lnTo>
                  <a:lnTo>
                    <a:pt x="63" y="406663"/>
                  </a:lnTo>
                  <a:lnTo>
                    <a:pt x="926" y="394298"/>
                  </a:lnTo>
                  <a:lnTo>
                    <a:pt x="2657" y="382538"/>
                  </a:lnTo>
                  <a:lnTo>
                    <a:pt x="5422" y="371634"/>
                  </a:lnTo>
                  <a:lnTo>
                    <a:pt x="9206" y="361626"/>
                  </a:lnTo>
                  <a:lnTo>
                    <a:pt x="13697" y="352244"/>
                  </a:lnTo>
                  <a:lnTo>
                    <a:pt x="18396" y="343015"/>
                  </a:lnTo>
                  <a:lnTo>
                    <a:pt x="23001" y="333656"/>
                  </a:lnTo>
                  <a:lnTo>
                    <a:pt x="27566" y="324232"/>
                  </a:lnTo>
                  <a:lnTo>
                    <a:pt x="32390" y="315051"/>
                  </a:lnTo>
                  <a:lnTo>
                    <a:pt x="37641" y="306286"/>
                  </a:lnTo>
                  <a:lnTo>
                    <a:pt x="43490" y="298111"/>
                  </a:lnTo>
                  <a:lnTo>
                    <a:pt x="50181" y="290775"/>
                  </a:lnTo>
                  <a:lnTo>
                    <a:pt x="57753" y="284315"/>
                  </a:lnTo>
                  <a:lnTo>
                    <a:pt x="65772" y="278300"/>
                  </a:lnTo>
                  <a:lnTo>
                    <a:pt x="73461" y="271954"/>
                  </a:lnTo>
                  <a:lnTo>
                    <a:pt x="80409" y="264866"/>
                  </a:lnTo>
                  <a:lnTo>
                    <a:pt x="86715" y="257136"/>
                  </a:lnTo>
                  <a:lnTo>
                    <a:pt x="92792" y="249175"/>
                  </a:lnTo>
                  <a:lnTo>
                    <a:pt x="98917" y="241263"/>
                  </a:lnTo>
                  <a:lnTo>
                    <a:pt x="105201" y="233509"/>
                  </a:lnTo>
                  <a:lnTo>
                    <a:pt x="111660" y="225932"/>
                  </a:lnTo>
                  <a:lnTo>
                    <a:pt x="118272" y="218505"/>
                  </a:lnTo>
                  <a:lnTo>
                    <a:pt x="125002" y="211198"/>
                  </a:lnTo>
                  <a:lnTo>
                    <a:pt x="131820" y="203977"/>
                  </a:lnTo>
                  <a:lnTo>
                    <a:pt x="138701" y="196820"/>
                  </a:lnTo>
                  <a:lnTo>
                    <a:pt x="145626" y="189707"/>
                  </a:lnTo>
                  <a:lnTo>
                    <a:pt x="152580" y="182624"/>
                  </a:lnTo>
                  <a:lnTo>
                    <a:pt x="159547" y="175553"/>
                  </a:lnTo>
                  <a:lnTo>
                    <a:pt x="166191" y="168159"/>
                  </a:lnTo>
                  <a:lnTo>
                    <a:pt x="171895" y="159824"/>
                  </a:lnTo>
                  <a:lnTo>
                    <a:pt x="176390" y="150290"/>
                  </a:lnTo>
                  <a:lnTo>
                    <a:pt x="179576" y="139784"/>
                  </a:lnTo>
                  <a:lnTo>
                    <a:pt x="181347" y="128814"/>
                  </a:lnTo>
                  <a:lnTo>
                    <a:pt x="181802" y="117728"/>
                  </a:lnTo>
                  <a:lnTo>
                    <a:pt x="181329" y="106523"/>
                  </a:lnTo>
                  <a:lnTo>
                    <a:pt x="180490" y="94942"/>
                  </a:lnTo>
                  <a:lnTo>
                    <a:pt x="179645" y="82861"/>
                  </a:lnTo>
                  <a:lnTo>
                    <a:pt x="179271" y="70460"/>
                  </a:lnTo>
                  <a:lnTo>
                    <a:pt x="180010" y="58129"/>
                  </a:lnTo>
                  <a:lnTo>
                    <a:pt x="182097" y="46104"/>
                  </a:lnTo>
                  <a:lnTo>
                    <a:pt x="185127" y="34888"/>
                  </a:lnTo>
                  <a:lnTo>
                    <a:pt x="188544" y="24227"/>
                  </a:lnTo>
                  <a:lnTo>
                    <a:pt x="192652" y="13188"/>
                  </a:lnTo>
                  <a:lnTo>
                    <a:pt x="19807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496083" y="5148435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2874" y="8818"/>
                  </a:lnTo>
                  <a:lnTo>
                    <a:pt x="5342" y="17929"/>
                  </a:lnTo>
                  <a:lnTo>
                    <a:pt x="7709" y="30776"/>
                  </a:ln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064414" y="5158963"/>
              <a:ext cx="294799" cy="159115"/>
            </a:xfrm>
            <a:custGeom>
              <a:avLst/>
              <a:gdLst/>
              <a:ahLst/>
              <a:cxnLst/>
              <a:rect l="0" t="0" r="0" b="0"/>
              <a:pathLst>
                <a:path w="294799" h="159115">
                  <a:moveTo>
                    <a:pt x="294798" y="0"/>
                  </a:moveTo>
                  <a:lnTo>
                    <a:pt x="283197" y="134"/>
                  </a:lnTo>
                  <a:lnTo>
                    <a:pt x="273349" y="1415"/>
                  </a:lnTo>
                  <a:lnTo>
                    <a:pt x="264348" y="4012"/>
                  </a:lnTo>
                  <a:lnTo>
                    <a:pt x="256079" y="7905"/>
                  </a:lnTo>
                  <a:lnTo>
                    <a:pt x="248700" y="13186"/>
                  </a:lnTo>
                  <a:lnTo>
                    <a:pt x="242230" y="19773"/>
                  </a:lnTo>
                  <a:lnTo>
                    <a:pt x="236551" y="27445"/>
                  </a:lnTo>
                  <a:lnTo>
                    <a:pt x="231497" y="35956"/>
                  </a:lnTo>
                  <a:lnTo>
                    <a:pt x="226904" y="45083"/>
                  </a:lnTo>
                  <a:lnTo>
                    <a:pt x="222479" y="54649"/>
                  </a:lnTo>
                  <a:lnTo>
                    <a:pt x="217813" y="64522"/>
                  </a:lnTo>
                  <a:lnTo>
                    <a:pt x="212706" y="74603"/>
                  </a:lnTo>
                  <a:lnTo>
                    <a:pt x="207138" y="84659"/>
                  </a:lnTo>
                  <a:lnTo>
                    <a:pt x="201176" y="94338"/>
                  </a:lnTo>
                  <a:lnTo>
                    <a:pt x="194906" y="103478"/>
                  </a:lnTo>
                  <a:lnTo>
                    <a:pt x="188408" y="112091"/>
                  </a:lnTo>
                  <a:lnTo>
                    <a:pt x="181746" y="120263"/>
                  </a:lnTo>
                  <a:lnTo>
                    <a:pt x="174967" y="128091"/>
                  </a:lnTo>
                  <a:lnTo>
                    <a:pt x="167941" y="135501"/>
                  </a:lnTo>
                  <a:lnTo>
                    <a:pt x="160385" y="142259"/>
                  </a:lnTo>
                  <a:lnTo>
                    <a:pt x="152188" y="148279"/>
                  </a:lnTo>
                  <a:lnTo>
                    <a:pt x="143393" y="153305"/>
                  </a:lnTo>
                  <a:lnTo>
                    <a:pt x="134112" y="156850"/>
                  </a:lnTo>
                  <a:lnTo>
                    <a:pt x="124459" y="158784"/>
                  </a:lnTo>
                  <a:lnTo>
                    <a:pt x="114537" y="159114"/>
                  </a:lnTo>
                  <a:lnTo>
                    <a:pt x="104424" y="157823"/>
                  </a:lnTo>
                  <a:lnTo>
                    <a:pt x="94173" y="155076"/>
                  </a:lnTo>
                  <a:lnTo>
                    <a:pt x="83662" y="151472"/>
                  </a:lnTo>
                  <a:lnTo>
                    <a:pt x="72613" y="147909"/>
                  </a:lnTo>
                  <a:lnTo>
                    <a:pt x="60931" y="144888"/>
                  </a:lnTo>
                  <a:lnTo>
                    <a:pt x="49080" y="142338"/>
                  </a:lnTo>
                  <a:lnTo>
                    <a:pt x="36722" y="139450"/>
                  </a:lnTo>
                  <a:lnTo>
                    <a:pt x="21653" y="134859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190756" y="4537782"/>
              <a:ext cx="252685" cy="600125"/>
            </a:xfrm>
            <a:custGeom>
              <a:avLst/>
              <a:gdLst/>
              <a:ahLst/>
              <a:cxnLst/>
              <a:rect l="0" t="0" r="0" b="0"/>
              <a:pathLst>
                <a:path w="252685" h="600125">
                  <a:moveTo>
                    <a:pt x="0" y="600124"/>
                  </a:moveTo>
                  <a:lnTo>
                    <a:pt x="5666" y="594190"/>
                  </a:lnTo>
                  <a:lnTo>
                    <a:pt x="9310" y="587986"/>
                  </a:lnTo>
                  <a:lnTo>
                    <a:pt x="11225" y="580885"/>
                  </a:lnTo>
                  <a:lnTo>
                    <a:pt x="11899" y="572772"/>
                  </a:lnTo>
                  <a:lnTo>
                    <a:pt x="11928" y="563477"/>
                  </a:lnTo>
                  <a:lnTo>
                    <a:pt x="11709" y="553030"/>
                  </a:lnTo>
                  <a:lnTo>
                    <a:pt x="11440" y="541604"/>
                  </a:lnTo>
                  <a:lnTo>
                    <a:pt x="11198" y="529418"/>
                  </a:lnTo>
                  <a:lnTo>
                    <a:pt x="11010" y="516669"/>
                  </a:lnTo>
                  <a:lnTo>
                    <a:pt x="11038" y="503517"/>
                  </a:lnTo>
                  <a:lnTo>
                    <a:pt x="11584" y="490083"/>
                  </a:lnTo>
                  <a:lnTo>
                    <a:pt x="12768" y="476463"/>
                  </a:lnTo>
                  <a:lnTo>
                    <a:pt x="14716" y="463047"/>
                  </a:lnTo>
                  <a:lnTo>
                    <a:pt x="17627" y="450491"/>
                  </a:lnTo>
                  <a:lnTo>
                    <a:pt x="21513" y="439080"/>
                  </a:lnTo>
                  <a:lnTo>
                    <a:pt x="26241" y="428604"/>
                  </a:lnTo>
                  <a:lnTo>
                    <a:pt x="31632" y="418567"/>
                  </a:lnTo>
                  <a:lnTo>
                    <a:pt x="37519" y="408629"/>
                  </a:lnTo>
                  <a:lnTo>
                    <a:pt x="43928" y="398800"/>
                  </a:lnTo>
                  <a:lnTo>
                    <a:pt x="51062" y="389340"/>
                  </a:lnTo>
                  <a:lnTo>
                    <a:pt x="58968" y="380374"/>
                  </a:lnTo>
                  <a:lnTo>
                    <a:pt x="67395" y="371724"/>
                  </a:lnTo>
                  <a:lnTo>
                    <a:pt x="75898" y="363002"/>
                  </a:lnTo>
                  <a:lnTo>
                    <a:pt x="84209" y="353986"/>
                  </a:lnTo>
                  <a:lnTo>
                    <a:pt x="92248" y="344626"/>
                  </a:lnTo>
                  <a:lnTo>
                    <a:pt x="100025" y="334957"/>
                  </a:lnTo>
                  <a:lnTo>
                    <a:pt x="107584" y="325041"/>
                  </a:lnTo>
                  <a:lnTo>
                    <a:pt x="114814" y="314941"/>
                  </a:lnTo>
                  <a:lnTo>
                    <a:pt x="121450" y="304708"/>
                  </a:lnTo>
                  <a:lnTo>
                    <a:pt x="127396" y="294377"/>
                  </a:lnTo>
                  <a:lnTo>
                    <a:pt x="132713" y="283812"/>
                  </a:lnTo>
                  <a:lnTo>
                    <a:pt x="137518" y="272727"/>
                  </a:lnTo>
                  <a:lnTo>
                    <a:pt x="141933" y="261008"/>
                  </a:lnTo>
                  <a:lnTo>
                    <a:pt x="145899" y="248695"/>
                  </a:lnTo>
                  <a:lnTo>
                    <a:pt x="149191" y="235898"/>
                  </a:lnTo>
                  <a:lnTo>
                    <a:pt x="151743" y="222732"/>
                  </a:lnTo>
                  <a:lnTo>
                    <a:pt x="153798" y="209298"/>
                  </a:lnTo>
                  <a:lnTo>
                    <a:pt x="155792" y="195674"/>
                  </a:lnTo>
                  <a:lnTo>
                    <a:pt x="157988" y="181921"/>
                  </a:lnTo>
                  <a:lnTo>
                    <a:pt x="160464" y="168246"/>
                  </a:lnTo>
                  <a:lnTo>
                    <a:pt x="163206" y="154984"/>
                  </a:lnTo>
                  <a:lnTo>
                    <a:pt x="166169" y="142285"/>
                  </a:lnTo>
                  <a:lnTo>
                    <a:pt x="169464" y="130131"/>
                  </a:lnTo>
                  <a:lnTo>
                    <a:pt x="173354" y="118427"/>
                  </a:lnTo>
                  <a:lnTo>
                    <a:pt x="177934" y="107076"/>
                  </a:lnTo>
                  <a:lnTo>
                    <a:pt x="183145" y="96146"/>
                  </a:lnTo>
                  <a:lnTo>
                    <a:pt x="188867" y="85872"/>
                  </a:lnTo>
                  <a:lnTo>
                    <a:pt x="194975" y="76325"/>
                  </a:lnTo>
                  <a:lnTo>
                    <a:pt x="201365" y="67268"/>
                  </a:lnTo>
                  <a:lnTo>
                    <a:pt x="207954" y="58266"/>
                  </a:lnTo>
                  <a:lnTo>
                    <a:pt x="214675" y="49067"/>
                  </a:lnTo>
                  <a:lnTo>
                    <a:pt x="221378" y="39859"/>
                  </a:lnTo>
                  <a:lnTo>
                    <a:pt x="228573" y="30168"/>
                  </a:lnTo>
                  <a:lnTo>
                    <a:pt x="238014" y="1802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32829" y="4716767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0" y="231627"/>
                  </a:moveTo>
                  <a:lnTo>
                    <a:pt x="67" y="219959"/>
                  </a:lnTo>
                  <a:lnTo>
                    <a:pt x="707" y="209470"/>
                  </a:lnTo>
                  <a:lnTo>
                    <a:pt x="2008" y="199168"/>
                  </a:lnTo>
                  <a:lnTo>
                    <a:pt x="4040" y="188867"/>
                  </a:lnTo>
                  <a:lnTo>
                    <a:pt x="7005" y="178523"/>
                  </a:lnTo>
                  <a:lnTo>
                    <a:pt x="10925" y="168134"/>
                  </a:lnTo>
                  <a:lnTo>
                    <a:pt x="15674" y="157705"/>
                  </a:lnTo>
                  <a:lnTo>
                    <a:pt x="21078" y="147247"/>
                  </a:lnTo>
                  <a:lnTo>
                    <a:pt x="26969" y="136772"/>
                  </a:lnTo>
                  <a:lnTo>
                    <a:pt x="33211" y="126450"/>
                  </a:lnTo>
                  <a:lnTo>
                    <a:pt x="39700" y="116592"/>
                  </a:lnTo>
                  <a:lnTo>
                    <a:pt x="46360" y="107333"/>
                  </a:lnTo>
                  <a:lnTo>
                    <a:pt x="53136" y="98640"/>
                  </a:lnTo>
                  <a:lnTo>
                    <a:pt x="59992" y="90414"/>
                  </a:lnTo>
                  <a:lnTo>
                    <a:pt x="66906" y="82547"/>
                  </a:lnTo>
                  <a:lnTo>
                    <a:pt x="74024" y="74940"/>
                  </a:lnTo>
                  <a:lnTo>
                    <a:pt x="81643" y="67518"/>
                  </a:lnTo>
                  <a:lnTo>
                    <a:pt x="89883" y="60229"/>
                  </a:lnTo>
                  <a:lnTo>
                    <a:pt x="98705" y="53198"/>
                  </a:lnTo>
                  <a:lnTo>
                    <a:pt x="108006" y="46702"/>
                  </a:lnTo>
                  <a:lnTo>
                    <a:pt x="117667" y="40848"/>
                  </a:lnTo>
                  <a:lnTo>
                    <a:pt x="127425" y="35426"/>
                  </a:lnTo>
                  <a:lnTo>
                    <a:pt x="136895" y="30017"/>
                  </a:lnTo>
                  <a:lnTo>
                    <a:pt x="145883" y="24385"/>
                  </a:lnTo>
                  <a:lnTo>
                    <a:pt x="154079" y="18766"/>
                  </a:lnTo>
                  <a:lnTo>
                    <a:pt x="161780" y="13231"/>
                  </a:lnTo>
                  <a:lnTo>
                    <a:pt x="169658" y="729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885430" y="5011565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955" y="2933"/>
                  </a:lnTo>
                  <a:lnTo>
                    <a:pt x="77608" y="5715"/>
                  </a:lnTo>
                  <a:lnTo>
                    <a:pt x="68910" y="8615"/>
                  </a:lnTo>
                  <a:lnTo>
                    <a:pt x="59788" y="11655"/>
                  </a:lnTo>
                  <a:lnTo>
                    <a:pt x="50293" y="14820"/>
                  </a:lnTo>
                  <a:lnTo>
                    <a:pt x="40515" y="18079"/>
                  </a:lnTo>
                  <a:lnTo>
                    <a:pt x="30984" y="21257"/>
                  </a:lnTo>
                  <a:lnTo>
                    <a:pt x="21721" y="24345"/>
                  </a:lnTo>
                  <a:lnTo>
                    <a:pt x="11913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06487" y="5116850"/>
              <a:ext cx="147400" cy="95772"/>
            </a:xfrm>
            <a:custGeom>
              <a:avLst/>
              <a:gdLst/>
              <a:ahLst/>
              <a:cxnLst/>
              <a:rect l="0" t="0" r="0" b="0"/>
              <a:pathLst>
                <a:path w="147400" h="95772">
                  <a:moveTo>
                    <a:pt x="147399" y="0"/>
                  </a:moveTo>
                  <a:lnTo>
                    <a:pt x="138665" y="5867"/>
                  </a:lnTo>
                  <a:lnTo>
                    <a:pt x="130958" y="11432"/>
                  </a:lnTo>
                  <a:lnTo>
                    <a:pt x="123551" y="17235"/>
                  </a:lnTo>
                  <a:lnTo>
                    <a:pt x="116117" y="23489"/>
                  </a:lnTo>
                  <a:lnTo>
                    <a:pt x="108290" y="30467"/>
                  </a:lnTo>
                  <a:lnTo>
                    <a:pt x="99916" y="38244"/>
                  </a:lnTo>
                  <a:lnTo>
                    <a:pt x="91173" y="46572"/>
                  </a:lnTo>
                  <a:lnTo>
                    <a:pt x="82458" y="55003"/>
                  </a:lnTo>
                  <a:lnTo>
                    <a:pt x="73999" y="63259"/>
                  </a:lnTo>
                  <a:lnTo>
                    <a:pt x="65693" y="71088"/>
                  </a:lnTo>
                  <a:lnTo>
                    <a:pt x="57204" y="78193"/>
                  </a:lnTo>
                  <a:lnTo>
                    <a:pt x="48353" y="84478"/>
                  </a:lnTo>
                  <a:lnTo>
                    <a:pt x="39381" y="89685"/>
                  </a:lnTo>
                  <a:lnTo>
                    <a:pt x="29874" y="93705"/>
                  </a:lnTo>
                  <a:lnTo>
                    <a:pt x="17876" y="9577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62644" y="4421969"/>
              <a:ext cx="138725" cy="147402"/>
            </a:xfrm>
            <a:custGeom>
              <a:avLst/>
              <a:gdLst/>
              <a:ahLst/>
              <a:cxnLst/>
              <a:rect l="0" t="0" r="0" b="0"/>
              <a:pathLst>
                <a:path w="138725" h="147402">
                  <a:moveTo>
                    <a:pt x="54496" y="0"/>
                  </a:moveTo>
                  <a:lnTo>
                    <a:pt x="51494" y="8868"/>
                  </a:lnTo>
                  <a:lnTo>
                    <a:pt x="48072" y="17854"/>
                  </a:lnTo>
                  <a:lnTo>
                    <a:pt x="43880" y="27846"/>
                  </a:lnTo>
                  <a:lnTo>
                    <a:pt x="39153" y="38654"/>
                  </a:lnTo>
                  <a:lnTo>
                    <a:pt x="34320" y="49817"/>
                  </a:lnTo>
                  <a:lnTo>
                    <a:pt x="29643" y="61022"/>
                  </a:lnTo>
                  <a:lnTo>
                    <a:pt x="25207" y="72134"/>
                  </a:lnTo>
                  <a:lnTo>
                    <a:pt x="21005" y="83118"/>
                  </a:lnTo>
                  <a:lnTo>
                    <a:pt x="16992" y="93980"/>
                  </a:lnTo>
                  <a:lnTo>
                    <a:pt x="12959" y="104577"/>
                  </a:lnTo>
                  <a:lnTo>
                    <a:pt x="8559" y="114625"/>
                  </a:lnTo>
                  <a:lnTo>
                    <a:pt x="3677" y="124010"/>
                  </a:lnTo>
                  <a:lnTo>
                    <a:pt x="0" y="132501"/>
                  </a:lnTo>
                  <a:lnTo>
                    <a:pt x="25" y="139111"/>
                  </a:lnTo>
                  <a:lnTo>
                    <a:pt x="3795" y="143141"/>
                  </a:lnTo>
                  <a:lnTo>
                    <a:pt x="10562" y="145296"/>
                  </a:lnTo>
                  <a:lnTo>
                    <a:pt x="19551" y="146386"/>
                  </a:lnTo>
                  <a:lnTo>
                    <a:pt x="30124" y="146920"/>
                  </a:lnTo>
                  <a:lnTo>
                    <a:pt x="41803" y="147178"/>
                  </a:lnTo>
                  <a:lnTo>
                    <a:pt x="54241" y="147300"/>
                  </a:lnTo>
                  <a:lnTo>
                    <a:pt x="67165" y="147357"/>
                  </a:lnTo>
                  <a:lnTo>
                    <a:pt x="81928" y="147389"/>
                  </a:lnTo>
                  <a:lnTo>
                    <a:pt x="103176" y="147401"/>
                  </a:lnTo>
                  <a:lnTo>
                    <a:pt x="138724" y="147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453969" y="4348444"/>
              <a:ext cx="1652975" cy="199868"/>
            </a:xfrm>
            <a:custGeom>
              <a:avLst/>
              <a:gdLst/>
              <a:ahLst/>
              <a:cxnLst/>
              <a:rect l="0" t="0" r="0" b="0"/>
              <a:pathLst>
                <a:path w="1652975" h="199868">
                  <a:moveTo>
                    <a:pt x="0" y="199867"/>
                  </a:moveTo>
                  <a:lnTo>
                    <a:pt x="5868" y="191132"/>
                  </a:lnTo>
                  <a:lnTo>
                    <a:pt x="11432" y="183426"/>
                  </a:lnTo>
                  <a:lnTo>
                    <a:pt x="17235" y="176024"/>
                  </a:lnTo>
                  <a:lnTo>
                    <a:pt x="23489" y="168763"/>
                  </a:lnTo>
                  <a:lnTo>
                    <a:pt x="30467" y="161584"/>
                  </a:lnTo>
                  <a:lnTo>
                    <a:pt x="38244" y="154459"/>
                  </a:lnTo>
                  <a:lnTo>
                    <a:pt x="46572" y="147368"/>
                  </a:lnTo>
                  <a:lnTo>
                    <a:pt x="55004" y="140302"/>
                  </a:lnTo>
                  <a:lnTo>
                    <a:pt x="63273" y="133251"/>
                  </a:lnTo>
                  <a:lnTo>
                    <a:pt x="71621" y="126210"/>
                  </a:lnTo>
                  <a:lnTo>
                    <a:pt x="80670" y="119177"/>
                  </a:lnTo>
                  <a:lnTo>
                    <a:pt x="90720" y="112153"/>
                  </a:lnTo>
                  <a:lnTo>
                    <a:pt x="101588" y="105300"/>
                  </a:lnTo>
                  <a:lnTo>
                    <a:pt x="112810" y="98926"/>
                  </a:lnTo>
                  <a:lnTo>
                    <a:pt x="124063" y="93152"/>
                  </a:lnTo>
                  <a:lnTo>
                    <a:pt x="135214" y="87784"/>
                  </a:lnTo>
                  <a:lnTo>
                    <a:pt x="146225" y="82412"/>
                  </a:lnTo>
                  <a:lnTo>
                    <a:pt x="157121" y="76800"/>
                  </a:lnTo>
                  <a:lnTo>
                    <a:pt x="168250" y="71046"/>
                  </a:lnTo>
                  <a:lnTo>
                    <a:pt x="180254" y="65483"/>
                  </a:lnTo>
                  <a:lnTo>
                    <a:pt x="193408" y="60295"/>
                  </a:lnTo>
                  <a:lnTo>
                    <a:pt x="207500" y="55506"/>
                  </a:lnTo>
                  <a:lnTo>
                    <a:pt x="222029" y="51063"/>
                  </a:lnTo>
                  <a:lnTo>
                    <a:pt x="236655" y="46891"/>
                  </a:lnTo>
                  <a:lnTo>
                    <a:pt x="251220" y="42920"/>
                  </a:lnTo>
                  <a:lnTo>
                    <a:pt x="265678" y="39093"/>
                  </a:lnTo>
                  <a:lnTo>
                    <a:pt x="280035" y="35367"/>
                  </a:lnTo>
                  <a:lnTo>
                    <a:pt x="294473" y="31711"/>
                  </a:lnTo>
                  <a:lnTo>
                    <a:pt x="309318" y="28102"/>
                  </a:lnTo>
                  <a:lnTo>
                    <a:pt x="324720" y="24526"/>
                  </a:lnTo>
                  <a:lnTo>
                    <a:pt x="340659" y="20972"/>
                  </a:lnTo>
                  <a:lnTo>
                    <a:pt x="357045" y="17433"/>
                  </a:lnTo>
                  <a:lnTo>
                    <a:pt x="373774" y="13907"/>
                  </a:lnTo>
                  <a:lnTo>
                    <a:pt x="390754" y="10558"/>
                  </a:lnTo>
                  <a:lnTo>
                    <a:pt x="407912" y="7688"/>
                  </a:lnTo>
                  <a:lnTo>
                    <a:pt x="425190" y="5425"/>
                  </a:lnTo>
                  <a:lnTo>
                    <a:pt x="442386" y="3738"/>
                  </a:lnTo>
                  <a:lnTo>
                    <a:pt x="459165" y="2522"/>
                  </a:lnTo>
                  <a:lnTo>
                    <a:pt x="475382" y="1667"/>
                  </a:lnTo>
                  <a:lnTo>
                    <a:pt x="491222" y="1075"/>
                  </a:lnTo>
                  <a:lnTo>
                    <a:pt x="507085" y="668"/>
                  </a:lnTo>
                  <a:lnTo>
                    <a:pt x="523206" y="392"/>
                  </a:lnTo>
                  <a:lnTo>
                    <a:pt x="539644" y="206"/>
                  </a:lnTo>
                  <a:lnTo>
                    <a:pt x="556372" y="80"/>
                  </a:lnTo>
                  <a:lnTo>
                    <a:pt x="573333" y="0"/>
                  </a:lnTo>
                  <a:lnTo>
                    <a:pt x="590471" y="116"/>
                  </a:lnTo>
                  <a:lnTo>
                    <a:pt x="607736" y="727"/>
                  </a:lnTo>
                  <a:lnTo>
                    <a:pt x="625091" y="1950"/>
                  </a:lnTo>
                  <a:lnTo>
                    <a:pt x="642507" y="3586"/>
                  </a:lnTo>
                  <a:lnTo>
                    <a:pt x="659965" y="5223"/>
                  </a:lnTo>
                  <a:lnTo>
                    <a:pt x="677453" y="6618"/>
                  </a:lnTo>
                  <a:lnTo>
                    <a:pt x="694961" y="7706"/>
                  </a:lnTo>
                  <a:lnTo>
                    <a:pt x="712481" y="8511"/>
                  </a:lnTo>
                  <a:lnTo>
                    <a:pt x="730008" y="9091"/>
                  </a:lnTo>
                  <a:lnTo>
                    <a:pt x="747370" y="9667"/>
                  </a:lnTo>
                  <a:lnTo>
                    <a:pt x="764261" y="10594"/>
                  </a:lnTo>
                  <a:lnTo>
                    <a:pt x="780550" y="12038"/>
                  </a:lnTo>
                  <a:lnTo>
                    <a:pt x="796269" y="13993"/>
                  </a:lnTo>
                  <a:lnTo>
                    <a:pt x="811516" y="16377"/>
                  </a:lnTo>
                  <a:lnTo>
                    <a:pt x="826407" y="19092"/>
                  </a:lnTo>
                  <a:lnTo>
                    <a:pt x="841035" y="22049"/>
                  </a:lnTo>
                  <a:lnTo>
                    <a:pt x="855477" y="25180"/>
                  </a:lnTo>
                  <a:lnTo>
                    <a:pt x="869790" y="28432"/>
                  </a:lnTo>
                  <a:lnTo>
                    <a:pt x="884014" y="31767"/>
                  </a:lnTo>
                  <a:lnTo>
                    <a:pt x="898177" y="35159"/>
                  </a:lnTo>
                  <a:lnTo>
                    <a:pt x="912299" y="38590"/>
                  </a:lnTo>
                  <a:lnTo>
                    <a:pt x="926394" y="42046"/>
                  </a:lnTo>
                  <a:lnTo>
                    <a:pt x="940470" y="45519"/>
                  </a:lnTo>
                  <a:lnTo>
                    <a:pt x="954533" y="49005"/>
                  </a:lnTo>
                  <a:lnTo>
                    <a:pt x="968588" y="52499"/>
                  </a:lnTo>
                  <a:lnTo>
                    <a:pt x="982637" y="55998"/>
                  </a:lnTo>
                  <a:lnTo>
                    <a:pt x="996687" y="59500"/>
                  </a:lnTo>
                  <a:lnTo>
                    <a:pt x="1010902" y="63005"/>
                  </a:lnTo>
                  <a:lnTo>
                    <a:pt x="1025593" y="66512"/>
                  </a:lnTo>
                  <a:lnTo>
                    <a:pt x="1040882" y="70024"/>
                  </a:lnTo>
                  <a:lnTo>
                    <a:pt x="1056574" y="73705"/>
                  </a:lnTo>
                  <a:lnTo>
                    <a:pt x="1072260" y="77862"/>
                  </a:lnTo>
                  <a:lnTo>
                    <a:pt x="1087701" y="82620"/>
                  </a:lnTo>
                  <a:lnTo>
                    <a:pt x="1102834" y="87782"/>
                  </a:lnTo>
                  <a:lnTo>
                    <a:pt x="1117680" y="92939"/>
                  </a:lnTo>
                  <a:lnTo>
                    <a:pt x="1132295" y="97851"/>
                  </a:lnTo>
                  <a:lnTo>
                    <a:pt x="1146738" y="102453"/>
                  </a:lnTo>
                  <a:lnTo>
                    <a:pt x="1161056" y="106770"/>
                  </a:lnTo>
                  <a:lnTo>
                    <a:pt x="1175287" y="110853"/>
                  </a:lnTo>
                  <a:lnTo>
                    <a:pt x="1189454" y="114594"/>
                  </a:lnTo>
                  <a:lnTo>
                    <a:pt x="1203579" y="117735"/>
                  </a:lnTo>
                  <a:lnTo>
                    <a:pt x="1217677" y="120187"/>
                  </a:lnTo>
                  <a:lnTo>
                    <a:pt x="1231755" y="122174"/>
                  </a:lnTo>
                  <a:lnTo>
                    <a:pt x="1245819" y="124123"/>
                  </a:lnTo>
                  <a:lnTo>
                    <a:pt x="1259874" y="126284"/>
                  </a:lnTo>
                  <a:lnTo>
                    <a:pt x="1273924" y="128567"/>
                  </a:lnTo>
                  <a:lnTo>
                    <a:pt x="1287970" y="130647"/>
                  </a:lnTo>
                  <a:lnTo>
                    <a:pt x="1302009" y="132348"/>
                  </a:lnTo>
                  <a:lnTo>
                    <a:pt x="1315878" y="133811"/>
                  </a:lnTo>
                  <a:lnTo>
                    <a:pt x="1329270" y="135401"/>
                  </a:lnTo>
                  <a:lnTo>
                    <a:pt x="1342060" y="137317"/>
                  </a:lnTo>
                  <a:lnTo>
                    <a:pt x="1354447" y="139435"/>
                  </a:lnTo>
                  <a:lnTo>
                    <a:pt x="1366838" y="141403"/>
                  </a:lnTo>
                  <a:lnTo>
                    <a:pt x="1379473" y="143019"/>
                  </a:lnTo>
                  <a:lnTo>
                    <a:pt x="1392418" y="144087"/>
                  </a:lnTo>
                  <a:lnTo>
                    <a:pt x="1405649" y="144346"/>
                  </a:lnTo>
                  <a:lnTo>
                    <a:pt x="1419109" y="143743"/>
                  </a:lnTo>
                  <a:lnTo>
                    <a:pt x="1432742" y="142540"/>
                  </a:lnTo>
                  <a:lnTo>
                    <a:pt x="1446500" y="141202"/>
                  </a:lnTo>
                  <a:lnTo>
                    <a:pt x="1460347" y="140010"/>
                  </a:lnTo>
                  <a:lnTo>
                    <a:pt x="1474255" y="139060"/>
                  </a:lnTo>
                  <a:lnTo>
                    <a:pt x="1488205" y="138349"/>
                  </a:lnTo>
                  <a:lnTo>
                    <a:pt x="1502185" y="137836"/>
                  </a:lnTo>
                  <a:lnTo>
                    <a:pt x="1516183" y="137474"/>
                  </a:lnTo>
                  <a:lnTo>
                    <a:pt x="1530194" y="137224"/>
                  </a:lnTo>
                  <a:lnTo>
                    <a:pt x="1544210" y="137057"/>
                  </a:lnTo>
                  <a:lnTo>
                    <a:pt x="1558063" y="137113"/>
                  </a:lnTo>
                  <a:lnTo>
                    <a:pt x="1571445" y="137682"/>
                  </a:lnTo>
                  <a:lnTo>
                    <a:pt x="1584220" y="138874"/>
                  </a:lnTo>
                  <a:lnTo>
                    <a:pt x="1596354" y="140297"/>
                  </a:lnTo>
                  <a:lnTo>
                    <a:pt x="1609227" y="141195"/>
                  </a:lnTo>
                  <a:lnTo>
                    <a:pt x="1626205" y="140528"/>
                  </a:lnTo>
                  <a:lnTo>
                    <a:pt x="1652974" y="1366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8139782" y="4317737"/>
            <a:ext cx="1483265" cy="761547"/>
            <a:chOff x="8139782" y="4317737"/>
            <a:chExt cx="1483265" cy="761547"/>
          </a:xfrm>
        </p:grpSpPr>
        <p:sp>
          <p:nvSpPr>
            <p:cNvPr id="171" name="Freeform 170"/>
            <p:cNvSpPr/>
            <p:nvPr/>
          </p:nvSpPr>
          <p:spPr>
            <a:xfrm>
              <a:off x="8139782" y="4340831"/>
              <a:ext cx="183001" cy="285528"/>
            </a:xfrm>
            <a:custGeom>
              <a:avLst/>
              <a:gdLst/>
              <a:ahLst/>
              <a:cxnLst/>
              <a:rect l="0" t="0" r="0" b="0"/>
              <a:pathLst>
                <a:path w="183001" h="285528">
                  <a:moveTo>
                    <a:pt x="146145" y="7438"/>
                  </a:moveTo>
                  <a:lnTo>
                    <a:pt x="137277" y="4571"/>
                  </a:lnTo>
                  <a:lnTo>
                    <a:pt x="128290" y="2429"/>
                  </a:lnTo>
                  <a:lnTo>
                    <a:pt x="118299" y="835"/>
                  </a:lnTo>
                  <a:lnTo>
                    <a:pt x="107491" y="0"/>
                  </a:lnTo>
                  <a:lnTo>
                    <a:pt x="96329" y="448"/>
                  </a:lnTo>
                  <a:lnTo>
                    <a:pt x="85127" y="2357"/>
                  </a:lnTo>
                  <a:lnTo>
                    <a:pt x="74188" y="5594"/>
                  </a:lnTo>
                  <a:lnTo>
                    <a:pt x="63852" y="9903"/>
                  </a:lnTo>
                  <a:lnTo>
                    <a:pt x="54239" y="15027"/>
                  </a:lnTo>
                  <a:lnTo>
                    <a:pt x="45295" y="20905"/>
                  </a:lnTo>
                  <a:lnTo>
                    <a:pt x="36894" y="27674"/>
                  </a:lnTo>
                  <a:lnTo>
                    <a:pt x="28910" y="35336"/>
                  </a:lnTo>
                  <a:lnTo>
                    <a:pt x="21393" y="43769"/>
                  </a:lnTo>
                  <a:lnTo>
                    <a:pt x="14563" y="52807"/>
                  </a:lnTo>
                  <a:lnTo>
                    <a:pt x="8499" y="62295"/>
                  </a:lnTo>
                  <a:lnTo>
                    <a:pt x="3613" y="72107"/>
                  </a:lnTo>
                  <a:lnTo>
                    <a:pt x="693" y="82147"/>
                  </a:lnTo>
                  <a:lnTo>
                    <a:pt x="0" y="92327"/>
                  </a:lnTo>
                  <a:lnTo>
                    <a:pt x="1485" y="101940"/>
                  </a:lnTo>
                  <a:lnTo>
                    <a:pt x="5065" y="109725"/>
                  </a:lnTo>
                  <a:lnTo>
                    <a:pt x="10473" y="115140"/>
                  </a:lnTo>
                  <a:lnTo>
                    <a:pt x="17338" y="118298"/>
                  </a:lnTo>
                  <a:lnTo>
                    <a:pt x="25301" y="119595"/>
                  </a:lnTo>
                  <a:lnTo>
                    <a:pt x="34057" y="119480"/>
                  </a:lnTo>
                  <a:lnTo>
                    <a:pt x="43372" y="118660"/>
                  </a:lnTo>
                  <a:lnTo>
                    <a:pt x="53077" y="118054"/>
                  </a:lnTo>
                  <a:lnTo>
                    <a:pt x="63051" y="118142"/>
                  </a:lnTo>
                  <a:lnTo>
                    <a:pt x="73205" y="119023"/>
                  </a:lnTo>
                  <a:lnTo>
                    <a:pt x="83481" y="120605"/>
                  </a:lnTo>
                  <a:lnTo>
                    <a:pt x="93837" y="122746"/>
                  </a:lnTo>
                  <a:lnTo>
                    <a:pt x="104081" y="125470"/>
                  </a:lnTo>
                  <a:lnTo>
                    <a:pt x="113886" y="128968"/>
                  </a:lnTo>
                  <a:lnTo>
                    <a:pt x="123111" y="133280"/>
                  </a:lnTo>
                  <a:lnTo>
                    <a:pt x="131780" y="138310"/>
                  </a:lnTo>
                  <a:lnTo>
                    <a:pt x="139989" y="143910"/>
                  </a:lnTo>
                  <a:lnTo>
                    <a:pt x="147843" y="149942"/>
                  </a:lnTo>
                  <a:lnTo>
                    <a:pt x="155270" y="156449"/>
                  </a:lnTo>
                  <a:lnTo>
                    <a:pt x="162038" y="163649"/>
                  </a:lnTo>
                  <a:lnTo>
                    <a:pt x="168071" y="171609"/>
                  </a:lnTo>
                  <a:lnTo>
                    <a:pt x="173275" y="180412"/>
                  </a:lnTo>
                  <a:lnTo>
                    <a:pt x="177473" y="190232"/>
                  </a:lnTo>
                  <a:lnTo>
                    <a:pt x="180657" y="201059"/>
                  </a:lnTo>
                  <a:lnTo>
                    <a:pt x="182641" y="212584"/>
                  </a:lnTo>
                  <a:lnTo>
                    <a:pt x="183000" y="224312"/>
                  </a:lnTo>
                  <a:lnTo>
                    <a:pt x="181643" y="235930"/>
                  </a:lnTo>
                  <a:lnTo>
                    <a:pt x="178613" y="247000"/>
                  </a:lnTo>
                  <a:lnTo>
                    <a:pt x="173912" y="256901"/>
                  </a:lnTo>
                  <a:lnTo>
                    <a:pt x="167710" y="265404"/>
                  </a:lnTo>
                  <a:lnTo>
                    <a:pt x="160122" y="272452"/>
                  </a:lnTo>
                  <a:lnTo>
                    <a:pt x="151135" y="277977"/>
                  </a:lnTo>
                  <a:lnTo>
                    <a:pt x="140869" y="282094"/>
                  </a:lnTo>
                  <a:lnTo>
                    <a:pt x="129555" y="284726"/>
                  </a:lnTo>
                  <a:lnTo>
                    <a:pt x="117436" y="285527"/>
                  </a:lnTo>
                  <a:lnTo>
                    <a:pt x="104733" y="284480"/>
                  </a:lnTo>
                  <a:lnTo>
                    <a:pt x="91780" y="282000"/>
                  </a:lnTo>
                  <a:lnTo>
                    <a:pt x="79012" y="278733"/>
                  </a:lnTo>
                  <a:lnTo>
                    <a:pt x="66661" y="275139"/>
                  </a:lnTo>
                  <a:lnTo>
                    <a:pt x="55211" y="271597"/>
                  </a:lnTo>
                  <a:lnTo>
                    <a:pt x="44360" y="268156"/>
                  </a:lnTo>
                  <a:lnTo>
                    <a:pt x="33157" y="264522"/>
                  </a:lnTo>
                  <a:lnTo>
                    <a:pt x="19803" y="260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44779" y="4480465"/>
              <a:ext cx="235947" cy="134857"/>
            </a:xfrm>
            <a:custGeom>
              <a:avLst/>
              <a:gdLst/>
              <a:ahLst/>
              <a:cxnLst/>
              <a:rect l="0" t="0" r="0" b="0"/>
              <a:pathLst>
                <a:path w="235947" h="134857">
                  <a:moveTo>
                    <a:pt x="88548" y="57317"/>
                  </a:moveTo>
                  <a:lnTo>
                    <a:pt x="85480" y="48650"/>
                  </a:lnTo>
                  <a:lnTo>
                    <a:pt x="81416" y="41584"/>
                  </a:lnTo>
                  <a:lnTo>
                    <a:pt x="75924" y="35488"/>
                  </a:lnTo>
                  <a:lnTo>
                    <a:pt x="69165" y="30432"/>
                  </a:lnTo>
                  <a:lnTo>
                    <a:pt x="61367" y="26866"/>
                  </a:lnTo>
                  <a:lnTo>
                    <a:pt x="52775" y="24923"/>
                  </a:lnTo>
                  <a:lnTo>
                    <a:pt x="43762" y="24753"/>
                  </a:lnTo>
                  <a:lnTo>
                    <a:pt x="34805" y="26682"/>
                  </a:lnTo>
                  <a:lnTo>
                    <a:pt x="26167" y="30690"/>
                  </a:lnTo>
                  <a:lnTo>
                    <a:pt x="18236" y="36634"/>
                  </a:lnTo>
                  <a:lnTo>
                    <a:pt x="11588" y="44435"/>
                  </a:lnTo>
                  <a:lnTo>
                    <a:pt x="6419" y="53861"/>
                  </a:lnTo>
                  <a:lnTo>
                    <a:pt x="2762" y="64425"/>
                  </a:lnTo>
                  <a:lnTo>
                    <a:pt x="665" y="75499"/>
                  </a:lnTo>
                  <a:lnTo>
                    <a:pt x="0" y="86678"/>
                  </a:lnTo>
                  <a:lnTo>
                    <a:pt x="668" y="97622"/>
                  </a:lnTo>
                  <a:lnTo>
                    <a:pt x="2703" y="107971"/>
                  </a:lnTo>
                  <a:lnTo>
                    <a:pt x="6000" y="117579"/>
                  </a:lnTo>
                  <a:lnTo>
                    <a:pt x="10499" y="125842"/>
                  </a:lnTo>
                  <a:lnTo>
                    <a:pt x="16267" y="131658"/>
                  </a:lnTo>
                  <a:lnTo>
                    <a:pt x="23214" y="134637"/>
                  </a:lnTo>
                  <a:lnTo>
                    <a:pt x="30808" y="134856"/>
                  </a:lnTo>
                  <a:lnTo>
                    <a:pt x="38212" y="132503"/>
                  </a:lnTo>
                  <a:lnTo>
                    <a:pt x="44964" y="127959"/>
                  </a:lnTo>
                  <a:lnTo>
                    <a:pt x="50969" y="121692"/>
                  </a:lnTo>
                  <a:lnTo>
                    <a:pt x="56312" y="114139"/>
                  </a:lnTo>
                  <a:lnTo>
                    <a:pt x="61135" y="105684"/>
                  </a:lnTo>
                  <a:lnTo>
                    <a:pt x="65901" y="97421"/>
                  </a:lnTo>
                  <a:lnTo>
                    <a:pt x="71335" y="91084"/>
                  </a:lnTo>
                  <a:lnTo>
                    <a:pt x="77776" y="87444"/>
                  </a:lnTo>
                  <a:lnTo>
                    <a:pt x="85056" y="85784"/>
                  </a:lnTo>
                  <a:lnTo>
                    <a:pt x="92705" y="84435"/>
                  </a:lnTo>
                  <a:lnTo>
                    <a:pt x="100392" y="82363"/>
                  </a:lnTo>
                  <a:lnTo>
                    <a:pt x="107483" y="79081"/>
                  </a:lnTo>
                  <a:lnTo>
                    <a:pt x="113019" y="74327"/>
                  </a:lnTo>
                  <a:lnTo>
                    <a:pt x="116648" y="68173"/>
                  </a:lnTo>
                  <a:lnTo>
                    <a:pt x="119511" y="61698"/>
                  </a:lnTo>
                  <a:lnTo>
                    <a:pt x="123706" y="57718"/>
                  </a:lnTo>
                  <a:lnTo>
                    <a:pt x="129160" y="57975"/>
                  </a:lnTo>
                  <a:lnTo>
                    <a:pt x="134401" y="61486"/>
                  </a:lnTo>
                  <a:lnTo>
                    <a:pt x="139096" y="67232"/>
                  </a:lnTo>
                  <a:lnTo>
                    <a:pt x="143364" y="74516"/>
                  </a:lnTo>
                  <a:lnTo>
                    <a:pt x="147327" y="82775"/>
                  </a:lnTo>
                  <a:lnTo>
                    <a:pt x="150245" y="88999"/>
                  </a:lnTo>
                  <a:lnTo>
                    <a:pt x="151140" y="89847"/>
                  </a:lnTo>
                  <a:lnTo>
                    <a:pt x="150421" y="86523"/>
                  </a:lnTo>
                  <a:lnTo>
                    <a:pt x="148826" y="80385"/>
                  </a:lnTo>
                  <a:lnTo>
                    <a:pt x="147059" y="72120"/>
                  </a:lnTo>
                  <a:lnTo>
                    <a:pt x="145505" y="62217"/>
                  </a:lnTo>
                  <a:lnTo>
                    <a:pt x="144612" y="51253"/>
                  </a:lnTo>
                  <a:lnTo>
                    <a:pt x="144983" y="39871"/>
                  </a:lnTo>
                  <a:lnTo>
                    <a:pt x="146828" y="28480"/>
                  </a:lnTo>
                  <a:lnTo>
                    <a:pt x="150183" y="17894"/>
                  </a:lnTo>
                  <a:lnTo>
                    <a:pt x="155102" y="9378"/>
                  </a:lnTo>
                  <a:lnTo>
                    <a:pt x="161435" y="3445"/>
                  </a:lnTo>
                  <a:lnTo>
                    <a:pt x="168601" y="259"/>
                  </a:lnTo>
                  <a:lnTo>
                    <a:pt x="175707" y="0"/>
                  </a:lnTo>
                  <a:lnTo>
                    <a:pt x="182256" y="2455"/>
                  </a:lnTo>
                  <a:lnTo>
                    <a:pt x="188124" y="7150"/>
                  </a:lnTo>
                  <a:lnTo>
                    <a:pt x="193372" y="13564"/>
                  </a:lnTo>
                  <a:lnTo>
                    <a:pt x="198125" y="21238"/>
                  </a:lnTo>
                  <a:lnTo>
                    <a:pt x="202503" y="29809"/>
                  </a:lnTo>
                  <a:lnTo>
                    <a:pt x="206612" y="39004"/>
                  </a:lnTo>
                  <a:lnTo>
                    <a:pt x="210532" y="48631"/>
                  </a:lnTo>
                  <a:lnTo>
                    <a:pt x="214319" y="58552"/>
                  </a:lnTo>
                  <a:lnTo>
                    <a:pt x="218017" y="68671"/>
                  </a:lnTo>
                  <a:lnTo>
                    <a:pt x="221649" y="78912"/>
                  </a:lnTo>
                  <a:lnTo>
                    <a:pt x="225082" y="88775"/>
                  </a:lnTo>
                  <a:lnTo>
                    <a:pt x="228372" y="98307"/>
                  </a:lnTo>
                  <a:lnTo>
                    <a:pt x="231811" y="108345"/>
                  </a:lnTo>
                  <a:lnTo>
                    <a:pt x="235946" y="1204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80767" y="4358798"/>
              <a:ext cx="133592" cy="231628"/>
            </a:xfrm>
            <a:custGeom>
              <a:avLst/>
              <a:gdLst/>
              <a:ahLst/>
              <a:cxnLst/>
              <a:rect l="0" t="0" r="0" b="0"/>
              <a:pathLst>
                <a:path w="133592" h="231628">
                  <a:moveTo>
                    <a:pt x="115813" y="0"/>
                  </a:moveTo>
                  <a:lnTo>
                    <a:pt x="115881" y="14534"/>
                  </a:lnTo>
                  <a:lnTo>
                    <a:pt x="116521" y="27164"/>
                  </a:lnTo>
                  <a:lnTo>
                    <a:pt x="117813" y="39075"/>
                  </a:lnTo>
                  <a:lnTo>
                    <a:pt x="119499" y="50729"/>
                  </a:lnTo>
                  <a:lnTo>
                    <a:pt x="121167" y="62570"/>
                  </a:lnTo>
                  <a:lnTo>
                    <a:pt x="122585" y="74805"/>
                  </a:lnTo>
                  <a:lnTo>
                    <a:pt x="123856" y="87301"/>
                  </a:lnTo>
                  <a:lnTo>
                    <a:pt x="125315" y="99691"/>
                  </a:lnTo>
                  <a:lnTo>
                    <a:pt x="127143" y="111772"/>
                  </a:lnTo>
                  <a:lnTo>
                    <a:pt x="129202" y="123663"/>
                  </a:lnTo>
                  <a:lnTo>
                    <a:pt x="131130" y="135713"/>
                  </a:lnTo>
                  <a:lnTo>
                    <a:pt x="132714" y="148108"/>
                  </a:lnTo>
                  <a:lnTo>
                    <a:pt x="133591" y="160551"/>
                  </a:lnTo>
                  <a:lnTo>
                    <a:pt x="133191" y="172378"/>
                  </a:lnTo>
                  <a:lnTo>
                    <a:pt x="131312" y="183252"/>
                  </a:lnTo>
                  <a:lnTo>
                    <a:pt x="127759" y="192840"/>
                  </a:lnTo>
                  <a:lnTo>
                    <a:pt x="122177" y="200677"/>
                  </a:lnTo>
                  <a:lnTo>
                    <a:pt x="114568" y="206684"/>
                  </a:lnTo>
                  <a:lnTo>
                    <a:pt x="105222" y="211090"/>
                  </a:lnTo>
                  <a:lnTo>
                    <a:pt x="94515" y="214229"/>
                  </a:lnTo>
                  <a:lnTo>
                    <a:pt x="82803" y="216426"/>
                  </a:lnTo>
                  <a:lnTo>
                    <a:pt x="70536" y="218110"/>
                  </a:lnTo>
                  <a:lnTo>
                    <a:pt x="58236" y="219790"/>
                  </a:lnTo>
                  <a:lnTo>
                    <a:pt x="46204" y="221738"/>
                  </a:lnTo>
                  <a:lnTo>
                    <a:pt x="34970" y="223873"/>
                  </a:lnTo>
                  <a:lnTo>
                    <a:pt x="24287" y="226069"/>
                  </a:lnTo>
                  <a:lnTo>
                    <a:pt x="13221" y="22852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728124" y="4317737"/>
              <a:ext cx="252685" cy="20005"/>
            </a:xfrm>
            <a:custGeom>
              <a:avLst/>
              <a:gdLst/>
              <a:ahLst/>
              <a:cxnLst/>
              <a:rect l="0" t="0" r="0" b="0"/>
              <a:pathLst>
                <a:path w="252685" h="20005">
                  <a:moveTo>
                    <a:pt x="252684" y="9475"/>
                  </a:moveTo>
                  <a:lnTo>
                    <a:pt x="243816" y="6609"/>
                  </a:lnTo>
                  <a:lnTo>
                    <a:pt x="234828" y="4466"/>
                  </a:lnTo>
                  <a:lnTo>
                    <a:pt x="224829" y="2864"/>
                  </a:lnTo>
                  <a:lnTo>
                    <a:pt x="213675" y="1683"/>
                  </a:lnTo>
                  <a:lnTo>
                    <a:pt x="201215" y="835"/>
                  </a:lnTo>
                  <a:lnTo>
                    <a:pt x="187508" y="242"/>
                  </a:lnTo>
                  <a:lnTo>
                    <a:pt x="172917" y="0"/>
                  </a:lnTo>
                  <a:lnTo>
                    <a:pt x="157989" y="364"/>
                  </a:lnTo>
                  <a:lnTo>
                    <a:pt x="143065" y="1419"/>
                  </a:lnTo>
                  <a:lnTo>
                    <a:pt x="128283" y="2941"/>
                  </a:lnTo>
                  <a:lnTo>
                    <a:pt x="113674" y="4501"/>
                  </a:lnTo>
                  <a:lnTo>
                    <a:pt x="99216" y="5849"/>
                  </a:lnTo>
                  <a:lnTo>
                    <a:pt x="84879" y="7075"/>
                  </a:lnTo>
                  <a:lnTo>
                    <a:pt x="70634" y="8505"/>
                  </a:lnTo>
                  <a:lnTo>
                    <a:pt x="56471" y="10313"/>
                  </a:lnTo>
                  <a:lnTo>
                    <a:pt x="42977" y="12368"/>
                  </a:lnTo>
                  <a:lnTo>
                    <a:pt x="30001" y="14510"/>
                  </a:lnTo>
                  <a:lnTo>
                    <a:pt x="16400" y="16929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937442" y="4506197"/>
              <a:ext cx="109125" cy="97547"/>
            </a:xfrm>
            <a:custGeom>
              <a:avLst/>
              <a:gdLst/>
              <a:ahLst/>
              <a:cxnLst/>
              <a:rect l="0" t="0" r="0" b="0"/>
              <a:pathLst>
                <a:path w="109125" h="97547">
                  <a:moveTo>
                    <a:pt x="53895" y="10528"/>
                  </a:moveTo>
                  <a:lnTo>
                    <a:pt x="45160" y="7796"/>
                  </a:lnTo>
                  <a:lnTo>
                    <a:pt x="37453" y="6934"/>
                  </a:lnTo>
                  <a:lnTo>
                    <a:pt x="30056" y="7928"/>
                  </a:lnTo>
                  <a:lnTo>
                    <a:pt x="22968" y="10640"/>
                  </a:lnTo>
                  <a:lnTo>
                    <a:pt x="16438" y="15073"/>
                  </a:lnTo>
                  <a:lnTo>
                    <a:pt x="10574" y="21061"/>
                  </a:lnTo>
                  <a:lnTo>
                    <a:pt x="5655" y="28320"/>
                  </a:lnTo>
                  <a:lnTo>
                    <a:pt x="2181" y="36547"/>
                  </a:lnTo>
                  <a:lnTo>
                    <a:pt x="297" y="45475"/>
                  </a:lnTo>
                  <a:lnTo>
                    <a:pt x="0" y="54738"/>
                  </a:lnTo>
                  <a:lnTo>
                    <a:pt x="1312" y="63875"/>
                  </a:lnTo>
                  <a:lnTo>
                    <a:pt x="4092" y="72638"/>
                  </a:lnTo>
                  <a:lnTo>
                    <a:pt x="8398" y="80656"/>
                  </a:lnTo>
                  <a:lnTo>
                    <a:pt x="14561" y="87364"/>
                  </a:lnTo>
                  <a:lnTo>
                    <a:pt x="22590" y="92568"/>
                  </a:lnTo>
                  <a:lnTo>
                    <a:pt x="32066" y="96079"/>
                  </a:lnTo>
                  <a:lnTo>
                    <a:pt x="42334" y="97546"/>
                  </a:lnTo>
                  <a:lnTo>
                    <a:pt x="52937" y="96972"/>
                  </a:lnTo>
                  <a:lnTo>
                    <a:pt x="63478" y="94486"/>
                  </a:lnTo>
                  <a:lnTo>
                    <a:pt x="73549" y="90160"/>
                  </a:lnTo>
                  <a:lnTo>
                    <a:pt x="82974" y="84211"/>
                  </a:lnTo>
                  <a:lnTo>
                    <a:pt x="91455" y="76796"/>
                  </a:lnTo>
                  <a:lnTo>
                    <a:pt x="98481" y="67925"/>
                  </a:lnTo>
                  <a:lnTo>
                    <a:pt x="103900" y="57747"/>
                  </a:lnTo>
                  <a:lnTo>
                    <a:pt x="107559" y="46829"/>
                  </a:lnTo>
                  <a:lnTo>
                    <a:pt x="109124" y="36042"/>
                  </a:lnTo>
                  <a:lnTo>
                    <a:pt x="108617" y="25878"/>
                  </a:lnTo>
                  <a:lnTo>
                    <a:pt x="106176" y="16938"/>
                  </a:lnTo>
                  <a:lnTo>
                    <a:pt x="101879" y="10070"/>
                  </a:lnTo>
                  <a:lnTo>
                    <a:pt x="95925" y="5526"/>
                  </a:lnTo>
                  <a:lnTo>
                    <a:pt x="88585" y="2410"/>
                  </a:lnTo>
                  <a:lnTo>
                    <a:pt x="78715" y="638"/>
                  </a:lnTo>
                  <a:lnTo>
                    <a:pt x="644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089035" y="4489212"/>
              <a:ext cx="112873" cy="97536"/>
            </a:xfrm>
            <a:custGeom>
              <a:avLst/>
              <a:gdLst/>
              <a:ahLst/>
              <a:cxnLst/>
              <a:rect l="0" t="0" r="0" b="0"/>
              <a:pathLst>
                <a:path w="112873" h="97536">
                  <a:moveTo>
                    <a:pt x="49700" y="80155"/>
                  </a:moveTo>
                  <a:lnTo>
                    <a:pt x="52501" y="68421"/>
                  </a:lnTo>
                  <a:lnTo>
                    <a:pt x="54003" y="57292"/>
                  </a:lnTo>
                  <a:lnTo>
                    <a:pt x="54299" y="45707"/>
                  </a:lnTo>
                  <a:lnTo>
                    <a:pt x="53275" y="34064"/>
                  </a:lnTo>
                  <a:lnTo>
                    <a:pt x="50510" y="23349"/>
                  </a:lnTo>
                  <a:lnTo>
                    <a:pt x="45939" y="14067"/>
                  </a:lnTo>
                  <a:lnTo>
                    <a:pt x="39951" y="6709"/>
                  </a:lnTo>
                  <a:lnTo>
                    <a:pt x="33184" y="1979"/>
                  </a:lnTo>
                  <a:lnTo>
                    <a:pt x="26093" y="0"/>
                  </a:lnTo>
                  <a:lnTo>
                    <a:pt x="19233" y="759"/>
                  </a:lnTo>
                  <a:lnTo>
                    <a:pt x="13321" y="4368"/>
                  </a:lnTo>
                  <a:lnTo>
                    <a:pt x="8649" y="10607"/>
                  </a:lnTo>
                  <a:lnTo>
                    <a:pt x="5159" y="19012"/>
                  </a:lnTo>
                  <a:lnTo>
                    <a:pt x="2644" y="29077"/>
                  </a:lnTo>
                  <a:lnTo>
                    <a:pt x="882" y="40349"/>
                  </a:lnTo>
                  <a:lnTo>
                    <a:pt x="0" y="52151"/>
                  </a:lnTo>
                  <a:lnTo>
                    <a:pt x="456" y="63606"/>
                  </a:lnTo>
                  <a:lnTo>
                    <a:pt x="2396" y="74253"/>
                  </a:lnTo>
                  <a:lnTo>
                    <a:pt x="5833" y="83535"/>
                  </a:lnTo>
                  <a:lnTo>
                    <a:pt x="10815" y="90641"/>
                  </a:lnTo>
                  <a:lnTo>
                    <a:pt x="17195" y="95333"/>
                  </a:lnTo>
                  <a:lnTo>
                    <a:pt x="24395" y="97535"/>
                  </a:lnTo>
                  <a:lnTo>
                    <a:pt x="31525" y="97060"/>
                  </a:lnTo>
                  <a:lnTo>
                    <a:pt x="38086" y="94072"/>
                  </a:lnTo>
                  <a:lnTo>
                    <a:pt x="43792" y="88831"/>
                  </a:lnTo>
                  <a:lnTo>
                    <a:pt x="48399" y="81512"/>
                  </a:lnTo>
                  <a:lnTo>
                    <a:pt x="51929" y="72457"/>
                  </a:lnTo>
                  <a:lnTo>
                    <a:pt x="55447" y="63778"/>
                  </a:lnTo>
                  <a:lnTo>
                    <a:pt x="59873" y="58715"/>
                  </a:lnTo>
                  <a:lnTo>
                    <a:pt x="64603" y="57834"/>
                  </a:lnTo>
                  <a:lnTo>
                    <a:pt x="69607" y="59983"/>
                  </a:lnTo>
                  <a:lnTo>
                    <a:pt x="75066" y="63719"/>
                  </a:lnTo>
                  <a:lnTo>
                    <a:pt x="81889" y="68028"/>
                  </a:lnTo>
                  <a:lnTo>
                    <a:pt x="92920" y="73252"/>
                  </a:lnTo>
                  <a:lnTo>
                    <a:pt x="112872" y="80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223239" y="4475271"/>
              <a:ext cx="157653" cy="298295"/>
            </a:xfrm>
            <a:custGeom>
              <a:avLst/>
              <a:gdLst/>
              <a:ahLst/>
              <a:cxnLst/>
              <a:rect l="0" t="0" r="0" b="0"/>
              <a:pathLst>
                <a:path w="157653" h="298295">
                  <a:moveTo>
                    <a:pt x="62895" y="73040"/>
                  </a:moveTo>
                  <a:lnTo>
                    <a:pt x="65761" y="64172"/>
                  </a:lnTo>
                  <a:lnTo>
                    <a:pt x="67903" y="55184"/>
                  </a:lnTo>
                  <a:lnTo>
                    <a:pt x="69493" y="45203"/>
                  </a:lnTo>
                  <a:lnTo>
                    <a:pt x="70155" y="34740"/>
                  </a:lnTo>
                  <a:lnTo>
                    <a:pt x="69059" y="24874"/>
                  </a:lnTo>
                  <a:lnTo>
                    <a:pt x="65892" y="16184"/>
                  </a:lnTo>
                  <a:lnTo>
                    <a:pt x="60657" y="9069"/>
                  </a:lnTo>
                  <a:lnTo>
                    <a:pt x="53403" y="3974"/>
                  </a:lnTo>
                  <a:lnTo>
                    <a:pt x="44389" y="936"/>
                  </a:lnTo>
                  <a:lnTo>
                    <a:pt x="34459" y="0"/>
                  </a:lnTo>
                  <a:lnTo>
                    <a:pt x="24881" y="1400"/>
                  </a:lnTo>
                  <a:lnTo>
                    <a:pt x="16351" y="5047"/>
                  </a:lnTo>
                  <a:lnTo>
                    <a:pt x="9326" y="10745"/>
                  </a:lnTo>
                  <a:lnTo>
                    <a:pt x="4281" y="18382"/>
                  </a:lnTo>
                  <a:lnTo>
                    <a:pt x="1263" y="27696"/>
                  </a:lnTo>
                  <a:lnTo>
                    <a:pt x="0" y="38185"/>
                  </a:lnTo>
                  <a:lnTo>
                    <a:pt x="115" y="49208"/>
                  </a:lnTo>
                  <a:lnTo>
                    <a:pt x="1266" y="60340"/>
                  </a:lnTo>
                  <a:lnTo>
                    <a:pt x="3491" y="70743"/>
                  </a:lnTo>
                  <a:lnTo>
                    <a:pt x="7185" y="79133"/>
                  </a:lnTo>
                  <a:lnTo>
                    <a:pt x="12442" y="84984"/>
                  </a:lnTo>
                  <a:lnTo>
                    <a:pt x="18920" y="88284"/>
                  </a:lnTo>
                  <a:lnTo>
                    <a:pt x="26032" y="89151"/>
                  </a:lnTo>
                  <a:lnTo>
                    <a:pt x="33374" y="87984"/>
                  </a:lnTo>
                  <a:lnTo>
                    <a:pt x="40853" y="87400"/>
                  </a:lnTo>
                  <a:lnTo>
                    <a:pt x="47740" y="90656"/>
                  </a:lnTo>
                  <a:lnTo>
                    <a:pt x="53022" y="97454"/>
                  </a:lnTo>
                  <a:lnTo>
                    <a:pt x="57120" y="106738"/>
                  </a:lnTo>
                  <a:lnTo>
                    <a:pt x="60635" y="117664"/>
                  </a:lnTo>
                  <a:lnTo>
                    <a:pt x="63768" y="129661"/>
                  </a:lnTo>
                  <a:lnTo>
                    <a:pt x="66386" y="142355"/>
                  </a:lnTo>
                  <a:lnTo>
                    <a:pt x="68431" y="155506"/>
                  </a:lnTo>
                  <a:lnTo>
                    <a:pt x="70117" y="168957"/>
                  </a:lnTo>
                  <a:lnTo>
                    <a:pt x="71851" y="182606"/>
                  </a:lnTo>
                  <a:lnTo>
                    <a:pt x="73863" y="196386"/>
                  </a:lnTo>
                  <a:lnTo>
                    <a:pt x="76042" y="210252"/>
                  </a:lnTo>
                  <a:lnTo>
                    <a:pt x="78051" y="224175"/>
                  </a:lnTo>
                  <a:lnTo>
                    <a:pt x="79698" y="238137"/>
                  </a:lnTo>
                  <a:lnTo>
                    <a:pt x="80957" y="252125"/>
                  </a:lnTo>
                  <a:lnTo>
                    <a:pt x="81876" y="266129"/>
                  </a:lnTo>
                  <a:lnTo>
                    <a:pt x="82552" y="280080"/>
                  </a:lnTo>
                  <a:lnTo>
                    <a:pt x="83837" y="291674"/>
                  </a:lnTo>
                  <a:lnTo>
                    <a:pt x="86515" y="297602"/>
                  </a:lnTo>
                  <a:lnTo>
                    <a:pt x="90090" y="298294"/>
                  </a:lnTo>
                  <a:lnTo>
                    <a:pt x="94400" y="295599"/>
                  </a:lnTo>
                  <a:lnTo>
                    <a:pt x="99539" y="291137"/>
                  </a:lnTo>
                  <a:lnTo>
                    <a:pt x="105710" y="286093"/>
                  </a:lnTo>
                  <a:lnTo>
                    <a:pt x="112910" y="281073"/>
                  </a:lnTo>
                  <a:lnTo>
                    <a:pt x="120727" y="276066"/>
                  </a:lnTo>
                  <a:lnTo>
                    <a:pt x="129313" y="269943"/>
                  </a:lnTo>
                  <a:lnTo>
                    <a:pt x="140539" y="259939"/>
                  </a:lnTo>
                  <a:lnTo>
                    <a:pt x="157652" y="2414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320433" y="4474611"/>
              <a:ext cx="92045" cy="117530"/>
            </a:xfrm>
            <a:custGeom>
              <a:avLst/>
              <a:gdLst/>
              <a:ahLst/>
              <a:cxnLst/>
              <a:rect l="0" t="0" r="0" b="0"/>
              <a:pathLst>
                <a:path w="92045" h="117530">
                  <a:moveTo>
                    <a:pt x="7816" y="0"/>
                  </a:moveTo>
                  <a:lnTo>
                    <a:pt x="4948" y="8869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60" y="61018"/>
                  </a:lnTo>
                  <a:lnTo>
                    <a:pt x="2245" y="71957"/>
                  </a:lnTo>
                  <a:lnTo>
                    <a:pt x="4905" y="82293"/>
                  </a:lnTo>
                  <a:lnTo>
                    <a:pt x="8631" y="91897"/>
                  </a:lnTo>
                  <a:lnTo>
                    <a:pt x="13588" y="100495"/>
                  </a:lnTo>
                  <a:lnTo>
                    <a:pt x="20199" y="107600"/>
                  </a:lnTo>
                  <a:lnTo>
                    <a:pt x="28522" y="113069"/>
                  </a:lnTo>
                  <a:lnTo>
                    <a:pt x="37857" y="116589"/>
                  </a:lnTo>
                  <a:lnTo>
                    <a:pt x="46966" y="117529"/>
                  </a:lnTo>
                  <a:lnTo>
                    <a:pt x="55160" y="115788"/>
                  </a:lnTo>
                  <a:lnTo>
                    <a:pt x="62285" y="111705"/>
                  </a:lnTo>
                  <a:lnTo>
                    <a:pt x="68452" y="105767"/>
                  </a:lnTo>
                  <a:lnTo>
                    <a:pt x="73853" y="98440"/>
                  </a:lnTo>
                  <a:lnTo>
                    <a:pt x="78513" y="89949"/>
                  </a:lnTo>
                  <a:lnTo>
                    <a:pt x="82286" y="80281"/>
                  </a:lnTo>
                  <a:lnTo>
                    <a:pt x="85166" y="69532"/>
                  </a:lnTo>
                  <a:lnTo>
                    <a:pt x="87278" y="58113"/>
                  </a:lnTo>
                  <a:lnTo>
                    <a:pt x="89007" y="45349"/>
                  </a:lnTo>
                  <a:lnTo>
                    <a:pt x="90509" y="27887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454591" y="4495668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1" y="44463"/>
                  </a:lnTo>
                  <a:lnTo>
                    <a:pt x="18079" y="54241"/>
                  </a:lnTo>
                  <a:lnTo>
                    <a:pt x="21256" y="63773"/>
                  </a:lnTo>
                  <a:lnTo>
                    <a:pt x="24345" y="73036"/>
                  </a:lnTo>
                  <a:lnTo>
                    <a:pt x="27614" y="82844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65119" y="4400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507233" y="4452919"/>
              <a:ext cx="115814" cy="148035"/>
            </a:xfrm>
            <a:custGeom>
              <a:avLst/>
              <a:gdLst/>
              <a:ahLst/>
              <a:cxnLst/>
              <a:rect l="0" t="0" r="0" b="0"/>
              <a:pathLst>
                <a:path w="115814" h="148035">
                  <a:moveTo>
                    <a:pt x="0" y="21692"/>
                  </a:moveTo>
                  <a:lnTo>
                    <a:pt x="2933" y="33360"/>
                  </a:lnTo>
                  <a:lnTo>
                    <a:pt x="5715" y="43849"/>
                  </a:lnTo>
                  <a:lnTo>
                    <a:pt x="8615" y="54151"/>
                  </a:lnTo>
                  <a:lnTo>
                    <a:pt x="11657" y="64452"/>
                  </a:lnTo>
                  <a:lnTo>
                    <a:pt x="14821" y="74796"/>
                  </a:lnTo>
                  <a:lnTo>
                    <a:pt x="18085" y="85190"/>
                  </a:lnTo>
                  <a:lnTo>
                    <a:pt x="21423" y="95791"/>
                  </a:lnTo>
                  <a:lnTo>
                    <a:pt x="24815" y="106897"/>
                  </a:lnTo>
                  <a:lnTo>
                    <a:pt x="28208" y="118520"/>
                  </a:lnTo>
                  <a:lnTo>
                    <a:pt x="30381" y="126753"/>
                  </a:lnTo>
                  <a:lnTo>
                    <a:pt x="30167" y="127210"/>
                  </a:lnTo>
                  <a:lnTo>
                    <a:pt x="28691" y="121907"/>
                  </a:lnTo>
                  <a:lnTo>
                    <a:pt x="26943" y="112755"/>
                  </a:lnTo>
                  <a:lnTo>
                    <a:pt x="25385" y="100962"/>
                  </a:lnTo>
                  <a:lnTo>
                    <a:pt x="24316" y="87672"/>
                  </a:lnTo>
                  <a:lnTo>
                    <a:pt x="24034" y="74071"/>
                  </a:lnTo>
                  <a:lnTo>
                    <a:pt x="24619" y="60817"/>
                  </a:lnTo>
                  <a:lnTo>
                    <a:pt x="25974" y="48123"/>
                  </a:lnTo>
                  <a:lnTo>
                    <a:pt x="27944" y="35975"/>
                  </a:lnTo>
                  <a:lnTo>
                    <a:pt x="30386" y="24303"/>
                  </a:lnTo>
                  <a:lnTo>
                    <a:pt x="33497" y="13818"/>
                  </a:lnTo>
                  <a:lnTo>
                    <a:pt x="37796" y="5962"/>
                  </a:lnTo>
                  <a:lnTo>
                    <a:pt x="43464" y="1319"/>
                  </a:lnTo>
                  <a:lnTo>
                    <a:pt x="50220" y="0"/>
                  </a:lnTo>
                  <a:lnTo>
                    <a:pt x="57518" y="2071"/>
                  </a:lnTo>
                  <a:lnTo>
                    <a:pt x="64977" y="7204"/>
                  </a:lnTo>
                  <a:lnTo>
                    <a:pt x="72254" y="14664"/>
                  </a:lnTo>
                  <a:lnTo>
                    <a:pt x="78980" y="23549"/>
                  </a:lnTo>
                  <a:lnTo>
                    <a:pt x="85017" y="33214"/>
                  </a:lnTo>
                  <a:lnTo>
                    <a:pt x="90408" y="43288"/>
                  </a:lnTo>
                  <a:lnTo>
                    <a:pt x="95270" y="53576"/>
                  </a:lnTo>
                  <a:lnTo>
                    <a:pt x="99725" y="63979"/>
                  </a:lnTo>
                  <a:lnTo>
                    <a:pt x="103722" y="74610"/>
                  </a:lnTo>
                  <a:lnTo>
                    <a:pt x="107033" y="85746"/>
                  </a:lnTo>
                  <a:lnTo>
                    <a:pt x="109595" y="97487"/>
                  </a:lnTo>
                  <a:lnTo>
                    <a:pt x="111489" y="109181"/>
                  </a:lnTo>
                  <a:lnTo>
                    <a:pt x="113051" y="120674"/>
                  </a:lnTo>
                  <a:lnTo>
                    <a:pt x="114413" y="132974"/>
                  </a:lnTo>
                  <a:lnTo>
                    <a:pt x="115813" y="1480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786683" y="4832580"/>
              <a:ext cx="15141" cy="178986"/>
            </a:xfrm>
            <a:custGeom>
              <a:avLst/>
              <a:gdLst/>
              <a:ahLst/>
              <a:cxnLst/>
              <a:rect l="0" t="0" r="0" b="0"/>
              <a:pathLst>
                <a:path w="15141" h="178986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6" y="69864"/>
                  </a:lnTo>
                  <a:lnTo>
                    <a:pt x="3002" y="83727"/>
                  </a:lnTo>
                  <a:lnTo>
                    <a:pt x="4177" y="97170"/>
                  </a:lnTo>
                  <a:lnTo>
                    <a:pt x="5812" y="110014"/>
                  </a:lnTo>
                  <a:lnTo>
                    <a:pt x="7749" y="122207"/>
                  </a:lnTo>
                  <a:lnTo>
                    <a:pt x="9797" y="135133"/>
                  </a:lnTo>
                  <a:lnTo>
                    <a:pt x="12141" y="152161"/>
                  </a:lnTo>
                  <a:lnTo>
                    <a:pt x="1514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696538" y="4745653"/>
              <a:ext cx="284271" cy="333631"/>
            </a:xfrm>
            <a:custGeom>
              <a:avLst/>
              <a:gdLst/>
              <a:ahLst/>
              <a:cxnLst/>
              <a:rect l="0" t="0" r="0" b="0"/>
              <a:pathLst>
                <a:path w="284271" h="333631">
                  <a:moveTo>
                    <a:pt x="0" y="86927"/>
                  </a:moveTo>
                  <a:lnTo>
                    <a:pt x="135" y="75259"/>
                  </a:lnTo>
                  <a:lnTo>
                    <a:pt x="1414" y="64771"/>
                  </a:lnTo>
                  <a:lnTo>
                    <a:pt x="4008" y="54473"/>
                  </a:lnTo>
                  <a:lnTo>
                    <a:pt x="7729" y="44344"/>
                  </a:lnTo>
                  <a:lnTo>
                    <a:pt x="12362" y="34649"/>
                  </a:lnTo>
                  <a:lnTo>
                    <a:pt x="17703" y="25522"/>
                  </a:lnTo>
                  <a:lnTo>
                    <a:pt x="23896" y="17265"/>
                  </a:lnTo>
                  <a:lnTo>
                    <a:pt x="31407" y="10400"/>
                  </a:lnTo>
                  <a:lnTo>
                    <a:pt x="40380" y="5092"/>
                  </a:lnTo>
                  <a:lnTo>
                    <a:pt x="50507" y="1512"/>
                  </a:lnTo>
                  <a:lnTo>
                    <a:pt x="61219" y="0"/>
                  </a:lnTo>
                  <a:lnTo>
                    <a:pt x="72124" y="539"/>
                  </a:lnTo>
                  <a:lnTo>
                    <a:pt x="82867" y="2832"/>
                  </a:lnTo>
                  <a:lnTo>
                    <a:pt x="93075" y="6497"/>
                  </a:lnTo>
                  <a:lnTo>
                    <a:pt x="102603" y="11183"/>
                  </a:lnTo>
                  <a:lnTo>
                    <a:pt x="111491" y="16767"/>
                  </a:lnTo>
                  <a:lnTo>
                    <a:pt x="119854" y="23338"/>
                  </a:lnTo>
                  <a:lnTo>
                    <a:pt x="127814" y="30871"/>
                  </a:lnTo>
                  <a:lnTo>
                    <a:pt x="135315" y="39387"/>
                  </a:lnTo>
                  <a:lnTo>
                    <a:pt x="142134" y="49013"/>
                  </a:lnTo>
                  <a:lnTo>
                    <a:pt x="148204" y="59711"/>
                  </a:lnTo>
                  <a:lnTo>
                    <a:pt x="153603" y="71149"/>
                  </a:lnTo>
                  <a:lnTo>
                    <a:pt x="158464" y="82819"/>
                  </a:lnTo>
                  <a:lnTo>
                    <a:pt x="162906" y="94403"/>
                  </a:lnTo>
                  <a:lnTo>
                    <a:pt x="166551" y="105620"/>
                  </a:lnTo>
                  <a:lnTo>
                    <a:pt x="168562" y="116153"/>
                  </a:lnTo>
                  <a:lnTo>
                    <a:pt x="168617" y="125902"/>
                  </a:lnTo>
                  <a:lnTo>
                    <a:pt x="166855" y="134940"/>
                  </a:lnTo>
                  <a:lnTo>
                    <a:pt x="163612" y="143405"/>
                  </a:lnTo>
                  <a:lnTo>
                    <a:pt x="159264" y="151437"/>
                  </a:lnTo>
                  <a:lnTo>
                    <a:pt x="154771" y="159156"/>
                  </a:lnTo>
                  <a:lnTo>
                    <a:pt x="151602" y="166653"/>
                  </a:lnTo>
                  <a:lnTo>
                    <a:pt x="150446" y="174002"/>
                  </a:lnTo>
                  <a:lnTo>
                    <a:pt x="151135" y="181413"/>
                  </a:lnTo>
                  <a:lnTo>
                    <a:pt x="153042" y="189228"/>
                  </a:lnTo>
                  <a:lnTo>
                    <a:pt x="155655" y="197600"/>
                  </a:lnTo>
                  <a:lnTo>
                    <a:pt x="158658" y="206511"/>
                  </a:lnTo>
                  <a:lnTo>
                    <a:pt x="161878" y="215871"/>
                  </a:lnTo>
                  <a:lnTo>
                    <a:pt x="165222" y="225576"/>
                  </a:lnTo>
                  <a:lnTo>
                    <a:pt x="168803" y="235533"/>
                  </a:lnTo>
                  <a:lnTo>
                    <a:pt x="172899" y="245669"/>
                  </a:lnTo>
                  <a:lnTo>
                    <a:pt x="177623" y="255932"/>
                  </a:lnTo>
                  <a:lnTo>
                    <a:pt x="182934" y="266279"/>
                  </a:lnTo>
                  <a:lnTo>
                    <a:pt x="188725" y="276686"/>
                  </a:lnTo>
                  <a:lnTo>
                    <a:pt x="194885" y="287128"/>
                  </a:lnTo>
                  <a:lnTo>
                    <a:pt x="201480" y="297430"/>
                  </a:lnTo>
                  <a:lnTo>
                    <a:pt x="208738" y="307273"/>
                  </a:lnTo>
                  <a:lnTo>
                    <a:pt x="216727" y="316506"/>
                  </a:lnTo>
                  <a:lnTo>
                    <a:pt x="225210" y="324501"/>
                  </a:lnTo>
                  <a:lnTo>
                    <a:pt x="233752" y="330129"/>
                  </a:lnTo>
                  <a:lnTo>
                    <a:pt x="242084" y="332990"/>
                  </a:lnTo>
                  <a:lnTo>
                    <a:pt x="250021" y="333630"/>
                  </a:lnTo>
                  <a:lnTo>
                    <a:pt x="258255" y="333239"/>
                  </a:lnTo>
                  <a:lnTo>
                    <a:pt x="268624" y="331780"/>
                  </a:lnTo>
                  <a:lnTo>
                    <a:pt x="284270" y="329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928165" y="492733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68" y="11668"/>
                  </a:lnTo>
                  <a:lnTo>
                    <a:pt x="708" y="22158"/>
                  </a:lnTo>
                  <a:lnTo>
                    <a:pt x="2000" y="32455"/>
                  </a:lnTo>
                  <a:lnTo>
                    <a:pt x="3696" y="42676"/>
                  </a:lnTo>
                  <a:lnTo>
                    <a:pt x="5546" y="53944"/>
                  </a:lnTo>
                  <a:lnTo>
                    <a:pt x="7713" y="69489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907109" y="4800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980808" y="4864165"/>
              <a:ext cx="84229" cy="168343"/>
            </a:xfrm>
            <a:custGeom>
              <a:avLst/>
              <a:gdLst/>
              <a:ahLst/>
              <a:cxnLst/>
              <a:rect l="0" t="0" r="0" b="0"/>
              <a:pathLst>
                <a:path w="84229" h="168343">
                  <a:moveTo>
                    <a:pt x="0" y="31586"/>
                  </a:moveTo>
                  <a:lnTo>
                    <a:pt x="2934" y="43254"/>
                  </a:lnTo>
                  <a:lnTo>
                    <a:pt x="5716" y="53742"/>
                  </a:lnTo>
                  <a:lnTo>
                    <a:pt x="8616" y="64044"/>
                  </a:lnTo>
                  <a:lnTo>
                    <a:pt x="11656" y="74345"/>
                  </a:lnTo>
                  <a:lnTo>
                    <a:pt x="14820" y="84689"/>
                  </a:lnTo>
                  <a:lnTo>
                    <a:pt x="18089" y="95074"/>
                  </a:lnTo>
                  <a:lnTo>
                    <a:pt x="21600" y="105330"/>
                  </a:lnTo>
                  <a:lnTo>
                    <a:pt x="25639" y="115140"/>
                  </a:lnTo>
                  <a:lnTo>
                    <a:pt x="30317" y="124371"/>
                  </a:lnTo>
                  <a:lnTo>
                    <a:pt x="35425" y="133214"/>
                  </a:lnTo>
                  <a:lnTo>
                    <a:pt x="40545" y="142071"/>
                  </a:lnTo>
                  <a:lnTo>
                    <a:pt x="45438" y="151159"/>
                  </a:lnTo>
                  <a:lnTo>
                    <a:pt x="50221" y="159712"/>
                  </a:lnTo>
                  <a:lnTo>
                    <a:pt x="56041" y="165881"/>
                  </a:lnTo>
                  <a:lnTo>
                    <a:pt x="62991" y="168342"/>
                  </a:lnTo>
                  <a:lnTo>
                    <a:pt x="69067" y="166862"/>
                  </a:lnTo>
                  <a:lnTo>
                    <a:pt x="73680" y="161963"/>
                  </a:lnTo>
                  <a:lnTo>
                    <a:pt x="76991" y="154226"/>
                  </a:lnTo>
                  <a:lnTo>
                    <a:pt x="79307" y="144043"/>
                  </a:lnTo>
                  <a:lnTo>
                    <a:pt x="80900" y="131851"/>
                  </a:lnTo>
                  <a:lnTo>
                    <a:pt x="81986" y="118268"/>
                  </a:lnTo>
                  <a:lnTo>
                    <a:pt x="82722" y="104009"/>
                  </a:lnTo>
                  <a:lnTo>
                    <a:pt x="83219" y="89536"/>
                  </a:lnTo>
                  <a:lnTo>
                    <a:pt x="83553" y="75088"/>
                  </a:lnTo>
                  <a:lnTo>
                    <a:pt x="83814" y="59062"/>
                  </a:lnTo>
                  <a:lnTo>
                    <a:pt x="84026" y="3670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094069" y="4832580"/>
              <a:ext cx="234181" cy="176138"/>
            </a:xfrm>
            <a:custGeom>
              <a:avLst/>
              <a:gdLst/>
              <a:ahLst/>
              <a:cxnLst/>
              <a:rect l="0" t="0" r="0" b="0"/>
              <a:pathLst>
                <a:path w="234181" h="176138">
                  <a:moveTo>
                    <a:pt x="23610" y="136870"/>
                  </a:moveTo>
                  <a:lnTo>
                    <a:pt x="32411" y="131003"/>
                  </a:lnTo>
                  <a:lnTo>
                    <a:pt x="40758" y="125438"/>
                  </a:lnTo>
                  <a:lnTo>
                    <a:pt x="49448" y="119635"/>
                  </a:lnTo>
                  <a:lnTo>
                    <a:pt x="58223" y="113381"/>
                  </a:lnTo>
                  <a:lnTo>
                    <a:pt x="66421" y="106403"/>
                  </a:lnTo>
                  <a:lnTo>
                    <a:pt x="73697" y="98622"/>
                  </a:lnTo>
                  <a:lnTo>
                    <a:pt x="79714" y="90120"/>
                  </a:lnTo>
                  <a:lnTo>
                    <a:pt x="83998" y="81041"/>
                  </a:lnTo>
                  <a:lnTo>
                    <a:pt x="86457" y="71536"/>
                  </a:lnTo>
                  <a:lnTo>
                    <a:pt x="86988" y="62054"/>
                  </a:lnTo>
                  <a:lnTo>
                    <a:pt x="85307" y="53302"/>
                  </a:lnTo>
                  <a:lnTo>
                    <a:pt x="81474" y="45614"/>
                  </a:lnTo>
                  <a:lnTo>
                    <a:pt x="75820" y="39301"/>
                  </a:lnTo>
                  <a:lnTo>
                    <a:pt x="68745" y="34810"/>
                  </a:lnTo>
                  <a:lnTo>
                    <a:pt x="60629" y="32209"/>
                  </a:lnTo>
                  <a:lnTo>
                    <a:pt x="52099" y="31580"/>
                  </a:lnTo>
                  <a:lnTo>
                    <a:pt x="43994" y="33195"/>
                  </a:lnTo>
                  <a:lnTo>
                    <a:pt x="36734" y="36983"/>
                  </a:lnTo>
                  <a:lnTo>
                    <a:pt x="30370" y="42608"/>
                  </a:lnTo>
                  <a:lnTo>
                    <a:pt x="24782" y="49663"/>
                  </a:lnTo>
                  <a:lnTo>
                    <a:pt x="19798" y="57779"/>
                  </a:lnTo>
                  <a:lnTo>
                    <a:pt x="15262" y="66818"/>
                  </a:lnTo>
                  <a:lnTo>
                    <a:pt x="11046" y="76862"/>
                  </a:lnTo>
                  <a:lnTo>
                    <a:pt x="7065" y="87872"/>
                  </a:lnTo>
                  <a:lnTo>
                    <a:pt x="3574" y="99536"/>
                  </a:lnTo>
                  <a:lnTo>
                    <a:pt x="1141" y="111365"/>
                  </a:lnTo>
                  <a:lnTo>
                    <a:pt x="0" y="123058"/>
                  </a:lnTo>
                  <a:lnTo>
                    <a:pt x="389" y="134350"/>
                  </a:lnTo>
                  <a:lnTo>
                    <a:pt x="2702" y="144934"/>
                  </a:lnTo>
                  <a:lnTo>
                    <a:pt x="6966" y="154703"/>
                  </a:lnTo>
                  <a:lnTo>
                    <a:pt x="12915" y="163246"/>
                  </a:lnTo>
                  <a:lnTo>
                    <a:pt x="20188" y="169782"/>
                  </a:lnTo>
                  <a:lnTo>
                    <a:pt x="28440" y="174060"/>
                  </a:lnTo>
                  <a:lnTo>
                    <a:pt x="37232" y="176137"/>
                  </a:lnTo>
                  <a:lnTo>
                    <a:pt x="46046" y="176101"/>
                  </a:lnTo>
                  <a:lnTo>
                    <a:pt x="54598" y="174227"/>
                  </a:lnTo>
                  <a:lnTo>
                    <a:pt x="62813" y="170887"/>
                  </a:lnTo>
                  <a:lnTo>
                    <a:pt x="70716" y="166446"/>
                  </a:lnTo>
                  <a:lnTo>
                    <a:pt x="78384" y="161241"/>
                  </a:lnTo>
                  <a:lnTo>
                    <a:pt x="86403" y="156737"/>
                  </a:lnTo>
                  <a:lnTo>
                    <a:pt x="94611" y="155080"/>
                  </a:lnTo>
                  <a:lnTo>
                    <a:pt x="101807" y="156644"/>
                  </a:lnTo>
                  <a:lnTo>
                    <a:pt x="108251" y="160859"/>
                  </a:lnTo>
                  <a:lnTo>
                    <a:pt x="114400" y="166953"/>
                  </a:lnTo>
                  <a:lnTo>
                    <a:pt x="118889" y="171581"/>
                  </a:lnTo>
                  <a:lnTo>
                    <a:pt x="120059" y="171219"/>
                  </a:lnTo>
                  <a:lnTo>
                    <a:pt x="119025" y="167124"/>
                  </a:lnTo>
                  <a:lnTo>
                    <a:pt x="116816" y="160538"/>
                  </a:lnTo>
                  <a:lnTo>
                    <a:pt x="113997" y="152021"/>
                  </a:lnTo>
                  <a:lnTo>
                    <a:pt x="110869" y="141976"/>
                  </a:lnTo>
                  <a:lnTo>
                    <a:pt x="107910" y="130930"/>
                  </a:lnTo>
                  <a:lnTo>
                    <a:pt x="105812" y="119501"/>
                  </a:lnTo>
                  <a:lnTo>
                    <a:pt x="104880" y="108062"/>
                  </a:lnTo>
                  <a:lnTo>
                    <a:pt x="105233" y="96767"/>
                  </a:lnTo>
                  <a:lnTo>
                    <a:pt x="106989" y="85648"/>
                  </a:lnTo>
                  <a:lnTo>
                    <a:pt x="110063" y="74694"/>
                  </a:lnTo>
                  <a:lnTo>
                    <a:pt x="114398" y="64202"/>
                  </a:lnTo>
                  <a:lnTo>
                    <a:pt x="120048" y="54754"/>
                  </a:lnTo>
                  <a:lnTo>
                    <a:pt x="126919" y="46584"/>
                  </a:lnTo>
                  <a:lnTo>
                    <a:pt x="134801" y="39605"/>
                  </a:lnTo>
                  <a:lnTo>
                    <a:pt x="143462" y="33600"/>
                  </a:lnTo>
                  <a:lnTo>
                    <a:pt x="152699" y="28337"/>
                  </a:lnTo>
                  <a:lnTo>
                    <a:pt x="162511" y="23615"/>
                  </a:lnTo>
                  <a:lnTo>
                    <a:pt x="173082" y="19274"/>
                  </a:lnTo>
                  <a:lnTo>
                    <a:pt x="184435" y="15204"/>
                  </a:lnTo>
                  <a:lnTo>
                    <a:pt x="195867" y="11472"/>
                  </a:lnTo>
                  <a:lnTo>
                    <a:pt x="207152" y="7948"/>
                  </a:lnTo>
                  <a:lnTo>
                    <a:pt x="219283" y="4320"/>
                  </a:lnTo>
                  <a:lnTo>
                    <a:pt x="23418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9" name="Freeform 188"/>
          <p:cNvSpPr/>
          <p:nvPr/>
        </p:nvSpPr>
        <p:spPr>
          <a:xfrm>
            <a:off x="7284842" y="5495875"/>
            <a:ext cx="262847" cy="905452"/>
          </a:xfrm>
          <a:custGeom>
            <a:avLst/>
            <a:gdLst/>
            <a:ahLst/>
            <a:cxnLst/>
            <a:rect l="0" t="0" r="0" b="0"/>
            <a:pathLst>
              <a:path w="262847" h="905452">
                <a:moveTo>
                  <a:pt x="190391" y="0"/>
                </a:moveTo>
                <a:lnTo>
                  <a:pt x="190324" y="11669"/>
                </a:lnTo>
                <a:lnTo>
                  <a:pt x="189683" y="22157"/>
                </a:lnTo>
                <a:lnTo>
                  <a:pt x="188392" y="32463"/>
                </a:lnTo>
                <a:lnTo>
                  <a:pt x="186705" y="42938"/>
                </a:lnTo>
                <a:lnTo>
                  <a:pt x="185037" y="53930"/>
                </a:lnTo>
                <a:lnTo>
                  <a:pt x="183623" y="65573"/>
                </a:lnTo>
                <a:lnTo>
                  <a:pt x="182526" y="77826"/>
                </a:lnTo>
                <a:lnTo>
                  <a:pt x="181715" y="90581"/>
                </a:lnTo>
                <a:lnTo>
                  <a:pt x="181141" y="103712"/>
                </a:lnTo>
                <a:lnTo>
                  <a:pt x="180907" y="116953"/>
                </a:lnTo>
                <a:lnTo>
                  <a:pt x="181275" y="129915"/>
                </a:lnTo>
                <a:lnTo>
                  <a:pt x="182338" y="142409"/>
                </a:lnTo>
                <a:lnTo>
                  <a:pt x="184033" y="154425"/>
                </a:lnTo>
                <a:lnTo>
                  <a:pt x="186242" y="166034"/>
                </a:lnTo>
                <a:lnTo>
                  <a:pt x="188839" y="177327"/>
                </a:lnTo>
                <a:lnTo>
                  <a:pt x="191718" y="188386"/>
                </a:lnTo>
                <a:lnTo>
                  <a:pt x="194796" y="199280"/>
                </a:lnTo>
                <a:lnTo>
                  <a:pt x="198016" y="210053"/>
                </a:lnTo>
                <a:lnTo>
                  <a:pt x="201501" y="220577"/>
                </a:lnTo>
                <a:lnTo>
                  <a:pt x="205525" y="230571"/>
                </a:lnTo>
                <a:lnTo>
                  <a:pt x="210199" y="239922"/>
                </a:lnTo>
                <a:lnTo>
                  <a:pt x="215473" y="248677"/>
                </a:lnTo>
                <a:lnTo>
                  <a:pt x="221239" y="256943"/>
                </a:lnTo>
                <a:lnTo>
                  <a:pt x="227378" y="264838"/>
                </a:lnTo>
                <a:lnTo>
                  <a:pt x="233788" y="272464"/>
                </a:lnTo>
                <a:lnTo>
                  <a:pt x="240390" y="279898"/>
                </a:lnTo>
                <a:lnTo>
                  <a:pt x="247112" y="287204"/>
                </a:lnTo>
                <a:lnTo>
                  <a:pt x="253421" y="294587"/>
                </a:lnTo>
                <a:lnTo>
                  <a:pt x="258365" y="302382"/>
                </a:lnTo>
                <a:lnTo>
                  <a:pt x="261534" y="310736"/>
                </a:lnTo>
                <a:lnTo>
                  <a:pt x="262846" y="319466"/>
                </a:lnTo>
                <a:lnTo>
                  <a:pt x="262288" y="328171"/>
                </a:lnTo>
                <a:lnTo>
                  <a:pt x="260059" y="336619"/>
                </a:lnTo>
                <a:lnTo>
                  <a:pt x="256481" y="344749"/>
                </a:lnTo>
                <a:lnTo>
                  <a:pt x="251879" y="352587"/>
                </a:lnTo>
                <a:lnTo>
                  <a:pt x="246527" y="360187"/>
                </a:lnTo>
                <a:lnTo>
                  <a:pt x="240480" y="367443"/>
                </a:lnTo>
                <a:lnTo>
                  <a:pt x="233590" y="374097"/>
                </a:lnTo>
                <a:lnTo>
                  <a:pt x="225848" y="380060"/>
                </a:lnTo>
                <a:lnTo>
                  <a:pt x="217531" y="385558"/>
                </a:lnTo>
                <a:lnTo>
                  <a:pt x="209102" y="391017"/>
                </a:lnTo>
                <a:lnTo>
                  <a:pt x="200834" y="396688"/>
                </a:lnTo>
                <a:lnTo>
                  <a:pt x="192657" y="402483"/>
                </a:lnTo>
                <a:lnTo>
                  <a:pt x="184253" y="408073"/>
                </a:lnTo>
                <a:lnTo>
                  <a:pt x="175455" y="413282"/>
                </a:lnTo>
                <a:lnTo>
                  <a:pt x="166410" y="418256"/>
                </a:lnTo>
                <a:lnTo>
                  <a:pt x="157485" y="423355"/>
                </a:lnTo>
                <a:lnTo>
                  <a:pt x="148890" y="428790"/>
                </a:lnTo>
                <a:lnTo>
                  <a:pt x="140831" y="434763"/>
                </a:lnTo>
                <a:lnTo>
                  <a:pt x="133571" y="441537"/>
                </a:lnTo>
                <a:lnTo>
                  <a:pt x="127176" y="449179"/>
                </a:lnTo>
                <a:lnTo>
                  <a:pt x="121714" y="457753"/>
                </a:lnTo>
                <a:lnTo>
                  <a:pt x="117335" y="467411"/>
                </a:lnTo>
                <a:lnTo>
                  <a:pt x="114014" y="478126"/>
                </a:lnTo>
                <a:lnTo>
                  <a:pt x="111425" y="489574"/>
                </a:lnTo>
                <a:lnTo>
                  <a:pt x="109064" y="501251"/>
                </a:lnTo>
                <a:lnTo>
                  <a:pt x="106617" y="512843"/>
                </a:lnTo>
                <a:lnTo>
                  <a:pt x="103972" y="524235"/>
                </a:lnTo>
                <a:lnTo>
                  <a:pt x="101115" y="535417"/>
                </a:lnTo>
                <a:lnTo>
                  <a:pt x="98076" y="546415"/>
                </a:lnTo>
                <a:lnTo>
                  <a:pt x="94729" y="557106"/>
                </a:lnTo>
                <a:lnTo>
                  <a:pt x="90805" y="567220"/>
                </a:lnTo>
                <a:lnTo>
                  <a:pt x="86198" y="576650"/>
                </a:lnTo>
                <a:lnTo>
                  <a:pt x="80799" y="585290"/>
                </a:lnTo>
                <a:lnTo>
                  <a:pt x="74419" y="592947"/>
                </a:lnTo>
                <a:lnTo>
                  <a:pt x="67051" y="599616"/>
                </a:lnTo>
                <a:lnTo>
                  <a:pt x="58831" y="605434"/>
                </a:lnTo>
                <a:lnTo>
                  <a:pt x="49942" y="610584"/>
                </a:lnTo>
                <a:lnTo>
                  <a:pt x="40567" y="615251"/>
                </a:lnTo>
                <a:lnTo>
                  <a:pt x="31171" y="620067"/>
                </a:lnTo>
                <a:lnTo>
                  <a:pt x="22477" y="626059"/>
                </a:lnTo>
                <a:lnTo>
                  <a:pt x="14828" y="633688"/>
                </a:lnTo>
                <a:lnTo>
                  <a:pt x="8543" y="642747"/>
                </a:lnTo>
                <a:lnTo>
                  <a:pt x="4069" y="652662"/>
                </a:lnTo>
                <a:lnTo>
                  <a:pt x="1466" y="663002"/>
                </a:lnTo>
                <a:lnTo>
                  <a:pt x="326" y="673688"/>
                </a:lnTo>
                <a:lnTo>
                  <a:pt x="0" y="684913"/>
                </a:lnTo>
                <a:lnTo>
                  <a:pt x="42" y="696746"/>
                </a:lnTo>
                <a:lnTo>
                  <a:pt x="538" y="708809"/>
                </a:lnTo>
                <a:lnTo>
                  <a:pt x="2002" y="720380"/>
                </a:lnTo>
                <a:lnTo>
                  <a:pt x="4657" y="731086"/>
                </a:lnTo>
                <a:lnTo>
                  <a:pt x="8593" y="740732"/>
                </a:lnTo>
                <a:lnTo>
                  <a:pt x="13917" y="749141"/>
                </a:lnTo>
                <a:lnTo>
                  <a:pt x="20542" y="756349"/>
                </a:lnTo>
                <a:lnTo>
                  <a:pt x="28244" y="762547"/>
                </a:lnTo>
                <a:lnTo>
                  <a:pt x="36780" y="767960"/>
                </a:lnTo>
                <a:lnTo>
                  <a:pt x="45914" y="772802"/>
                </a:lnTo>
                <a:lnTo>
                  <a:pt x="55147" y="777566"/>
                </a:lnTo>
                <a:lnTo>
                  <a:pt x="63731" y="782992"/>
                </a:lnTo>
                <a:lnTo>
                  <a:pt x="71315" y="789427"/>
                </a:lnTo>
                <a:lnTo>
                  <a:pt x="77896" y="796871"/>
                </a:lnTo>
                <a:lnTo>
                  <a:pt x="83633" y="805164"/>
                </a:lnTo>
                <a:lnTo>
                  <a:pt x="88716" y="814113"/>
                </a:lnTo>
                <a:lnTo>
                  <a:pt x="93320" y="823545"/>
                </a:lnTo>
                <a:lnTo>
                  <a:pt x="97580" y="833320"/>
                </a:lnTo>
                <a:lnTo>
                  <a:pt x="101596" y="843332"/>
                </a:lnTo>
                <a:lnTo>
                  <a:pt x="105291" y="853435"/>
                </a:lnTo>
                <a:lnTo>
                  <a:pt x="108788" y="864640"/>
                </a:lnTo>
                <a:lnTo>
                  <a:pt x="112394" y="880167"/>
                </a:lnTo>
                <a:lnTo>
                  <a:pt x="116692" y="905451"/>
                </a:lnTo>
              </a:path>
            </a:pathLst>
          </a:custGeom>
          <a:ln w="762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/>
          <p:cNvGrpSpPr/>
          <p:nvPr/>
        </p:nvGrpSpPr>
        <p:grpSpPr>
          <a:xfrm>
            <a:off x="7567454" y="5504305"/>
            <a:ext cx="1592339" cy="654867"/>
            <a:chOff x="7567454" y="5504305"/>
            <a:chExt cx="1592339" cy="654867"/>
          </a:xfrm>
        </p:grpSpPr>
        <p:sp>
          <p:nvSpPr>
            <p:cNvPr id="190" name="Freeform 189"/>
            <p:cNvSpPr/>
            <p:nvPr/>
          </p:nvSpPr>
          <p:spPr>
            <a:xfrm>
              <a:off x="7567454" y="5874901"/>
              <a:ext cx="192050" cy="196503"/>
            </a:xfrm>
            <a:custGeom>
              <a:avLst/>
              <a:gdLst/>
              <a:ahLst/>
              <a:cxnLst/>
              <a:rect l="0" t="0" r="0" b="0"/>
              <a:pathLst>
                <a:path w="192050" h="196503">
                  <a:moveTo>
                    <a:pt x="55178" y="0"/>
                  </a:moveTo>
                  <a:lnTo>
                    <a:pt x="52245" y="8802"/>
                  </a:lnTo>
                  <a:lnTo>
                    <a:pt x="49462" y="17149"/>
                  </a:lnTo>
                  <a:lnTo>
                    <a:pt x="46563" y="25848"/>
                  </a:lnTo>
                  <a:lnTo>
                    <a:pt x="43522" y="34968"/>
                  </a:lnTo>
                  <a:lnTo>
                    <a:pt x="40357" y="44464"/>
                  </a:lnTo>
                  <a:lnTo>
                    <a:pt x="37093" y="54255"/>
                  </a:lnTo>
                  <a:lnTo>
                    <a:pt x="33756" y="64269"/>
                  </a:lnTo>
                  <a:lnTo>
                    <a:pt x="30364" y="74443"/>
                  </a:lnTo>
                  <a:lnTo>
                    <a:pt x="26935" y="84729"/>
                  </a:lnTo>
                  <a:lnTo>
                    <a:pt x="23481" y="95093"/>
                  </a:lnTo>
                  <a:lnTo>
                    <a:pt x="20007" y="105511"/>
                  </a:lnTo>
                  <a:lnTo>
                    <a:pt x="16518" y="115961"/>
                  </a:lnTo>
                  <a:lnTo>
                    <a:pt x="12853" y="126267"/>
                  </a:lnTo>
                  <a:lnTo>
                    <a:pt x="8707" y="136113"/>
                  </a:lnTo>
                  <a:lnTo>
                    <a:pt x="3986" y="145358"/>
                  </a:lnTo>
                  <a:lnTo>
                    <a:pt x="15" y="153755"/>
                  </a:lnTo>
                  <a:lnTo>
                    <a:pt x="0" y="160462"/>
                  </a:lnTo>
                  <a:lnTo>
                    <a:pt x="4945" y="165079"/>
                  </a:lnTo>
                  <a:lnTo>
                    <a:pt x="12854" y="168452"/>
                  </a:lnTo>
                  <a:lnTo>
                    <a:pt x="22602" y="171351"/>
                  </a:lnTo>
                  <a:lnTo>
                    <a:pt x="33632" y="174176"/>
                  </a:lnTo>
                  <a:lnTo>
                    <a:pt x="45576" y="177088"/>
                  </a:lnTo>
                  <a:lnTo>
                    <a:pt x="58005" y="180129"/>
                  </a:lnTo>
                  <a:lnTo>
                    <a:pt x="70414" y="183291"/>
                  </a:lnTo>
                  <a:lnTo>
                    <a:pt x="82539" y="186547"/>
                  </a:lnTo>
                  <a:lnTo>
                    <a:pt x="94477" y="189709"/>
                  </a:lnTo>
                  <a:lnTo>
                    <a:pt x="106565" y="192449"/>
                  </a:lnTo>
                  <a:lnTo>
                    <a:pt x="118989" y="194619"/>
                  </a:lnTo>
                  <a:lnTo>
                    <a:pt x="131557" y="196049"/>
                  </a:lnTo>
                  <a:lnTo>
                    <a:pt x="145226" y="196502"/>
                  </a:lnTo>
                  <a:lnTo>
                    <a:pt x="163436" y="194897"/>
                  </a:lnTo>
                  <a:lnTo>
                    <a:pt x="192049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569989" y="5611689"/>
              <a:ext cx="684354" cy="400084"/>
            </a:xfrm>
            <a:custGeom>
              <a:avLst/>
              <a:gdLst/>
              <a:ahLst/>
              <a:cxnLst/>
              <a:rect l="0" t="0" r="0" b="0"/>
              <a:pathLst>
                <a:path w="684354" h="400084">
                  <a:moveTo>
                    <a:pt x="0" y="400083"/>
                  </a:moveTo>
                  <a:lnTo>
                    <a:pt x="5935" y="391348"/>
                  </a:lnTo>
                  <a:lnTo>
                    <a:pt x="12140" y="383642"/>
                  </a:lnTo>
                  <a:lnTo>
                    <a:pt x="19235" y="376235"/>
                  </a:lnTo>
                  <a:lnTo>
                    <a:pt x="27175" y="368801"/>
                  </a:lnTo>
                  <a:lnTo>
                    <a:pt x="35821" y="360974"/>
                  </a:lnTo>
                  <a:lnTo>
                    <a:pt x="45012" y="352601"/>
                  </a:lnTo>
                  <a:lnTo>
                    <a:pt x="54439" y="343857"/>
                  </a:lnTo>
                  <a:lnTo>
                    <a:pt x="63681" y="335142"/>
                  </a:lnTo>
                  <a:lnTo>
                    <a:pt x="72525" y="326693"/>
                  </a:lnTo>
                  <a:lnTo>
                    <a:pt x="81106" y="318732"/>
                  </a:lnTo>
                  <a:lnTo>
                    <a:pt x="89786" y="311540"/>
                  </a:lnTo>
                  <a:lnTo>
                    <a:pt x="98774" y="305182"/>
                  </a:lnTo>
                  <a:lnTo>
                    <a:pt x="107947" y="299404"/>
                  </a:lnTo>
                  <a:lnTo>
                    <a:pt x="116960" y="293750"/>
                  </a:lnTo>
                  <a:lnTo>
                    <a:pt x="125621" y="287940"/>
                  </a:lnTo>
                  <a:lnTo>
                    <a:pt x="134065" y="281881"/>
                  </a:lnTo>
                  <a:lnTo>
                    <a:pt x="142647" y="275582"/>
                  </a:lnTo>
                  <a:lnTo>
                    <a:pt x="151564" y="269081"/>
                  </a:lnTo>
                  <a:lnTo>
                    <a:pt x="160690" y="262428"/>
                  </a:lnTo>
                  <a:lnTo>
                    <a:pt x="169668" y="255661"/>
                  </a:lnTo>
                  <a:lnTo>
                    <a:pt x="178313" y="248814"/>
                  </a:lnTo>
                  <a:lnTo>
                    <a:pt x="186915" y="241913"/>
                  </a:lnTo>
                  <a:lnTo>
                    <a:pt x="196136" y="234974"/>
                  </a:lnTo>
                  <a:lnTo>
                    <a:pt x="206300" y="228008"/>
                  </a:lnTo>
                  <a:lnTo>
                    <a:pt x="217246" y="221025"/>
                  </a:lnTo>
                  <a:lnTo>
                    <a:pt x="228519" y="214030"/>
                  </a:lnTo>
                  <a:lnTo>
                    <a:pt x="239812" y="207027"/>
                  </a:lnTo>
                  <a:lnTo>
                    <a:pt x="251159" y="200019"/>
                  </a:lnTo>
                  <a:lnTo>
                    <a:pt x="262834" y="193007"/>
                  </a:lnTo>
                  <a:lnTo>
                    <a:pt x="274979" y="185998"/>
                  </a:lnTo>
                  <a:lnTo>
                    <a:pt x="287422" y="179155"/>
                  </a:lnTo>
                  <a:lnTo>
                    <a:pt x="299782" y="172786"/>
                  </a:lnTo>
                  <a:lnTo>
                    <a:pt x="311845" y="167017"/>
                  </a:lnTo>
                  <a:lnTo>
                    <a:pt x="323725" y="161652"/>
                  </a:lnTo>
                  <a:lnTo>
                    <a:pt x="335768" y="156282"/>
                  </a:lnTo>
                  <a:lnTo>
                    <a:pt x="348163" y="150671"/>
                  </a:lnTo>
                  <a:lnTo>
                    <a:pt x="360775" y="144918"/>
                  </a:lnTo>
                  <a:lnTo>
                    <a:pt x="373250" y="139355"/>
                  </a:lnTo>
                  <a:lnTo>
                    <a:pt x="385389" y="134163"/>
                  </a:lnTo>
                  <a:lnTo>
                    <a:pt x="397320" y="129202"/>
                  </a:lnTo>
                  <a:lnTo>
                    <a:pt x="409398" y="124111"/>
                  </a:lnTo>
                  <a:lnTo>
                    <a:pt x="421820" y="118686"/>
                  </a:lnTo>
                  <a:lnTo>
                    <a:pt x="434621" y="112889"/>
                  </a:lnTo>
                  <a:lnTo>
                    <a:pt x="447754" y="106766"/>
                  </a:lnTo>
                  <a:lnTo>
                    <a:pt x="461154" y="100384"/>
                  </a:lnTo>
                  <a:lnTo>
                    <a:pt x="474916" y="93810"/>
                  </a:lnTo>
                  <a:lnTo>
                    <a:pt x="489292" y="87096"/>
                  </a:lnTo>
                  <a:lnTo>
                    <a:pt x="504369" y="80286"/>
                  </a:lnTo>
                  <a:lnTo>
                    <a:pt x="519916" y="73410"/>
                  </a:lnTo>
                  <a:lnTo>
                    <a:pt x="535506" y="66486"/>
                  </a:lnTo>
                  <a:lnTo>
                    <a:pt x="550883" y="59532"/>
                  </a:lnTo>
                  <a:lnTo>
                    <a:pt x="565970" y="52556"/>
                  </a:lnTo>
                  <a:lnTo>
                    <a:pt x="580787" y="45565"/>
                  </a:lnTo>
                  <a:lnTo>
                    <a:pt x="595378" y="38570"/>
                  </a:lnTo>
                  <a:lnTo>
                    <a:pt x="609636" y="31737"/>
                  </a:lnTo>
                  <a:lnTo>
                    <a:pt x="623296" y="25375"/>
                  </a:lnTo>
                  <a:lnTo>
                    <a:pt x="636253" y="19619"/>
                  </a:lnTo>
                  <a:lnTo>
                    <a:pt x="648113" y="14586"/>
                  </a:lnTo>
                  <a:lnTo>
                    <a:pt x="659284" y="9967"/>
                  </a:lnTo>
                  <a:lnTo>
                    <a:pt x="670749" y="5354"/>
                  </a:lnTo>
                  <a:lnTo>
                    <a:pt x="68435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286974" y="5504305"/>
              <a:ext cx="156882" cy="294867"/>
            </a:xfrm>
            <a:custGeom>
              <a:avLst/>
              <a:gdLst/>
              <a:ahLst/>
              <a:cxnLst/>
              <a:rect l="0" t="0" r="0" b="0"/>
              <a:pathLst>
                <a:path w="156882" h="294867">
                  <a:moveTo>
                    <a:pt x="135824" y="23156"/>
                  </a:moveTo>
                  <a:lnTo>
                    <a:pt x="129889" y="17355"/>
                  </a:lnTo>
                  <a:lnTo>
                    <a:pt x="123685" y="12431"/>
                  </a:lnTo>
                  <a:lnTo>
                    <a:pt x="116589" y="7937"/>
                  </a:lnTo>
                  <a:lnTo>
                    <a:pt x="108649" y="4062"/>
                  </a:lnTo>
                  <a:lnTo>
                    <a:pt x="100002" y="1345"/>
                  </a:lnTo>
                  <a:lnTo>
                    <a:pt x="90808" y="0"/>
                  </a:lnTo>
                  <a:lnTo>
                    <a:pt x="81208" y="244"/>
                  </a:lnTo>
                  <a:lnTo>
                    <a:pt x="71318" y="2458"/>
                  </a:lnTo>
                  <a:lnTo>
                    <a:pt x="61229" y="6659"/>
                  </a:lnTo>
                  <a:lnTo>
                    <a:pt x="51168" y="12734"/>
                  </a:lnTo>
                  <a:lnTo>
                    <a:pt x="41488" y="20624"/>
                  </a:lnTo>
                  <a:lnTo>
                    <a:pt x="32356" y="30118"/>
                  </a:lnTo>
                  <a:lnTo>
                    <a:pt x="24089" y="41067"/>
                  </a:lnTo>
                  <a:lnTo>
                    <a:pt x="17213" y="53464"/>
                  </a:lnTo>
                  <a:lnTo>
                    <a:pt x="11888" y="67168"/>
                  </a:lnTo>
                  <a:lnTo>
                    <a:pt x="7955" y="81774"/>
                  </a:lnTo>
                  <a:lnTo>
                    <a:pt x="5142" y="96724"/>
                  </a:lnTo>
                  <a:lnTo>
                    <a:pt x="3171" y="111672"/>
                  </a:lnTo>
                  <a:lnTo>
                    <a:pt x="1811" y="126641"/>
                  </a:lnTo>
                  <a:lnTo>
                    <a:pt x="880" y="141910"/>
                  </a:lnTo>
                  <a:lnTo>
                    <a:pt x="253" y="157619"/>
                  </a:lnTo>
                  <a:lnTo>
                    <a:pt x="0" y="173441"/>
                  </a:lnTo>
                  <a:lnTo>
                    <a:pt x="362" y="188690"/>
                  </a:lnTo>
                  <a:lnTo>
                    <a:pt x="1427" y="203024"/>
                  </a:lnTo>
                  <a:lnTo>
                    <a:pt x="3295" y="216429"/>
                  </a:lnTo>
                  <a:lnTo>
                    <a:pt x="6153" y="229046"/>
                  </a:lnTo>
                  <a:lnTo>
                    <a:pt x="10006" y="241047"/>
                  </a:lnTo>
                  <a:lnTo>
                    <a:pt x="14710" y="252430"/>
                  </a:lnTo>
                  <a:lnTo>
                    <a:pt x="20085" y="263015"/>
                  </a:lnTo>
                  <a:lnTo>
                    <a:pt x="25963" y="272757"/>
                  </a:lnTo>
                  <a:lnTo>
                    <a:pt x="32367" y="281267"/>
                  </a:lnTo>
                  <a:lnTo>
                    <a:pt x="39496" y="287773"/>
                  </a:lnTo>
                  <a:lnTo>
                    <a:pt x="47403" y="292033"/>
                  </a:lnTo>
                  <a:lnTo>
                    <a:pt x="56002" y="294266"/>
                  </a:lnTo>
                  <a:lnTo>
                    <a:pt x="65151" y="294866"/>
                  </a:lnTo>
                  <a:lnTo>
                    <a:pt x="74715" y="294232"/>
                  </a:lnTo>
                  <a:lnTo>
                    <a:pt x="84578" y="292539"/>
                  </a:lnTo>
                  <a:lnTo>
                    <a:pt x="94652" y="289742"/>
                  </a:lnTo>
                  <a:lnTo>
                    <a:pt x="104862" y="285907"/>
                  </a:lnTo>
                  <a:lnTo>
                    <a:pt x="114903" y="281320"/>
                  </a:lnTo>
                  <a:lnTo>
                    <a:pt x="125314" y="275856"/>
                  </a:lnTo>
                  <a:lnTo>
                    <a:pt x="138133" y="267918"/>
                  </a:lnTo>
                  <a:lnTo>
                    <a:pt x="156881" y="254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471496" y="5506404"/>
              <a:ext cx="212494" cy="267888"/>
            </a:xfrm>
            <a:custGeom>
              <a:avLst/>
              <a:gdLst/>
              <a:ahLst/>
              <a:cxnLst/>
              <a:rect l="0" t="0" r="0" b="0"/>
              <a:pathLst>
                <a:path w="212494" h="267888">
                  <a:moveTo>
                    <a:pt x="46058" y="21057"/>
                  </a:moveTo>
                  <a:lnTo>
                    <a:pt x="37391" y="24125"/>
                  </a:lnTo>
                  <a:lnTo>
                    <a:pt x="30325" y="28188"/>
                  </a:lnTo>
                  <a:lnTo>
                    <a:pt x="24224" y="33684"/>
                  </a:lnTo>
                  <a:lnTo>
                    <a:pt x="18995" y="40617"/>
                  </a:lnTo>
                  <a:lnTo>
                    <a:pt x="14781" y="49064"/>
                  </a:lnTo>
                  <a:lnTo>
                    <a:pt x="11571" y="58914"/>
                  </a:lnTo>
                  <a:lnTo>
                    <a:pt x="9056" y="69925"/>
                  </a:lnTo>
                  <a:lnTo>
                    <a:pt x="6745" y="81826"/>
                  </a:lnTo>
                  <a:lnTo>
                    <a:pt x="4341" y="94378"/>
                  </a:lnTo>
                  <a:lnTo>
                    <a:pt x="2063" y="107226"/>
                  </a:lnTo>
                  <a:lnTo>
                    <a:pt x="519" y="119923"/>
                  </a:lnTo>
                  <a:lnTo>
                    <a:pt x="0" y="132240"/>
                  </a:lnTo>
                  <a:lnTo>
                    <a:pt x="484" y="144136"/>
                  </a:lnTo>
                  <a:lnTo>
                    <a:pt x="1806" y="155665"/>
                  </a:lnTo>
                  <a:lnTo>
                    <a:pt x="3776" y="166900"/>
                  </a:lnTo>
                  <a:lnTo>
                    <a:pt x="6387" y="177752"/>
                  </a:lnTo>
                  <a:lnTo>
                    <a:pt x="9809" y="187973"/>
                  </a:lnTo>
                  <a:lnTo>
                    <a:pt x="14072" y="197486"/>
                  </a:lnTo>
                  <a:lnTo>
                    <a:pt x="19068" y="206519"/>
                  </a:lnTo>
                  <a:lnTo>
                    <a:pt x="24646" y="215506"/>
                  </a:lnTo>
                  <a:lnTo>
                    <a:pt x="30663" y="224694"/>
                  </a:lnTo>
                  <a:lnTo>
                    <a:pt x="37161" y="233833"/>
                  </a:lnTo>
                  <a:lnTo>
                    <a:pt x="44355" y="242288"/>
                  </a:lnTo>
                  <a:lnTo>
                    <a:pt x="52310" y="249749"/>
                  </a:lnTo>
                  <a:lnTo>
                    <a:pt x="61110" y="256064"/>
                  </a:lnTo>
                  <a:lnTo>
                    <a:pt x="70928" y="261081"/>
                  </a:lnTo>
                  <a:lnTo>
                    <a:pt x="81754" y="264851"/>
                  </a:lnTo>
                  <a:lnTo>
                    <a:pt x="93278" y="267245"/>
                  </a:lnTo>
                  <a:lnTo>
                    <a:pt x="105006" y="267887"/>
                  </a:lnTo>
                  <a:lnTo>
                    <a:pt x="116628" y="266728"/>
                  </a:lnTo>
                  <a:lnTo>
                    <a:pt x="127871" y="264002"/>
                  </a:lnTo>
                  <a:lnTo>
                    <a:pt x="138421" y="260039"/>
                  </a:lnTo>
                  <a:lnTo>
                    <a:pt x="148180" y="255149"/>
                  </a:lnTo>
                  <a:lnTo>
                    <a:pt x="157226" y="249428"/>
                  </a:lnTo>
                  <a:lnTo>
                    <a:pt x="165696" y="242764"/>
                  </a:lnTo>
                  <a:lnTo>
                    <a:pt x="173727" y="235172"/>
                  </a:lnTo>
                  <a:lnTo>
                    <a:pt x="181275" y="226787"/>
                  </a:lnTo>
                  <a:lnTo>
                    <a:pt x="188126" y="217781"/>
                  </a:lnTo>
                  <a:lnTo>
                    <a:pt x="194213" y="208304"/>
                  </a:lnTo>
                  <a:lnTo>
                    <a:pt x="199454" y="198160"/>
                  </a:lnTo>
                  <a:lnTo>
                    <a:pt x="203677" y="186832"/>
                  </a:lnTo>
                  <a:lnTo>
                    <a:pt x="206886" y="174139"/>
                  </a:lnTo>
                  <a:lnTo>
                    <a:pt x="209229" y="160360"/>
                  </a:lnTo>
                  <a:lnTo>
                    <a:pt x="210891" y="146040"/>
                  </a:lnTo>
                  <a:lnTo>
                    <a:pt x="212041" y="131561"/>
                  </a:lnTo>
                  <a:lnTo>
                    <a:pt x="212493" y="117263"/>
                  </a:lnTo>
                  <a:lnTo>
                    <a:pt x="211739" y="103517"/>
                  </a:lnTo>
                  <a:lnTo>
                    <a:pt x="209598" y="90464"/>
                  </a:lnTo>
                  <a:lnTo>
                    <a:pt x="206022" y="78227"/>
                  </a:lnTo>
                  <a:lnTo>
                    <a:pt x="200949" y="66993"/>
                  </a:lnTo>
                  <a:lnTo>
                    <a:pt x="194495" y="56771"/>
                  </a:lnTo>
                  <a:lnTo>
                    <a:pt x="186908" y="47582"/>
                  </a:lnTo>
                  <a:lnTo>
                    <a:pt x="178453" y="39548"/>
                  </a:lnTo>
                  <a:lnTo>
                    <a:pt x="169362" y="32623"/>
                  </a:lnTo>
                  <a:lnTo>
                    <a:pt x="159819" y="26631"/>
                  </a:lnTo>
                  <a:lnTo>
                    <a:pt x="149963" y="21364"/>
                  </a:lnTo>
                  <a:lnTo>
                    <a:pt x="139892" y="16636"/>
                  </a:lnTo>
                  <a:lnTo>
                    <a:pt x="129748" y="12446"/>
                  </a:lnTo>
                  <a:lnTo>
                    <a:pt x="118509" y="8556"/>
                  </a:lnTo>
                  <a:lnTo>
                    <a:pt x="102955" y="4621"/>
                  </a:lnTo>
                  <a:lnTo>
                    <a:pt x="7764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597176" y="5917015"/>
              <a:ext cx="25664" cy="200043"/>
            </a:xfrm>
            <a:custGeom>
              <a:avLst/>
              <a:gdLst/>
              <a:ahLst/>
              <a:cxnLst/>
              <a:rect l="0" t="0" r="0" b="0"/>
              <a:pathLst>
                <a:path w="25664" h="200043">
                  <a:moveTo>
                    <a:pt x="4606" y="0"/>
                  </a:moveTo>
                  <a:lnTo>
                    <a:pt x="1806" y="8869"/>
                  </a:lnTo>
                  <a:lnTo>
                    <a:pt x="305" y="17856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6" y="50642"/>
                  </a:lnTo>
                  <a:lnTo>
                    <a:pt x="4215" y="63101"/>
                  </a:lnTo>
                  <a:lnTo>
                    <a:pt x="6724" y="76039"/>
                  </a:lnTo>
                  <a:lnTo>
                    <a:pt x="9547" y="89319"/>
                  </a:lnTo>
                  <a:lnTo>
                    <a:pt x="12585" y="102841"/>
                  </a:lnTo>
                  <a:lnTo>
                    <a:pt x="15606" y="116529"/>
                  </a:lnTo>
                  <a:lnTo>
                    <a:pt x="18253" y="130332"/>
                  </a:lnTo>
                  <a:lnTo>
                    <a:pt x="20365" y="144192"/>
                  </a:lnTo>
                  <a:lnTo>
                    <a:pt x="21956" y="157481"/>
                  </a:lnTo>
                  <a:lnTo>
                    <a:pt x="23279" y="170298"/>
                  </a:lnTo>
                  <a:lnTo>
                    <a:pt x="24448" y="183768"/>
                  </a:lnTo>
                  <a:lnTo>
                    <a:pt x="25663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502417" y="5863428"/>
              <a:ext cx="278351" cy="295744"/>
            </a:xfrm>
            <a:custGeom>
              <a:avLst/>
              <a:gdLst/>
              <a:ahLst/>
              <a:cxnLst/>
              <a:rect l="0" t="0" r="0" b="0"/>
              <a:pathLst>
                <a:path w="278351" h="295744">
                  <a:moveTo>
                    <a:pt x="4609" y="116758"/>
                  </a:moveTo>
                  <a:lnTo>
                    <a:pt x="1809" y="107957"/>
                  </a:lnTo>
                  <a:lnTo>
                    <a:pt x="307" y="99610"/>
                  </a:lnTo>
                  <a:lnTo>
                    <a:pt x="0" y="90912"/>
                  </a:lnTo>
                  <a:lnTo>
                    <a:pt x="680" y="81790"/>
                  </a:lnTo>
                  <a:lnTo>
                    <a:pt x="2148" y="72295"/>
                  </a:lnTo>
                  <a:lnTo>
                    <a:pt x="4221" y="62508"/>
                  </a:lnTo>
                  <a:lnTo>
                    <a:pt x="6903" y="52667"/>
                  </a:lnTo>
                  <a:lnTo>
                    <a:pt x="10375" y="43141"/>
                  </a:lnTo>
                  <a:lnTo>
                    <a:pt x="14674" y="34113"/>
                  </a:lnTo>
                  <a:lnTo>
                    <a:pt x="19865" y="25747"/>
                  </a:lnTo>
                  <a:lnTo>
                    <a:pt x="26107" y="18275"/>
                  </a:lnTo>
                  <a:lnTo>
                    <a:pt x="33387" y="11739"/>
                  </a:lnTo>
                  <a:lnTo>
                    <a:pt x="41716" y="6349"/>
                  </a:lnTo>
                  <a:lnTo>
                    <a:pt x="51211" y="2553"/>
                  </a:lnTo>
                  <a:lnTo>
                    <a:pt x="61816" y="447"/>
                  </a:lnTo>
                  <a:lnTo>
                    <a:pt x="73192" y="0"/>
                  </a:lnTo>
                  <a:lnTo>
                    <a:pt x="84819" y="1211"/>
                  </a:lnTo>
                  <a:lnTo>
                    <a:pt x="96372" y="3918"/>
                  </a:lnTo>
                  <a:lnTo>
                    <a:pt x="107569" y="8005"/>
                  </a:lnTo>
                  <a:lnTo>
                    <a:pt x="118089" y="13490"/>
                  </a:lnTo>
                  <a:lnTo>
                    <a:pt x="127824" y="20250"/>
                  </a:lnTo>
                  <a:lnTo>
                    <a:pt x="136683" y="28059"/>
                  </a:lnTo>
                  <a:lnTo>
                    <a:pt x="144496" y="36670"/>
                  </a:lnTo>
                  <a:lnTo>
                    <a:pt x="151268" y="45873"/>
                  </a:lnTo>
                  <a:lnTo>
                    <a:pt x="156987" y="55663"/>
                  </a:lnTo>
                  <a:lnTo>
                    <a:pt x="161538" y="66219"/>
                  </a:lnTo>
                  <a:lnTo>
                    <a:pt x="164964" y="77576"/>
                  </a:lnTo>
                  <a:lnTo>
                    <a:pt x="167112" y="89474"/>
                  </a:lnTo>
                  <a:lnTo>
                    <a:pt x="167580" y="101461"/>
                  </a:lnTo>
                  <a:lnTo>
                    <a:pt x="166297" y="113260"/>
                  </a:lnTo>
                  <a:lnTo>
                    <a:pt x="163317" y="124623"/>
                  </a:lnTo>
                  <a:lnTo>
                    <a:pt x="158652" y="135255"/>
                  </a:lnTo>
                  <a:lnTo>
                    <a:pt x="152502" y="145065"/>
                  </a:lnTo>
                  <a:lnTo>
                    <a:pt x="146158" y="153994"/>
                  </a:lnTo>
                  <a:lnTo>
                    <a:pt x="142403" y="162537"/>
                  </a:lnTo>
                  <a:lnTo>
                    <a:pt x="142514" y="170969"/>
                  </a:lnTo>
                  <a:lnTo>
                    <a:pt x="145293" y="178544"/>
                  </a:lnTo>
                  <a:lnTo>
                    <a:pt x="149680" y="185479"/>
                  </a:lnTo>
                  <a:lnTo>
                    <a:pt x="155041" y="192318"/>
                  </a:lnTo>
                  <a:lnTo>
                    <a:pt x="161003" y="199590"/>
                  </a:lnTo>
                  <a:lnTo>
                    <a:pt x="167339" y="207511"/>
                  </a:lnTo>
                  <a:lnTo>
                    <a:pt x="173916" y="215910"/>
                  </a:lnTo>
                  <a:lnTo>
                    <a:pt x="180646" y="224374"/>
                  </a:lnTo>
                  <a:lnTo>
                    <a:pt x="187474" y="232651"/>
                  </a:lnTo>
                  <a:lnTo>
                    <a:pt x="194367" y="240661"/>
                  </a:lnTo>
                  <a:lnTo>
                    <a:pt x="201304" y="248417"/>
                  </a:lnTo>
                  <a:lnTo>
                    <a:pt x="208273" y="255962"/>
                  </a:lnTo>
                  <a:lnTo>
                    <a:pt x="215428" y="263180"/>
                  </a:lnTo>
                  <a:lnTo>
                    <a:pt x="223072" y="269809"/>
                  </a:lnTo>
                  <a:lnTo>
                    <a:pt x="231319" y="275746"/>
                  </a:lnTo>
                  <a:lnTo>
                    <a:pt x="239869" y="280903"/>
                  </a:lnTo>
                  <a:lnTo>
                    <a:pt x="249038" y="285620"/>
                  </a:lnTo>
                  <a:lnTo>
                    <a:pt x="260753" y="290311"/>
                  </a:lnTo>
                  <a:lnTo>
                    <a:pt x="278350" y="2957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759710" y="604335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4"/>
                  </a:lnTo>
                  <a:lnTo>
                    <a:pt x="3900" y="46372"/>
                  </a:lnTo>
                  <a:lnTo>
                    <a:pt x="6653" y="59490"/>
                  </a:lnTo>
                  <a:lnTo>
                    <a:pt x="11618" y="772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728124" y="5938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91295" y="5959129"/>
              <a:ext cx="94758" cy="151967"/>
            </a:xfrm>
            <a:custGeom>
              <a:avLst/>
              <a:gdLst/>
              <a:ahLst/>
              <a:cxnLst/>
              <a:rect l="0" t="0" r="0" b="0"/>
              <a:pathLst>
                <a:path w="94758" h="151967">
                  <a:moveTo>
                    <a:pt x="0" y="73700"/>
                  </a:moveTo>
                  <a:lnTo>
                    <a:pt x="5868" y="79567"/>
                  </a:lnTo>
                  <a:lnTo>
                    <a:pt x="11432" y="85132"/>
                  </a:lnTo>
                  <a:lnTo>
                    <a:pt x="17227" y="90936"/>
                  </a:lnTo>
                  <a:lnTo>
                    <a:pt x="23135" y="97189"/>
                  </a:lnTo>
                  <a:lnTo>
                    <a:pt x="28816" y="104167"/>
                  </a:lnTo>
                  <a:lnTo>
                    <a:pt x="34095" y="111948"/>
                  </a:lnTo>
                  <a:lnTo>
                    <a:pt x="39119" y="120450"/>
                  </a:lnTo>
                  <a:lnTo>
                    <a:pt x="44253" y="129529"/>
                  </a:lnTo>
                  <a:lnTo>
                    <a:pt x="49723" y="139010"/>
                  </a:lnTo>
                  <a:lnTo>
                    <a:pt x="56048" y="147576"/>
                  </a:lnTo>
                  <a:lnTo>
                    <a:pt x="63514" y="151966"/>
                  </a:lnTo>
                  <a:lnTo>
                    <a:pt x="70881" y="150880"/>
                  </a:lnTo>
                  <a:lnTo>
                    <a:pt x="77028" y="146315"/>
                  </a:lnTo>
                  <a:lnTo>
                    <a:pt x="81931" y="139506"/>
                  </a:lnTo>
                  <a:lnTo>
                    <a:pt x="85684" y="130906"/>
                  </a:lnTo>
                  <a:lnTo>
                    <a:pt x="88439" y="120842"/>
                  </a:lnTo>
                  <a:lnTo>
                    <a:pt x="90238" y="109803"/>
                  </a:lnTo>
                  <a:lnTo>
                    <a:pt x="90972" y="98388"/>
                  </a:lnTo>
                  <a:lnTo>
                    <a:pt x="90682" y="86964"/>
                  </a:lnTo>
                  <a:lnTo>
                    <a:pt x="89855" y="75680"/>
                  </a:lnTo>
                  <a:lnTo>
                    <a:pt x="89298" y="64570"/>
                  </a:lnTo>
                  <a:lnTo>
                    <a:pt x="89443" y="53623"/>
                  </a:lnTo>
                  <a:lnTo>
                    <a:pt x="90210" y="43070"/>
                  </a:lnTo>
                  <a:lnTo>
                    <a:pt x="91268" y="32247"/>
                  </a:lnTo>
                  <a:lnTo>
                    <a:pt x="92711" y="1908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911732" y="5822259"/>
              <a:ext cx="248061" cy="296796"/>
            </a:xfrm>
            <a:custGeom>
              <a:avLst/>
              <a:gdLst/>
              <a:ahLst/>
              <a:cxnLst/>
              <a:rect l="0" t="0" r="0" b="0"/>
              <a:pathLst>
                <a:path w="248061" h="296796">
                  <a:moveTo>
                    <a:pt x="26962" y="200041"/>
                  </a:moveTo>
                  <a:lnTo>
                    <a:pt x="38630" y="199974"/>
                  </a:lnTo>
                  <a:lnTo>
                    <a:pt x="49119" y="199334"/>
                  </a:lnTo>
                  <a:lnTo>
                    <a:pt x="59415" y="198033"/>
                  </a:lnTo>
                  <a:lnTo>
                    <a:pt x="69544" y="196000"/>
                  </a:lnTo>
                  <a:lnTo>
                    <a:pt x="79240" y="193035"/>
                  </a:lnTo>
                  <a:lnTo>
                    <a:pt x="88366" y="189107"/>
                  </a:lnTo>
                  <a:lnTo>
                    <a:pt x="96624" y="184012"/>
                  </a:lnTo>
                  <a:lnTo>
                    <a:pt x="103489" y="177311"/>
                  </a:lnTo>
                  <a:lnTo>
                    <a:pt x="108798" y="168922"/>
                  </a:lnTo>
                  <a:lnTo>
                    <a:pt x="112377" y="159375"/>
                  </a:lnTo>
                  <a:lnTo>
                    <a:pt x="113889" y="149590"/>
                  </a:lnTo>
                  <a:lnTo>
                    <a:pt x="113340" y="140134"/>
                  </a:lnTo>
                  <a:lnTo>
                    <a:pt x="110701" y="131518"/>
                  </a:lnTo>
                  <a:lnTo>
                    <a:pt x="105741" y="124343"/>
                  </a:lnTo>
                  <a:lnTo>
                    <a:pt x="98562" y="118793"/>
                  </a:lnTo>
                  <a:lnTo>
                    <a:pt x="89846" y="115034"/>
                  </a:lnTo>
                  <a:lnTo>
                    <a:pt x="80626" y="113395"/>
                  </a:lnTo>
                  <a:lnTo>
                    <a:pt x="71546" y="113849"/>
                  </a:lnTo>
                  <a:lnTo>
                    <a:pt x="62842" y="116253"/>
                  </a:lnTo>
                  <a:lnTo>
                    <a:pt x="54546" y="120524"/>
                  </a:lnTo>
                  <a:lnTo>
                    <a:pt x="46601" y="126430"/>
                  </a:lnTo>
                  <a:lnTo>
                    <a:pt x="39096" y="133647"/>
                  </a:lnTo>
                  <a:lnTo>
                    <a:pt x="32268" y="141853"/>
                  </a:lnTo>
                  <a:lnTo>
                    <a:pt x="26188" y="150776"/>
                  </a:lnTo>
                  <a:lnTo>
                    <a:pt x="20780" y="160206"/>
                  </a:lnTo>
                  <a:lnTo>
                    <a:pt x="15912" y="169989"/>
                  </a:lnTo>
                  <a:lnTo>
                    <a:pt x="11456" y="180017"/>
                  </a:lnTo>
                  <a:lnTo>
                    <a:pt x="7462" y="190379"/>
                  </a:lnTo>
                  <a:lnTo>
                    <a:pt x="4152" y="201327"/>
                  </a:lnTo>
                  <a:lnTo>
                    <a:pt x="1601" y="212947"/>
                  </a:lnTo>
                  <a:lnTo>
                    <a:pt x="56" y="224854"/>
                  </a:lnTo>
                  <a:lnTo>
                    <a:pt x="0" y="236314"/>
                  </a:lnTo>
                  <a:lnTo>
                    <a:pt x="1565" y="246942"/>
                  </a:lnTo>
                  <a:lnTo>
                    <a:pt x="4735" y="256534"/>
                  </a:lnTo>
                  <a:lnTo>
                    <a:pt x="9530" y="264905"/>
                  </a:lnTo>
                  <a:lnTo>
                    <a:pt x="15792" y="272088"/>
                  </a:lnTo>
                  <a:lnTo>
                    <a:pt x="23249" y="278269"/>
                  </a:lnTo>
                  <a:lnTo>
                    <a:pt x="31616" y="283670"/>
                  </a:lnTo>
                  <a:lnTo>
                    <a:pt x="40648" y="288486"/>
                  </a:lnTo>
                  <a:lnTo>
                    <a:pt x="50151" y="292555"/>
                  </a:lnTo>
                  <a:lnTo>
                    <a:pt x="59982" y="295384"/>
                  </a:lnTo>
                  <a:lnTo>
                    <a:pt x="70034" y="296795"/>
                  </a:lnTo>
                  <a:lnTo>
                    <a:pt x="80072" y="296590"/>
                  </a:lnTo>
                  <a:lnTo>
                    <a:pt x="89739" y="294399"/>
                  </a:lnTo>
                  <a:lnTo>
                    <a:pt x="98871" y="290222"/>
                  </a:lnTo>
                  <a:lnTo>
                    <a:pt x="107479" y="284501"/>
                  </a:lnTo>
                  <a:lnTo>
                    <a:pt x="115646" y="277914"/>
                  </a:lnTo>
                  <a:lnTo>
                    <a:pt x="123492" y="270967"/>
                  </a:lnTo>
                  <a:lnTo>
                    <a:pt x="131633" y="265090"/>
                  </a:lnTo>
                  <a:lnTo>
                    <a:pt x="139928" y="262368"/>
                  </a:lnTo>
                  <a:lnTo>
                    <a:pt x="147180" y="263037"/>
                  </a:lnTo>
                  <a:lnTo>
                    <a:pt x="153660" y="266140"/>
                  </a:lnTo>
                  <a:lnTo>
                    <a:pt x="159830" y="270707"/>
                  </a:lnTo>
                  <a:lnTo>
                    <a:pt x="164332" y="274016"/>
                  </a:lnTo>
                  <a:lnTo>
                    <a:pt x="165511" y="273017"/>
                  </a:lnTo>
                  <a:lnTo>
                    <a:pt x="164479" y="268164"/>
                  </a:lnTo>
                  <a:lnTo>
                    <a:pt x="162101" y="260808"/>
                  </a:lnTo>
                  <a:lnTo>
                    <a:pt x="158636" y="252396"/>
                  </a:lnTo>
                  <a:lnTo>
                    <a:pt x="154251" y="243797"/>
                  </a:lnTo>
                  <a:lnTo>
                    <a:pt x="149293" y="235220"/>
                  </a:lnTo>
                  <a:lnTo>
                    <a:pt x="144251" y="226461"/>
                  </a:lnTo>
                  <a:lnTo>
                    <a:pt x="139404" y="217378"/>
                  </a:lnTo>
                  <a:lnTo>
                    <a:pt x="134842" y="207951"/>
                  </a:lnTo>
                  <a:lnTo>
                    <a:pt x="130547" y="198227"/>
                  </a:lnTo>
                  <a:lnTo>
                    <a:pt x="126484" y="188264"/>
                  </a:lnTo>
                  <a:lnTo>
                    <a:pt x="122923" y="177961"/>
                  </a:lnTo>
                  <a:lnTo>
                    <a:pt x="120437" y="167057"/>
                  </a:lnTo>
                  <a:lnTo>
                    <a:pt x="119252" y="155467"/>
                  </a:lnTo>
                  <a:lnTo>
                    <a:pt x="119438" y="143413"/>
                  </a:lnTo>
                  <a:lnTo>
                    <a:pt x="121084" y="131321"/>
                  </a:lnTo>
                  <a:lnTo>
                    <a:pt x="124081" y="119452"/>
                  </a:lnTo>
                  <a:lnTo>
                    <a:pt x="128196" y="108042"/>
                  </a:lnTo>
                  <a:lnTo>
                    <a:pt x="133165" y="97380"/>
                  </a:lnTo>
                  <a:lnTo>
                    <a:pt x="138762" y="87544"/>
                  </a:lnTo>
                  <a:lnTo>
                    <a:pt x="144805" y="78447"/>
                  </a:lnTo>
                  <a:lnTo>
                    <a:pt x="151162" y="69944"/>
                  </a:lnTo>
                  <a:lnTo>
                    <a:pt x="157736" y="61890"/>
                  </a:lnTo>
                  <a:lnTo>
                    <a:pt x="164625" y="54326"/>
                  </a:lnTo>
                  <a:lnTo>
                    <a:pt x="172089" y="47466"/>
                  </a:lnTo>
                  <a:lnTo>
                    <a:pt x="180221" y="41362"/>
                  </a:lnTo>
                  <a:lnTo>
                    <a:pt x="188801" y="35771"/>
                  </a:lnTo>
                  <a:lnTo>
                    <a:pt x="197408" y="30248"/>
                  </a:lnTo>
                  <a:lnTo>
                    <a:pt x="205784" y="24540"/>
                  </a:lnTo>
                  <a:lnTo>
                    <a:pt x="213751" y="18869"/>
                  </a:lnTo>
                  <a:lnTo>
                    <a:pt x="222008" y="13295"/>
                  </a:lnTo>
                  <a:lnTo>
                    <a:pt x="232397" y="7321"/>
                  </a:lnTo>
                  <a:lnTo>
                    <a:pt x="24806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1" name="Freeform 200"/>
          <p:cNvSpPr/>
          <p:nvPr/>
        </p:nvSpPr>
        <p:spPr>
          <a:xfrm>
            <a:off x="6052687" y="2221508"/>
            <a:ext cx="70358" cy="84532"/>
          </a:xfrm>
          <a:custGeom>
            <a:avLst/>
            <a:gdLst/>
            <a:ahLst/>
            <a:cxnLst/>
            <a:rect l="0" t="0" r="0" b="0"/>
            <a:pathLst>
              <a:path w="70358" h="84532">
                <a:moveTo>
                  <a:pt x="32784" y="31590"/>
                </a:moveTo>
                <a:lnTo>
                  <a:pt x="16016" y="37179"/>
                </a:lnTo>
                <a:lnTo>
                  <a:pt x="4665" y="49282"/>
                </a:lnTo>
                <a:lnTo>
                  <a:pt x="0" y="57423"/>
                </a:lnTo>
                <a:lnTo>
                  <a:pt x="399" y="64020"/>
                </a:lnTo>
                <a:lnTo>
                  <a:pt x="4175" y="69588"/>
                </a:lnTo>
                <a:lnTo>
                  <a:pt x="10202" y="74469"/>
                </a:lnTo>
                <a:lnTo>
                  <a:pt x="17730" y="76554"/>
                </a:lnTo>
                <a:lnTo>
                  <a:pt x="35452" y="75751"/>
                </a:lnTo>
                <a:lnTo>
                  <a:pt x="51907" y="68374"/>
                </a:lnTo>
                <a:lnTo>
                  <a:pt x="59571" y="63132"/>
                </a:lnTo>
                <a:lnTo>
                  <a:pt x="64680" y="54958"/>
                </a:lnTo>
                <a:lnTo>
                  <a:pt x="70357" y="33397"/>
                </a:lnTo>
                <a:lnTo>
                  <a:pt x="69531" y="23436"/>
                </a:lnTo>
                <a:lnTo>
                  <a:pt x="62374" y="6129"/>
                </a:lnTo>
                <a:lnTo>
                  <a:pt x="56020" y="1748"/>
                </a:lnTo>
                <a:lnTo>
                  <a:pt x="39601" y="0"/>
                </a:lnTo>
                <a:lnTo>
                  <a:pt x="32650" y="3511"/>
                </a:lnTo>
                <a:lnTo>
                  <a:pt x="21806" y="16771"/>
                </a:lnTo>
                <a:lnTo>
                  <a:pt x="14713" y="49556"/>
                </a:lnTo>
                <a:lnTo>
                  <a:pt x="17228" y="58775"/>
                </a:lnTo>
                <a:lnTo>
                  <a:pt x="22413" y="66091"/>
                </a:lnTo>
                <a:lnTo>
                  <a:pt x="29380" y="72138"/>
                </a:lnTo>
                <a:lnTo>
                  <a:pt x="36364" y="73830"/>
                </a:lnTo>
                <a:lnTo>
                  <a:pt x="43359" y="72618"/>
                </a:lnTo>
                <a:lnTo>
                  <a:pt x="50363" y="69471"/>
                </a:lnTo>
                <a:lnTo>
                  <a:pt x="55032" y="62693"/>
                </a:lnTo>
                <a:lnTo>
                  <a:pt x="60220" y="42684"/>
                </a:lnTo>
                <a:lnTo>
                  <a:pt x="56286" y="21313"/>
                </a:lnTo>
                <a:lnTo>
                  <a:pt x="51962" y="10701"/>
                </a:lnTo>
                <a:lnTo>
                  <a:pt x="45569" y="5965"/>
                </a:lnTo>
                <a:lnTo>
                  <a:pt x="37798" y="5148"/>
                </a:lnTo>
                <a:lnTo>
                  <a:pt x="29108" y="6943"/>
                </a:lnTo>
                <a:lnTo>
                  <a:pt x="22144" y="11649"/>
                </a:lnTo>
                <a:lnTo>
                  <a:pt x="11288" y="26237"/>
                </a:lnTo>
                <a:lnTo>
                  <a:pt x="8802" y="44419"/>
                </a:lnTo>
                <a:lnTo>
                  <a:pt x="9777" y="54181"/>
                </a:lnTo>
                <a:lnTo>
                  <a:pt x="17099" y="71266"/>
                </a:lnTo>
                <a:lnTo>
                  <a:pt x="22328" y="79098"/>
                </a:lnTo>
                <a:lnTo>
                  <a:pt x="29323" y="83149"/>
                </a:lnTo>
                <a:lnTo>
                  <a:pt x="46454" y="84531"/>
                </a:lnTo>
                <a:lnTo>
                  <a:pt x="53596" y="80922"/>
                </a:lnTo>
                <a:lnTo>
                  <a:pt x="64650" y="67553"/>
                </a:lnTo>
                <a:lnTo>
                  <a:pt x="67224" y="46794"/>
                </a:lnTo>
                <a:lnTo>
                  <a:pt x="66273" y="34707"/>
                </a:lnTo>
                <a:lnTo>
                  <a:pt x="62129" y="25479"/>
                </a:lnTo>
                <a:lnTo>
                  <a:pt x="48166" y="12106"/>
                </a:lnTo>
                <a:lnTo>
                  <a:pt x="40699" y="10412"/>
                </a:lnTo>
                <a:lnTo>
                  <a:pt x="33382" y="11622"/>
                </a:lnTo>
                <a:lnTo>
                  <a:pt x="26164" y="14769"/>
                </a:lnTo>
                <a:lnTo>
                  <a:pt x="21351" y="21546"/>
                </a:lnTo>
                <a:lnTo>
                  <a:pt x="11727" y="63175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5" name="Group 204"/>
          <p:cNvGrpSpPr/>
          <p:nvPr/>
        </p:nvGrpSpPr>
        <p:grpSpPr>
          <a:xfrm>
            <a:off x="6085471" y="2232041"/>
            <a:ext cx="31587" cy="42115"/>
            <a:chOff x="6085471" y="2232041"/>
            <a:chExt cx="31587" cy="42115"/>
          </a:xfrm>
        </p:grpSpPr>
        <p:sp>
          <p:nvSpPr>
            <p:cNvPr id="202" name="Freeform 201"/>
            <p:cNvSpPr/>
            <p:nvPr/>
          </p:nvSpPr>
          <p:spPr>
            <a:xfrm>
              <a:off x="6085471" y="2232041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15945" y="144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085471" y="225309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096000" y="2263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5432704" y="2232041"/>
            <a:ext cx="782288" cy="263213"/>
            <a:chOff x="5432704" y="2232041"/>
            <a:chExt cx="782288" cy="263213"/>
          </a:xfrm>
        </p:grpSpPr>
        <p:sp>
          <p:nvSpPr>
            <p:cNvPr id="206" name="Freeform 205"/>
            <p:cNvSpPr/>
            <p:nvPr/>
          </p:nvSpPr>
          <p:spPr>
            <a:xfrm>
              <a:off x="6065787" y="2350286"/>
              <a:ext cx="149205" cy="116213"/>
            </a:xfrm>
            <a:custGeom>
              <a:avLst/>
              <a:gdLst/>
              <a:ahLst/>
              <a:cxnLst/>
              <a:rect l="0" t="0" r="0" b="0"/>
              <a:pathLst>
                <a:path w="149205" h="116213">
                  <a:moveTo>
                    <a:pt x="30213" y="18625"/>
                  </a:moveTo>
                  <a:lnTo>
                    <a:pt x="7857" y="24215"/>
                  </a:lnTo>
                  <a:lnTo>
                    <a:pt x="2441" y="29371"/>
                  </a:lnTo>
                  <a:lnTo>
                    <a:pt x="0" y="36317"/>
                  </a:lnTo>
                  <a:lnTo>
                    <a:pt x="407" y="53395"/>
                  </a:lnTo>
                  <a:lnTo>
                    <a:pt x="4487" y="72683"/>
                  </a:lnTo>
                  <a:lnTo>
                    <a:pt x="18951" y="97683"/>
                  </a:lnTo>
                  <a:lnTo>
                    <a:pt x="27384" y="101747"/>
                  </a:lnTo>
                  <a:lnTo>
                    <a:pt x="59270" y="105385"/>
                  </a:lnTo>
                  <a:lnTo>
                    <a:pt x="85746" y="116212"/>
                  </a:lnTo>
                  <a:lnTo>
                    <a:pt x="105197" y="115420"/>
                  </a:lnTo>
                  <a:lnTo>
                    <a:pt x="112957" y="111231"/>
                  </a:lnTo>
                  <a:lnTo>
                    <a:pt x="124700" y="97218"/>
                  </a:lnTo>
                  <a:lnTo>
                    <a:pt x="149204" y="39188"/>
                  </a:lnTo>
                  <a:lnTo>
                    <a:pt x="148145" y="31164"/>
                  </a:lnTo>
                  <a:lnTo>
                    <a:pt x="143929" y="24645"/>
                  </a:lnTo>
                  <a:lnTo>
                    <a:pt x="129886" y="14282"/>
                  </a:lnTo>
                  <a:lnTo>
                    <a:pt x="101080" y="3040"/>
                  </a:lnTo>
                  <a:lnTo>
                    <a:pt x="76527" y="0"/>
                  </a:lnTo>
                  <a:lnTo>
                    <a:pt x="56256" y="4888"/>
                  </a:lnTo>
                  <a:lnTo>
                    <a:pt x="24179" y="27090"/>
                  </a:lnTo>
                  <a:lnTo>
                    <a:pt x="20341" y="34797"/>
                  </a:lnTo>
                  <a:lnTo>
                    <a:pt x="19196" y="52719"/>
                  </a:lnTo>
                  <a:lnTo>
                    <a:pt x="24038" y="58902"/>
                  </a:lnTo>
                  <a:lnTo>
                    <a:pt x="41896" y="65772"/>
                  </a:lnTo>
                  <a:lnTo>
                    <a:pt x="72669" y="64050"/>
                  </a:lnTo>
                  <a:lnTo>
                    <a:pt x="90416" y="55972"/>
                  </a:lnTo>
                  <a:lnTo>
                    <a:pt x="98425" y="50542"/>
                  </a:lnTo>
                  <a:lnTo>
                    <a:pt x="104933" y="50432"/>
                  </a:lnTo>
                  <a:lnTo>
                    <a:pt x="110442" y="53868"/>
                  </a:lnTo>
                  <a:lnTo>
                    <a:pt x="115284" y="59668"/>
                  </a:lnTo>
                  <a:lnTo>
                    <a:pt x="116173" y="65874"/>
                  </a:lnTo>
                  <a:lnTo>
                    <a:pt x="110921" y="79009"/>
                  </a:lnTo>
                  <a:lnTo>
                    <a:pt x="105075" y="82278"/>
                  </a:lnTo>
                  <a:lnTo>
                    <a:pt x="89221" y="82790"/>
                  </a:lnTo>
                  <a:lnTo>
                    <a:pt x="60565" y="70913"/>
                  </a:lnTo>
                  <a:lnTo>
                    <a:pt x="55127" y="64012"/>
                  </a:lnTo>
                  <a:lnTo>
                    <a:pt x="52671" y="55902"/>
                  </a:lnTo>
                  <a:lnTo>
                    <a:pt x="52204" y="46986"/>
                  </a:lnTo>
                  <a:lnTo>
                    <a:pt x="56572" y="41042"/>
                  </a:lnTo>
                  <a:lnTo>
                    <a:pt x="73903" y="34438"/>
                  </a:lnTo>
                  <a:lnTo>
                    <a:pt x="82736" y="35016"/>
                  </a:lnTo>
                  <a:lnTo>
                    <a:pt x="98790" y="41898"/>
                  </a:lnTo>
                  <a:lnTo>
                    <a:pt x="102837" y="48178"/>
                  </a:lnTo>
                  <a:lnTo>
                    <a:pt x="104214" y="64515"/>
                  </a:lnTo>
                  <a:lnTo>
                    <a:pt x="100604" y="69106"/>
                  </a:lnTo>
                  <a:lnTo>
                    <a:pt x="94688" y="70996"/>
                  </a:lnTo>
                  <a:lnTo>
                    <a:pt x="87234" y="71087"/>
                  </a:lnTo>
                  <a:lnTo>
                    <a:pt x="72713" y="64948"/>
                  </a:lnTo>
                  <a:lnTo>
                    <a:pt x="65565" y="60036"/>
                  </a:lnTo>
                  <a:lnTo>
                    <a:pt x="63140" y="53251"/>
                  </a:lnTo>
                  <a:lnTo>
                    <a:pt x="66684" y="36354"/>
                  </a:lnTo>
                  <a:lnTo>
                    <a:pt x="73244" y="30445"/>
                  </a:lnTo>
                  <a:lnTo>
                    <a:pt x="93011" y="23878"/>
                  </a:lnTo>
                  <a:lnTo>
                    <a:pt x="102494" y="24467"/>
                  </a:lnTo>
                  <a:lnTo>
                    <a:pt x="119269" y="31360"/>
                  </a:lnTo>
                  <a:lnTo>
                    <a:pt x="123509" y="37644"/>
                  </a:lnTo>
                  <a:lnTo>
                    <a:pt x="125100" y="53984"/>
                  </a:lnTo>
                  <a:lnTo>
                    <a:pt x="121547" y="60915"/>
                  </a:lnTo>
                  <a:lnTo>
                    <a:pt x="108240" y="71736"/>
                  </a:lnTo>
                  <a:lnTo>
                    <a:pt x="51270" y="1028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927544" y="2326798"/>
              <a:ext cx="69778" cy="168456"/>
            </a:xfrm>
            <a:custGeom>
              <a:avLst/>
              <a:gdLst/>
              <a:ahLst/>
              <a:cxnLst/>
              <a:rect l="0" t="0" r="0" b="0"/>
              <a:pathLst>
                <a:path w="69778" h="168456">
                  <a:moveTo>
                    <a:pt x="21057" y="0"/>
                  </a:moveTo>
                  <a:lnTo>
                    <a:pt x="41300" y="43962"/>
                  </a:lnTo>
                  <a:lnTo>
                    <a:pt x="64873" y="78527"/>
                  </a:lnTo>
                  <a:lnTo>
                    <a:pt x="69777" y="101971"/>
                  </a:lnTo>
                  <a:lnTo>
                    <a:pt x="67575" y="111264"/>
                  </a:lnTo>
                  <a:lnTo>
                    <a:pt x="62597" y="118630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507259" y="2295230"/>
              <a:ext cx="472928" cy="126314"/>
            </a:xfrm>
            <a:custGeom>
              <a:avLst/>
              <a:gdLst/>
              <a:ahLst/>
              <a:cxnLst/>
              <a:rect l="0" t="0" r="0" b="0"/>
              <a:pathLst>
                <a:path w="472928" h="126314">
                  <a:moveTo>
                    <a:pt x="472927" y="115796"/>
                  </a:moveTo>
                  <a:lnTo>
                    <a:pt x="414310" y="124861"/>
                  </a:lnTo>
                  <a:lnTo>
                    <a:pt x="360136" y="126035"/>
                  </a:lnTo>
                  <a:lnTo>
                    <a:pt x="304375" y="126267"/>
                  </a:lnTo>
                  <a:lnTo>
                    <a:pt x="248300" y="126313"/>
                  </a:lnTo>
                  <a:lnTo>
                    <a:pt x="189580" y="114870"/>
                  </a:lnTo>
                  <a:lnTo>
                    <a:pt x="136137" y="90891"/>
                  </a:lnTo>
                  <a:lnTo>
                    <a:pt x="74025" y="58536"/>
                  </a:lnTo>
                  <a:lnTo>
                    <a:pt x="12143" y="104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432704" y="2232041"/>
              <a:ext cx="51035" cy="42957"/>
            </a:xfrm>
            <a:custGeom>
              <a:avLst/>
              <a:gdLst/>
              <a:ahLst/>
              <a:cxnLst/>
              <a:rect l="0" t="0" r="0" b="0"/>
              <a:pathLst>
                <a:path w="51035" h="42957">
                  <a:moveTo>
                    <a:pt x="51034" y="42956"/>
                  </a:moveTo>
                  <a:lnTo>
                    <a:pt x="29651" y="245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106528" y="2394908"/>
              <a:ext cx="52644" cy="16119"/>
            </a:xfrm>
            <a:custGeom>
              <a:avLst/>
              <a:gdLst/>
              <a:ahLst/>
              <a:cxnLst/>
              <a:rect l="0" t="0" r="0" b="0"/>
              <a:pathLst>
                <a:path w="52644" h="16119">
                  <a:moveTo>
                    <a:pt x="52643" y="5589"/>
                  </a:moveTo>
                  <a:lnTo>
                    <a:pt x="35875" y="0"/>
                  </a:lnTo>
                  <a:lnTo>
                    <a:pt x="28596" y="69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2" name="Freeform 211"/>
          <p:cNvSpPr/>
          <p:nvPr/>
        </p:nvSpPr>
        <p:spPr>
          <a:xfrm>
            <a:off x="5959129" y="2021471"/>
            <a:ext cx="115815" cy="144886"/>
          </a:xfrm>
          <a:custGeom>
            <a:avLst/>
            <a:gdLst/>
            <a:ahLst/>
            <a:cxnLst/>
            <a:rect l="0" t="0" r="0" b="0"/>
            <a:pathLst>
              <a:path w="115815" h="144886">
                <a:moveTo>
                  <a:pt x="0" y="73700"/>
                </a:moveTo>
                <a:lnTo>
                  <a:pt x="5867" y="82434"/>
                </a:lnTo>
                <a:lnTo>
                  <a:pt x="11432" y="90141"/>
                </a:lnTo>
                <a:lnTo>
                  <a:pt x="17232" y="97543"/>
                </a:lnTo>
                <a:lnTo>
                  <a:pt x="23312" y="104804"/>
                </a:lnTo>
                <a:lnTo>
                  <a:pt x="29642" y="111982"/>
                </a:lnTo>
                <a:lnTo>
                  <a:pt x="36175" y="119103"/>
                </a:lnTo>
                <a:lnTo>
                  <a:pt x="43024" y="126021"/>
                </a:lnTo>
                <a:lnTo>
                  <a:pt x="50454" y="132439"/>
                </a:lnTo>
                <a:lnTo>
                  <a:pt x="58556" y="138219"/>
                </a:lnTo>
                <a:lnTo>
                  <a:pt x="66945" y="142742"/>
                </a:lnTo>
                <a:lnTo>
                  <a:pt x="74891" y="144885"/>
                </a:lnTo>
                <a:lnTo>
                  <a:pt x="82004" y="144240"/>
                </a:lnTo>
                <a:lnTo>
                  <a:pt x="88084" y="140873"/>
                </a:lnTo>
                <a:lnTo>
                  <a:pt x="92944" y="134957"/>
                </a:lnTo>
                <a:lnTo>
                  <a:pt x="96617" y="126867"/>
                </a:lnTo>
                <a:lnTo>
                  <a:pt x="99287" y="117066"/>
                </a:lnTo>
                <a:lnTo>
                  <a:pt x="101178" y="105988"/>
                </a:lnTo>
                <a:lnTo>
                  <a:pt x="102498" y="93990"/>
                </a:lnTo>
                <a:lnTo>
                  <a:pt x="103575" y="81345"/>
                </a:lnTo>
                <a:lnTo>
                  <a:pt x="104840" y="68252"/>
                </a:lnTo>
                <a:lnTo>
                  <a:pt x="106506" y="54871"/>
                </a:lnTo>
                <a:lnTo>
                  <a:pt x="108449" y="41906"/>
                </a:lnTo>
                <a:lnTo>
                  <a:pt x="110495" y="29341"/>
                </a:lnTo>
                <a:lnTo>
                  <a:pt x="112830" y="16077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6" name="Group 225"/>
          <p:cNvGrpSpPr/>
          <p:nvPr/>
        </p:nvGrpSpPr>
        <p:grpSpPr>
          <a:xfrm>
            <a:off x="5011565" y="621181"/>
            <a:ext cx="1031793" cy="1495047"/>
            <a:chOff x="5011565" y="621181"/>
            <a:chExt cx="1031793" cy="1495047"/>
          </a:xfrm>
        </p:grpSpPr>
        <p:sp>
          <p:nvSpPr>
            <p:cNvPr id="213" name="Freeform 212"/>
            <p:cNvSpPr/>
            <p:nvPr/>
          </p:nvSpPr>
          <p:spPr>
            <a:xfrm>
              <a:off x="5664331" y="1221305"/>
              <a:ext cx="379027" cy="894923"/>
            </a:xfrm>
            <a:custGeom>
              <a:avLst/>
              <a:gdLst/>
              <a:ahLst/>
              <a:cxnLst/>
              <a:rect l="0" t="0" r="0" b="0"/>
              <a:pathLst>
                <a:path w="379027" h="894923">
                  <a:moveTo>
                    <a:pt x="379026" y="894922"/>
                  </a:moveTo>
                  <a:lnTo>
                    <a:pt x="376092" y="886121"/>
                  </a:lnTo>
                  <a:lnTo>
                    <a:pt x="373310" y="877775"/>
                  </a:lnTo>
                  <a:lnTo>
                    <a:pt x="370411" y="869076"/>
                  </a:lnTo>
                  <a:lnTo>
                    <a:pt x="367370" y="859955"/>
                  </a:lnTo>
                  <a:lnTo>
                    <a:pt x="364205" y="850460"/>
                  </a:lnTo>
                  <a:lnTo>
                    <a:pt x="360941" y="840668"/>
                  </a:lnTo>
                  <a:lnTo>
                    <a:pt x="357604" y="830654"/>
                  </a:lnTo>
                  <a:lnTo>
                    <a:pt x="354212" y="820480"/>
                  </a:lnTo>
                  <a:lnTo>
                    <a:pt x="350783" y="810189"/>
                  </a:lnTo>
                  <a:lnTo>
                    <a:pt x="347329" y="799652"/>
                  </a:lnTo>
                  <a:lnTo>
                    <a:pt x="343856" y="788586"/>
                  </a:lnTo>
                  <a:lnTo>
                    <a:pt x="340371" y="776879"/>
                  </a:lnTo>
                  <a:lnTo>
                    <a:pt x="336879" y="764575"/>
                  </a:lnTo>
                  <a:lnTo>
                    <a:pt x="333380" y="751783"/>
                  </a:lnTo>
                  <a:lnTo>
                    <a:pt x="329874" y="738621"/>
                  </a:lnTo>
                  <a:lnTo>
                    <a:pt x="326197" y="725189"/>
                  </a:lnTo>
                  <a:lnTo>
                    <a:pt x="322042" y="711566"/>
                  </a:lnTo>
                  <a:lnTo>
                    <a:pt x="317281" y="697810"/>
                  </a:lnTo>
                  <a:lnTo>
                    <a:pt x="311948" y="683963"/>
                  </a:lnTo>
                  <a:lnTo>
                    <a:pt x="306143" y="670054"/>
                  </a:lnTo>
                  <a:lnTo>
                    <a:pt x="299983" y="656107"/>
                  </a:lnTo>
                  <a:lnTo>
                    <a:pt x="293728" y="642299"/>
                  </a:lnTo>
                  <a:lnTo>
                    <a:pt x="287763" y="628948"/>
                  </a:lnTo>
                  <a:lnTo>
                    <a:pt x="282268" y="616181"/>
                  </a:lnTo>
                  <a:lnTo>
                    <a:pt x="277088" y="603640"/>
                  </a:lnTo>
                  <a:lnTo>
                    <a:pt x="271843" y="590613"/>
                  </a:lnTo>
                  <a:lnTo>
                    <a:pt x="266310" y="576746"/>
                  </a:lnTo>
                  <a:lnTo>
                    <a:pt x="260441" y="562499"/>
                  </a:lnTo>
                  <a:lnTo>
                    <a:pt x="254268" y="548921"/>
                  </a:lnTo>
                  <a:lnTo>
                    <a:pt x="247848" y="536553"/>
                  </a:lnTo>
                  <a:lnTo>
                    <a:pt x="241077" y="524961"/>
                  </a:lnTo>
                  <a:lnTo>
                    <a:pt x="233701" y="513044"/>
                  </a:lnTo>
                  <a:lnTo>
                    <a:pt x="225637" y="500181"/>
                  </a:lnTo>
                  <a:lnTo>
                    <a:pt x="217272" y="486574"/>
                  </a:lnTo>
                  <a:lnTo>
                    <a:pt x="209345" y="472961"/>
                  </a:lnTo>
                  <a:lnTo>
                    <a:pt x="202229" y="459788"/>
                  </a:lnTo>
                  <a:lnTo>
                    <a:pt x="195638" y="446857"/>
                  </a:lnTo>
                  <a:lnTo>
                    <a:pt x="188838" y="433509"/>
                  </a:lnTo>
                  <a:lnTo>
                    <a:pt x="181414" y="419384"/>
                  </a:lnTo>
                  <a:lnTo>
                    <a:pt x="173442" y="404440"/>
                  </a:lnTo>
                  <a:lnTo>
                    <a:pt x="165312" y="388790"/>
                  </a:lnTo>
                  <a:lnTo>
                    <a:pt x="157282" y="372603"/>
                  </a:lnTo>
                  <a:lnTo>
                    <a:pt x="149449" y="356511"/>
                  </a:lnTo>
                  <a:lnTo>
                    <a:pt x="141816" y="341553"/>
                  </a:lnTo>
                  <a:lnTo>
                    <a:pt x="134357" y="328200"/>
                  </a:lnTo>
                  <a:lnTo>
                    <a:pt x="127198" y="316254"/>
                  </a:lnTo>
                  <a:lnTo>
                    <a:pt x="120609" y="305148"/>
                  </a:lnTo>
                  <a:lnTo>
                    <a:pt x="114689" y="294450"/>
                  </a:lnTo>
                  <a:lnTo>
                    <a:pt x="109222" y="283923"/>
                  </a:lnTo>
                  <a:lnTo>
                    <a:pt x="103782" y="273453"/>
                  </a:lnTo>
                  <a:lnTo>
                    <a:pt x="98119" y="262983"/>
                  </a:lnTo>
                  <a:lnTo>
                    <a:pt x="92162" y="252169"/>
                  </a:lnTo>
                  <a:lnTo>
                    <a:pt x="85930" y="240390"/>
                  </a:lnTo>
                  <a:lnTo>
                    <a:pt x="79480" y="227390"/>
                  </a:lnTo>
                  <a:lnTo>
                    <a:pt x="73029" y="213235"/>
                  </a:lnTo>
                  <a:lnTo>
                    <a:pt x="66932" y="198131"/>
                  </a:lnTo>
                  <a:lnTo>
                    <a:pt x="61348" y="182307"/>
                  </a:lnTo>
                  <a:lnTo>
                    <a:pt x="56109" y="166123"/>
                  </a:lnTo>
                  <a:lnTo>
                    <a:pt x="50824" y="150039"/>
                  </a:lnTo>
                  <a:lnTo>
                    <a:pt x="45270" y="134300"/>
                  </a:lnTo>
                  <a:lnTo>
                    <a:pt x="39556" y="118953"/>
                  </a:lnTo>
                  <a:lnTo>
                    <a:pt x="34019" y="103954"/>
                  </a:lnTo>
                  <a:lnTo>
                    <a:pt x="28849" y="89237"/>
                  </a:lnTo>
                  <a:lnTo>
                    <a:pt x="24072" y="74895"/>
                  </a:lnTo>
                  <a:lnTo>
                    <a:pt x="19637" y="61176"/>
                  </a:lnTo>
                  <a:lnTo>
                    <a:pt x="15474" y="48181"/>
                  </a:lnTo>
                  <a:lnTo>
                    <a:pt x="11667" y="36294"/>
                  </a:lnTo>
                  <a:lnTo>
                    <a:pt x="8076" y="25102"/>
                  </a:lnTo>
                  <a:lnTo>
                    <a:pt x="4386" y="136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036402" y="796571"/>
              <a:ext cx="175205" cy="229957"/>
            </a:xfrm>
            <a:custGeom>
              <a:avLst/>
              <a:gdLst/>
              <a:ahLst/>
              <a:cxnLst/>
              <a:rect l="0" t="0" r="0" b="0"/>
              <a:pathLst>
                <a:path w="175205" h="229957">
                  <a:moveTo>
                    <a:pt x="69919" y="3594"/>
                  </a:moveTo>
                  <a:lnTo>
                    <a:pt x="61184" y="862"/>
                  </a:lnTo>
                  <a:lnTo>
                    <a:pt x="53478" y="0"/>
                  </a:lnTo>
                  <a:lnTo>
                    <a:pt x="46080" y="995"/>
                  </a:lnTo>
                  <a:lnTo>
                    <a:pt x="38992" y="3706"/>
                  </a:lnTo>
                  <a:lnTo>
                    <a:pt x="32462" y="8139"/>
                  </a:lnTo>
                  <a:lnTo>
                    <a:pt x="26590" y="14128"/>
                  </a:lnTo>
                  <a:lnTo>
                    <a:pt x="21325" y="21386"/>
                  </a:lnTo>
                  <a:lnTo>
                    <a:pt x="16555" y="29613"/>
                  </a:lnTo>
                  <a:lnTo>
                    <a:pt x="12165" y="38551"/>
                  </a:lnTo>
                  <a:lnTo>
                    <a:pt x="8216" y="48159"/>
                  </a:lnTo>
                  <a:lnTo>
                    <a:pt x="4934" y="58592"/>
                  </a:lnTo>
                  <a:lnTo>
                    <a:pt x="2398" y="69867"/>
                  </a:lnTo>
                  <a:lnTo>
                    <a:pt x="694" y="81709"/>
                  </a:lnTo>
                  <a:lnTo>
                    <a:pt x="0" y="93658"/>
                  </a:lnTo>
                  <a:lnTo>
                    <a:pt x="313" y="105437"/>
                  </a:lnTo>
                  <a:lnTo>
                    <a:pt x="1488" y="116956"/>
                  </a:lnTo>
                  <a:lnTo>
                    <a:pt x="3341" y="128224"/>
                  </a:lnTo>
                  <a:lnTo>
                    <a:pt x="5700" y="139280"/>
                  </a:lnTo>
                  <a:lnTo>
                    <a:pt x="8587" y="150010"/>
                  </a:lnTo>
                  <a:lnTo>
                    <a:pt x="12203" y="160150"/>
                  </a:lnTo>
                  <a:lnTo>
                    <a:pt x="16603" y="169602"/>
                  </a:lnTo>
                  <a:lnTo>
                    <a:pt x="21863" y="178426"/>
                  </a:lnTo>
                  <a:lnTo>
                    <a:pt x="28150" y="186740"/>
                  </a:lnTo>
                  <a:lnTo>
                    <a:pt x="35457" y="194663"/>
                  </a:lnTo>
                  <a:lnTo>
                    <a:pt x="43635" y="202137"/>
                  </a:lnTo>
                  <a:lnTo>
                    <a:pt x="52496" y="208937"/>
                  </a:lnTo>
                  <a:lnTo>
                    <a:pt x="61867" y="214990"/>
                  </a:lnTo>
                  <a:lnTo>
                    <a:pt x="71769" y="220208"/>
                  </a:lnTo>
                  <a:lnTo>
                    <a:pt x="82400" y="224416"/>
                  </a:lnTo>
                  <a:lnTo>
                    <a:pt x="93803" y="227605"/>
                  </a:lnTo>
                  <a:lnTo>
                    <a:pt x="105562" y="229595"/>
                  </a:lnTo>
                  <a:lnTo>
                    <a:pt x="116922" y="229956"/>
                  </a:lnTo>
                  <a:lnTo>
                    <a:pt x="127483" y="228605"/>
                  </a:lnTo>
                  <a:lnTo>
                    <a:pt x="137090" y="225676"/>
                  </a:lnTo>
                  <a:lnTo>
                    <a:pt x="146709" y="220849"/>
                  </a:lnTo>
                  <a:lnTo>
                    <a:pt x="158297" y="211466"/>
                  </a:lnTo>
                  <a:lnTo>
                    <a:pt x="175204" y="1931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211606" y="831751"/>
              <a:ext cx="94757" cy="145892"/>
            </a:xfrm>
            <a:custGeom>
              <a:avLst/>
              <a:gdLst/>
              <a:ahLst/>
              <a:cxnLst/>
              <a:rect l="0" t="0" r="0" b="0"/>
              <a:pathLst>
                <a:path w="94757" h="145892">
                  <a:moveTo>
                    <a:pt x="0" y="94756"/>
                  </a:moveTo>
                  <a:lnTo>
                    <a:pt x="5867" y="103491"/>
                  </a:lnTo>
                  <a:lnTo>
                    <a:pt x="11432" y="111197"/>
                  </a:lnTo>
                  <a:lnTo>
                    <a:pt x="17231" y="118599"/>
                  </a:lnTo>
                  <a:lnTo>
                    <a:pt x="23312" y="125860"/>
                  </a:lnTo>
                  <a:lnTo>
                    <a:pt x="29642" y="133039"/>
                  </a:lnTo>
                  <a:lnTo>
                    <a:pt x="36137" y="140110"/>
                  </a:lnTo>
                  <a:lnTo>
                    <a:pt x="41579" y="145185"/>
                  </a:lnTo>
                  <a:lnTo>
                    <a:pt x="44277" y="145891"/>
                  </a:lnTo>
                  <a:lnTo>
                    <a:pt x="44451" y="142934"/>
                  </a:lnTo>
                  <a:lnTo>
                    <a:pt x="42993" y="137441"/>
                  </a:lnTo>
                  <a:lnTo>
                    <a:pt x="40442" y="130254"/>
                  </a:lnTo>
                  <a:lnTo>
                    <a:pt x="36911" y="121942"/>
                  </a:lnTo>
                  <a:lnTo>
                    <a:pt x="32515" y="112886"/>
                  </a:lnTo>
                  <a:lnTo>
                    <a:pt x="27902" y="103336"/>
                  </a:lnTo>
                  <a:lnTo>
                    <a:pt x="24160" y="93459"/>
                  </a:lnTo>
                  <a:lnTo>
                    <a:pt x="21830" y="83368"/>
                  </a:lnTo>
                  <a:lnTo>
                    <a:pt x="21096" y="73301"/>
                  </a:lnTo>
                  <a:lnTo>
                    <a:pt x="22047" y="63613"/>
                  </a:lnTo>
                  <a:lnTo>
                    <a:pt x="24547" y="54470"/>
                  </a:lnTo>
                  <a:lnTo>
                    <a:pt x="28478" y="46025"/>
                  </a:lnTo>
                  <a:lnTo>
                    <a:pt x="33850" y="38498"/>
                  </a:lnTo>
                  <a:lnTo>
                    <a:pt x="40527" y="31917"/>
                  </a:lnTo>
                  <a:lnTo>
                    <a:pt x="48197" y="26112"/>
                  </a:lnTo>
                  <a:lnTo>
                    <a:pt x="57415" y="20137"/>
                  </a:lnTo>
                  <a:lnTo>
                    <a:pt x="71223" y="1234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345062" y="843544"/>
              <a:ext cx="182400" cy="111352"/>
            </a:xfrm>
            <a:custGeom>
              <a:avLst/>
              <a:gdLst/>
              <a:ahLst/>
              <a:cxnLst/>
              <a:rect l="0" t="0" r="0" b="0"/>
              <a:pathLst>
                <a:path w="182400" h="111352">
                  <a:moveTo>
                    <a:pt x="77114" y="30321"/>
                  </a:moveTo>
                  <a:lnTo>
                    <a:pt x="74046" y="21653"/>
                  </a:lnTo>
                  <a:lnTo>
                    <a:pt x="69983" y="14587"/>
                  </a:lnTo>
                  <a:lnTo>
                    <a:pt x="64495" y="8495"/>
                  </a:lnTo>
                  <a:lnTo>
                    <a:pt x="57908" y="3612"/>
                  </a:lnTo>
                  <a:lnTo>
                    <a:pt x="50759" y="695"/>
                  </a:lnTo>
                  <a:lnTo>
                    <a:pt x="43415" y="0"/>
                  </a:lnTo>
                  <a:lnTo>
                    <a:pt x="36056" y="1483"/>
                  </a:lnTo>
                  <a:lnTo>
                    <a:pt x="28747" y="5062"/>
                  </a:lnTo>
                  <a:lnTo>
                    <a:pt x="21512" y="10472"/>
                  </a:lnTo>
                  <a:lnTo>
                    <a:pt x="14674" y="17509"/>
                  </a:lnTo>
                  <a:lnTo>
                    <a:pt x="8833" y="26118"/>
                  </a:lnTo>
                  <a:lnTo>
                    <a:pt x="4248" y="36122"/>
                  </a:lnTo>
                  <a:lnTo>
                    <a:pt x="1169" y="47090"/>
                  </a:lnTo>
                  <a:lnTo>
                    <a:pt x="0" y="58444"/>
                  </a:lnTo>
                  <a:lnTo>
                    <a:pt x="778" y="69809"/>
                  </a:lnTo>
                  <a:lnTo>
                    <a:pt x="3402" y="80711"/>
                  </a:lnTo>
                  <a:lnTo>
                    <a:pt x="7821" y="90499"/>
                  </a:lnTo>
                  <a:lnTo>
                    <a:pt x="13828" y="98917"/>
                  </a:lnTo>
                  <a:lnTo>
                    <a:pt x="21112" y="105568"/>
                  </a:lnTo>
                  <a:lnTo>
                    <a:pt x="29363" y="109762"/>
                  </a:lnTo>
                  <a:lnTo>
                    <a:pt x="38303" y="111351"/>
                  </a:lnTo>
                  <a:lnTo>
                    <a:pt x="47235" y="110317"/>
                  </a:lnTo>
                  <a:lnTo>
                    <a:pt x="55085" y="106515"/>
                  </a:lnTo>
                  <a:lnTo>
                    <a:pt x="61359" y="100145"/>
                  </a:lnTo>
                  <a:lnTo>
                    <a:pt x="66077" y="91650"/>
                  </a:lnTo>
                  <a:lnTo>
                    <a:pt x="69492" y="81524"/>
                  </a:lnTo>
                  <a:lnTo>
                    <a:pt x="71912" y="70229"/>
                  </a:lnTo>
                  <a:lnTo>
                    <a:pt x="73951" y="59095"/>
                  </a:lnTo>
                  <a:lnTo>
                    <a:pt x="77136" y="50368"/>
                  </a:lnTo>
                  <a:lnTo>
                    <a:pt x="82299" y="45150"/>
                  </a:lnTo>
                  <a:lnTo>
                    <a:pt x="88653" y="43063"/>
                  </a:lnTo>
                  <a:lnTo>
                    <a:pt x="95925" y="43116"/>
                  </a:lnTo>
                  <a:lnTo>
                    <a:pt x="104169" y="44329"/>
                  </a:lnTo>
                  <a:lnTo>
                    <a:pt x="113557" y="45871"/>
                  </a:lnTo>
                  <a:lnTo>
                    <a:pt x="124057" y="47299"/>
                  </a:lnTo>
                  <a:lnTo>
                    <a:pt x="135081" y="48458"/>
                  </a:lnTo>
                  <a:lnTo>
                    <a:pt x="146779" y="49458"/>
                  </a:lnTo>
                  <a:lnTo>
                    <a:pt x="161294" y="50382"/>
                  </a:lnTo>
                  <a:lnTo>
                    <a:pt x="182399" y="5137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474818" y="684352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63"/>
                  </a:lnTo>
                  <a:lnTo>
                    <a:pt x="11833" y="42937"/>
                  </a:lnTo>
                  <a:lnTo>
                    <a:pt x="15646" y="53929"/>
                  </a:lnTo>
                  <a:lnTo>
                    <a:pt x="20160" y="65572"/>
                  </a:lnTo>
                  <a:lnTo>
                    <a:pt x="25150" y="77826"/>
                  </a:lnTo>
                  <a:lnTo>
                    <a:pt x="30190" y="90580"/>
                  </a:lnTo>
                  <a:lnTo>
                    <a:pt x="35026" y="103707"/>
                  </a:lnTo>
                  <a:lnTo>
                    <a:pt x="39747" y="116775"/>
                  </a:lnTo>
                  <a:lnTo>
                    <a:pt x="44676" y="129088"/>
                  </a:lnTo>
                  <a:lnTo>
                    <a:pt x="49987" y="140329"/>
                  </a:lnTo>
                  <a:lnTo>
                    <a:pt x="55587" y="150609"/>
                  </a:lnTo>
                  <a:lnTo>
                    <a:pt x="61852" y="161504"/>
                  </a:lnTo>
                  <a:lnTo>
                    <a:pt x="70450" y="176203"/>
                  </a:lnTo>
                  <a:lnTo>
                    <a:pt x="84228" y="2000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443233" y="736994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17474" y="3001"/>
                  </a:lnTo>
                  <a:lnTo>
                    <a:pt x="108487" y="6424"/>
                  </a:lnTo>
                  <a:lnTo>
                    <a:pt x="98496" y="10620"/>
                  </a:lnTo>
                  <a:lnTo>
                    <a:pt x="87689" y="15520"/>
                  </a:lnTo>
                  <a:lnTo>
                    <a:pt x="76526" y="21001"/>
                  </a:lnTo>
                  <a:lnTo>
                    <a:pt x="65324" y="26932"/>
                  </a:lnTo>
                  <a:lnTo>
                    <a:pt x="54385" y="33193"/>
                  </a:lnTo>
                  <a:lnTo>
                    <a:pt x="44049" y="39692"/>
                  </a:lnTo>
                  <a:lnTo>
                    <a:pt x="34445" y="46347"/>
                  </a:lnTo>
                  <a:lnTo>
                    <a:pt x="25818" y="52804"/>
                  </a:lnTo>
                  <a:lnTo>
                    <a:pt x="17775" y="59065"/>
                  </a:lnTo>
                  <a:lnTo>
                    <a:pt x="9609" y="656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611689" y="734815"/>
              <a:ext cx="115814" cy="129273"/>
            </a:xfrm>
            <a:custGeom>
              <a:avLst/>
              <a:gdLst/>
              <a:ahLst/>
              <a:cxnLst/>
              <a:rect l="0" t="0" r="0" b="0"/>
              <a:pathLst>
                <a:path w="115814" h="129273">
                  <a:moveTo>
                    <a:pt x="0" y="75879"/>
                  </a:moveTo>
                  <a:lnTo>
                    <a:pt x="11668" y="72878"/>
                  </a:lnTo>
                  <a:lnTo>
                    <a:pt x="22157" y="69456"/>
                  </a:lnTo>
                  <a:lnTo>
                    <a:pt x="32449" y="65255"/>
                  </a:lnTo>
                  <a:lnTo>
                    <a:pt x="42405" y="60182"/>
                  </a:lnTo>
                  <a:lnTo>
                    <a:pt x="51452" y="54052"/>
                  </a:lnTo>
                  <a:lnTo>
                    <a:pt x="59322" y="46873"/>
                  </a:lnTo>
                  <a:lnTo>
                    <a:pt x="65581" y="38959"/>
                  </a:lnTo>
                  <a:lnTo>
                    <a:pt x="69501" y="30812"/>
                  </a:lnTo>
                  <a:lnTo>
                    <a:pt x="70900" y="22754"/>
                  </a:lnTo>
                  <a:lnTo>
                    <a:pt x="69735" y="15228"/>
                  </a:lnTo>
                  <a:lnTo>
                    <a:pt x="65846" y="8860"/>
                  </a:lnTo>
                  <a:lnTo>
                    <a:pt x="59430" y="3892"/>
                  </a:lnTo>
                  <a:lnTo>
                    <a:pt x="51414" y="711"/>
                  </a:lnTo>
                  <a:lnTo>
                    <a:pt x="43206" y="0"/>
                  </a:lnTo>
                  <a:lnTo>
                    <a:pt x="35625" y="1898"/>
                  </a:lnTo>
                  <a:lnTo>
                    <a:pt x="28914" y="6258"/>
                  </a:lnTo>
                  <a:lnTo>
                    <a:pt x="23026" y="12913"/>
                  </a:lnTo>
                  <a:lnTo>
                    <a:pt x="17822" y="21534"/>
                  </a:lnTo>
                  <a:lnTo>
                    <a:pt x="13633" y="31709"/>
                  </a:lnTo>
                  <a:lnTo>
                    <a:pt x="11239" y="43045"/>
                  </a:lnTo>
                  <a:lnTo>
                    <a:pt x="10923" y="55211"/>
                  </a:lnTo>
                  <a:lnTo>
                    <a:pt x="12504" y="67631"/>
                  </a:lnTo>
                  <a:lnTo>
                    <a:pt x="15624" y="79508"/>
                  </a:lnTo>
                  <a:lnTo>
                    <a:pt x="19912" y="90452"/>
                  </a:lnTo>
                  <a:lnTo>
                    <a:pt x="25213" y="100274"/>
                  </a:lnTo>
                  <a:lnTo>
                    <a:pt x="31586" y="108807"/>
                  </a:lnTo>
                  <a:lnTo>
                    <a:pt x="38979" y="116094"/>
                  </a:lnTo>
                  <a:lnTo>
                    <a:pt x="47229" y="122006"/>
                  </a:lnTo>
                  <a:lnTo>
                    <a:pt x="56146" y="126163"/>
                  </a:lnTo>
                  <a:lnTo>
                    <a:pt x="65543" y="128517"/>
                  </a:lnTo>
                  <a:lnTo>
                    <a:pt x="75019" y="129272"/>
                  </a:lnTo>
                  <a:lnTo>
                    <a:pt x="84984" y="128676"/>
                  </a:lnTo>
                  <a:lnTo>
                    <a:pt x="97430" y="125562"/>
                  </a:lnTo>
                  <a:lnTo>
                    <a:pt x="115813" y="11799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759088" y="621181"/>
              <a:ext cx="105286" cy="209240"/>
            </a:xfrm>
            <a:custGeom>
              <a:avLst/>
              <a:gdLst/>
              <a:ahLst/>
              <a:cxnLst/>
              <a:rect l="0" t="0" r="0" b="0"/>
              <a:pathLst>
                <a:path w="105286" h="209240">
                  <a:moveTo>
                    <a:pt x="0" y="157927"/>
                  </a:moveTo>
                  <a:lnTo>
                    <a:pt x="5867" y="166662"/>
                  </a:lnTo>
                  <a:lnTo>
                    <a:pt x="11432" y="174368"/>
                  </a:lnTo>
                  <a:lnTo>
                    <a:pt x="17231" y="181770"/>
                  </a:lnTo>
                  <a:lnTo>
                    <a:pt x="23312" y="189031"/>
                  </a:lnTo>
                  <a:lnTo>
                    <a:pt x="29642" y="196210"/>
                  </a:lnTo>
                  <a:lnTo>
                    <a:pt x="36137" y="203281"/>
                  </a:lnTo>
                  <a:lnTo>
                    <a:pt x="41575" y="208361"/>
                  </a:lnTo>
                  <a:lnTo>
                    <a:pt x="44100" y="209239"/>
                  </a:lnTo>
                  <a:lnTo>
                    <a:pt x="43625" y="206931"/>
                  </a:lnTo>
                  <a:lnTo>
                    <a:pt x="40923" y="202687"/>
                  </a:lnTo>
                  <a:lnTo>
                    <a:pt x="36892" y="197152"/>
                  </a:lnTo>
                  <a:lnTo>
                    <a:pt x="32361" y="190488"/>
                  </a:lnTo>
                  <a:lnTo>
                    <a:pt x="27802" y="182835"/>
                  </a:lnTo>
                  <a:lnTo>
                    <a:pt x="23404" y="174378"/>
                  </a:lnTo>
                  <a:lnTo>
                    <a:pt x="19205" y="165308"/>
                  </a:lnTo>
                  <a:lnTo>
                    <a:pt x="15198" y="155787"/>
                  </a:lnTo>
                  <a:lnTo>
                    <a:pt x="11673" y="145779"/>
                  </a:lnTo>
                  <a:lnTo>
                    <a:pt x="9209" y="135074"/>
                  </a:lnTo>
                  <a:lnTo>
                    <a:pt x="8036" y="123616"/>
                  </a:lnTo>
                  <a:lnTo>
                    <a:pt x="8232" y="111650"/>
                  </a:lnTo>
                  <a:lnTo>
                    <a:pt x="9883" y="99617"/>
                  </a:lnTo>
                  <a:lnTo>
                    <a:pt x="12889" y="87787"/>
                  </a:lnTo>
                  <a:lnTo>
                    <a:pt x="17178" y="76404"/>
                  </a:lnTo>
                  <a:lnTo>
                    <a:pt x="22798" y="65759"/>
                  </a:lnTo>
                  <a:lnTo>
                    <a:pt x="29649" y="55939"/>
                  </a:lnTo>
                  <a:lnTo>
                    <a:pt x="37519" y="47024"/>
                  </a:lnTo>
                  <a:lnTo>
                    <a:pt x="46171" y="39173"/>
                  </a:lnTo>
                  <a:lnTo>
                    <a:pt x="55389" y="32372"/>
                  </a:lnTo>
                  <a:lnTo>
                    <a:pt x="64742" y="26417"/>
                  </a:lnTo>
                  <a:lnTo>
                    <a:pt x="74611" y="20325"/>
                  </a:lnTo>
                  <a:lnTo>
                    <a:pt x="86978" y="124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011565" y="1189720"/>
              <a:ext cx="189513" cy="192434"/>
            </a:xfrm>
            <a:custGeom>
              <a:avLst/>
              <a:gdLst/>
              <a:ahLst/>
              <a:cxnLst/>
              <a:rect l="0" t="0" r="0" b="0"/>
              <a:pathLst>
                <a:path w="189513" h="19243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3" y="39070"/>
                  </a:lnTo>
                  <a:lnTo>
                    <a:pt x="3863" y="50552"/>
                  </a:lnTo>
                  <a:lnTo>
                    <a:pt x="6179" y="61744"/>
                  </a:lnTo>
                  <a:lnTo>
                    <a:pt x="8846" y="72740"/>
                  </a:lnTo>
                  <a:lnTo>
                    <a:pt x="11769" y="83929"/>
                  </a:lnTo>
                  <a:lnTo>
                    <a:pt x="14877" y="95968"/>
                  </a:lnTo>
                  <a:lnTo>
                    <a:pt x="18108" y="109143"/>
                  </a:lnTo>
                  <a:lnTo>
                    <a:pt x="21259" y="123247"/>
                  </a:lnTo>
                  <a:lnTo>
                    <a:pt x="23995" y="137785"/>
                  </a:lnTo>
                  <a:lnTo>
                    <a:pt x="26180" y="152394"/>
                  </a:lnTo>
                  <a:lnTo>
                    <a:pt x="28326" y="166099"/>
                  </a:lnTo>
                  <a:lnTo>
                    <a:pt x="31447" y="177318"/>
                  </a:lnTo>
                  <a:lnTo>
                    <a:pt x="36030" y="185401"/>
                  </a:lnTo>
                  <a:lnTo>
                    <a:pt x="41908" y="190366"/>
                  </a:lnTo>
                  <a:lnTo>
                    <a:pt x="48543" y="192433"/>
                  </a:lnTo>
                  <a:lnTo>
                    <a:pt x="55530" y="192053"/>
                  </a:lnTo>
                  <a:lnTo>
                    <a:pt x="62814" y="189922"/>
                  </a:lnTo>
                  <a:lnTo>
                    <a:pt x="70601" y="186841"/>
                  </a:lnTo>
                  <a:lnTo>
                    <a:pt x="78983" y="183336"/>
                  </a:lnTo>
                  <a:lnTo>
                    <a:pt x="87915" y="179516"/>
                  </a:lnTo>
                  <a:lnTo>
                    <a:pt x="97295" y="175193"/>
                  </a:lnTo>
                  <a:lnTo>
                    <a:pt x="107022" y="170294"/>
                  </a:lnTo>
                  <a:lnTo>
                    <a:pt x="117166" y="165189"/>
                  </a:lnTo>
                  <a:lnTo>
                    <a:pt x="127960" y="160594"/>
                  </a:lnTo>
                  <a:lnTo>
                    <a:pt x="139464" y="156869"/>
                  </a:lnTo>
                  <a:lnTo>
                    <a:pt x="150996" y="153841"/>
                  </a:lnTo>
                  <a:lnTo>
                    <a:pt x="162360" y="150579"/>
                  </a:lnTo>
                  <a:lnTo>
                    <a:pt x="174555" y="145682"/>
                  </a:lnTo>
                  <a:lnTo>
                    <a:pt x="189512" y="1368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209933" y="1198268"/>
              <a:ext cx="159601" cy="104022"/>
            </a:xfrm>
            <a:custGeom>
              <a:avLst/>
              <a:gdLst/>
              <a:ahLst/>
              <a:cxnLst/>
              <a:rect l="0" t="0" r="0" b="0"/>
              <a:pathLst>
                <a:path w="159601" h="104022">
                  <a:moveTo>
                    <a:pt x="85901" y="54623"/>
                  </a:moveTo>
                  <a:lnTo>
                    <a:pt x="82900" y="43022"/>
                  </a:lnTo>
                  <a:lnTo>
                    <a:pt x="79478" y="33173"/>
                  </a:lnTo>
                  <a:lnTo>
                    <a:pt x="75272" y="24177"/>
                  </a:lnTo>
                  <a:lnTo>
                    <a:pt x="70027" y="16081"/>
                  </a:lnTo>
                  <a:lnTo>
                    <a:pt x="63249" y="9351"/>
                  </a:lnTo>
                  <a:lnTo>
                    <a:pt x="54826" y="4148"/>
                  </a:lnTo>
                  <a:lnTo>
                    <a:pt x="45431" y="812"/>
                  </a:lnTo>
                  <a:lnTo>
                    <a:pt x="36285" y="0"/>
                  </a:lnTo>
                  <a:lnTo>
                    <a:pt x="28068" y="1827"/>
                  </a:lnTo>
                  <a:lnTo>
                    <a:pt x="20929" y="5969"/>
                  </a:lnTo>
                  <a:lnTo>
                    <a:pt x="14753" y="11946"/>
                  </a:lnTo>
                  <a:lnTo>
                    <a:pt x="9352" y="19295"/>
                  </a:lnTo>
                  <a:lnTo>
                    <a:pt x="4861" y="27631"/>
                  </a:lnTo>
                  <a:lnTo>
                    <a:pt x="1732" y="36663"/>
                  </a:lnTo>
                  <a:lnTo>
                    <a:pt x="109" y="46171"/>
                  </a:lnTo>
                  <a:lnTo>
                    <a:pt x="0" y="55841"/>
                  </a:lnTo>
                  <a:lnTo>
                    <a:pt x="1445" y="65260"/>
                  </a:lnTo>
                  <a:lnTo>
                    <a:pt x="4313" y="74221"/>
                  </a:lnTo>
                  <a:lnTo>
                    <a:pt x="8510" y="82544"/>
                  </a:lnTo>
                  <a:lnTo>
                    <a:pt x="14067" y="89989"/>
                  </a:lnTo>
                  <a:lnTo>
                    <a:pt x="20873" y="96497"/>
                  </a:lnTo>
                  <a:lnTo>
                    <a:pt x="28542" y="101529"/>
                  </a:lnTo>
                  <a:lnTo>
                    <a:pt x="36527" y="104021"/>
                  </a:lnTo>
                  <a:lnTo>
                    <a:pt x="44479" y="103615"/>
                  </a:lnTo>
                  <a:lnTo>
                    <a:pt x="51934" y="100408"/>
                  </a:lnTo>
                  <a:lnTo>
                    <a:pt x="58256" y="94602"/>
                  </a:lnTo>
                  <a:lnTo>
                    <a:pt x="63220" y="86608"/>
                  </a:lnTo>
                  <a:lnTo>
                    <a:pt x="67417" y="77720"/>
                  </a:lnTo>
                  <a:lnTo>
                    <a:pt x="72006" y="69916"/>
                  </a:lnTo>
                  <a:lnTo>
                    <a:pt x="77626" y="64202"/>
                  </a:lnTo>
                  <a:lnTo>
                    <a:pt x="84560" y="60527"/>
                  </a:lnTo>
                  <a:lnTo>
                    <a:pt x="92977" y="58278"/>
                  </a:lnTo>
                  <a:lnTo>
                    <a:pt x="102781" y="56912"/>
                  </a:lnTo>
                  <a:lnTo>
                    <a:pt x="113319" y="56073"/>
                  </a:lnTo>
                  <a:lnTo>
                    <a:pt x="124627" y="55459"/>
                  </a:lnTo>
                  <a:lnTo>
                    <a:pt x="138817" y="55007"/>
                  </a:lnTo>
                  <a:lnTo>
                    <a:pt x="159600" y="546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359005" y="1063378"/>
              <a:ext cx="52643" cy="178985"/>
            </a:xfrm>
            <a:custGeom>
              <a:avLst/>
              <a:gdLst/>
              <a:ahLst/>
              <a:cxnLst/>
              <a:rect l="0" t="0" r="0" b="0"/>
              <a:pathLst>
                <a:path w="52643" h="178985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5" y="27851"/>
                  </a:lnTo>
                  <a:lnTo>
                    <a:pt x="11655" y="38831"/>
                  </a:lnTo>
                  <a:lnTo>
                    <a:pt x="14820" y="50643"/>
                  </a:lnTo>
                  <a:lnTo>
                    <a:pt x="18085" y="63096"/>
                  </a:lnTo>
                  <a:lnTo>
                    <a:pt x="21423" y="75861"/>
                  </a:lnTo>
                  <a:lnTo>
                    <a:pt x="24814" y="88494"/>
                  </a:lnTo>
                  <a:lnTo>
                    <a:pt x="28242" y="100762"/>
                  </a:lnTo>
                  <a:lnTo>
                    <a:pt x="31698" y="112625"/>
                  </a:lnTo>
                  <a:lnTo>
                    <a:pt x="35171" y="124130"/>
                  </a:lnTo>
                  <a:lnTo>
                    <a:pt x="38651" y="135340"/>
                  </a:lnTo>
                  <a:lnTo>
                    <a:pt x="41983" y="145872"/>
                  </a:lnTo>
                  <a:lnTo>
                    <a:pt x="45195" y="155934"/>
                  </a:lnTo>
                  <a:lnTo>
                    <a:pt x="48568" y="166411"/>
                  </a:lnTo>
                  <a:lnTo>
                    <a:pt x="52642" y="1789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444103" y="1052849"/>
              <a:ext cx="83359" cy="147400"/>
            </a:xfrm>
            <a:custGeom>
              <a:avLst/>
              <a:gdLst/>
              <a:ahLst/>
              <a:cxnLst/>
              <a:rect l="0" t="0" r="0" b="0"/>
              <a:pathLst>
                <a:path w="83359" h="147400">
                  <a:moveTo>
                    <a:pt x="41244" y="0"/>
                  </a:moveTo>
                  <a:lnTo>
                    <a:pt x="38243" y="8802"/>
                  </a:lnTo>
                  <a:lnTo>
                    <a:pt x="34821" y="17148"/>
                  </a:lnTo>
                  <a:lnTo>
                    <a:pt x="30624" y="25842"/>
                  </a:lnTo>
                  <a:lnTo>
                    <a:pt x="25724" y="34791"/>
                  </a:lnTo>
                  <a:lnTo>
                    <a:pt x="20243" y="43637"/>
                  </a:lnTo>
                  <a:lnTo>
                    <a:pt x="14326" y="52185"/>
                  </a:lnTo>
                  <a:lnTo>
                    <a:pt x="8583" y="60719"/>
                  </a:lnTo>
                  <a:lnTo>
                    <a:pt x="4029" y="69893"/>
                  </a:lnTo>
                  <a:lnTo>
                    <a:pt x="1130" y="80021"/>
                  </a:lnTo>
                  <a:lnTo>
                    <a:pt x="0" y="90772"/>
                  </a:lnTo>
                  <a:lnTo>
                    <a:pt x="682" y="101382"/>
                  </a:lnTo>
                  <a:lnTo>
                    <a:pt x="3002" y="111398"/>
                  </a:lnTo>
                  <a:lnTo>
                    <a:pt x="6982" y="120393"/>
                  </a:lnTo>
                  <a:lnTo>
                    <a:pt x="12918" y="127823"/>
                  </a:lnTo>
                  <a:lnTo>
                    <a:pt x="20788" y="133554"/>
                  </a:lnTo>
                  <a:lnTo>
                    <a:pt x="30081" y="137782"/>
                  </a:lnTo>
                  <a:lnTo>
                    <a:pt x="41097" y="141259"/>
                  </a:lnTo>
                  <a:lnTo>
                    <a:pt x="57036" y="144290"/>
                  </a:lnTo>
                  <a:lnTo>
                    <a:pt x="83358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533638" y="1052320"/>
              <a:ext cx="141223" cy="142585"/>
            </a:xfrm>
            <a:custGeom>
              <a:avLst/>
              <a:gdLst/>
              <a:ahLst/>
              <a:cxnLst/>
              <a:rect l="0" t="0" r="0" b="0"/>
              <a:pathLst>
                <a:path w="141223" h="142585">
                  <a:moveTo>
                    <a:pt x="14880" y="84757"/>
                  </a:moveTo>
                  <a:lnTo>
                    <a:pt x="20814" y="78957"/>
                  </a:lnTo>
                  <a:lnTo>
                    <a:pt x="27020" y="74032"/>
                  </a:lnTo>
                  <a:lnTo>
                    <a:pt x="34111" y="69525"/>
                  </a:lnTo>
                  <a:lnTo>
                    <a:pt x="41878" y="65132"/>
                  </a:lnTo>
                  <a:lnTo>
                    <a:pt x="49877" y="60470"/>
                  </a:lnTo>
                  <a:lnTo>
                    <a:pt x="57804" y="55350"/>
                  </a:lnTo>
                  <a:lnTo>
                    <a:pt x="65059" y="49600"/>
                  </a:lnTo>
                  <a:lnTo>
                    <a:pt x="70707" y="42979"/>
                  </a:lnTo>
                  <a:lnTo>
                    <a:pt x="74375" y="35457"/>
                  </a:lnTo>
                  <a:lnTo>
                    <a:pt x="75868" y="27473"/>
                  </a:lnTo>
                  <a:lnTo>
                    <a:pt x="74907" y="19808"/>
                  </a:lnTo>
                  <a:lnTo>
                    <a:pt x="71593" y="12890"/>
                  </a:lnTo>
                  <a:lnTo>
                    <a:pt x="66302" y="7112"/>
                  </a:lnTo>
                  <a:lnTo>
                    <a:pt x="59480" y="2989"/>
                  </a:lnTo>
                  <a:lnTo>
                    <a:pt x="51534" y="632"/>
                  </a:lnTo>
                  <a:lnTo>
                    <a:pt x="42949" y="0"/>
                  </a:lnTo>
                  <a:lnTo>
                    <a:pt x="34275" y="1081"/>
                  </a:lnTo>
                  <a:lnTo>
                    <a:pt x="25826" y="3702"/>
                  </a:lnTo>
                  <a:lnTo>
                    <a:pt x="18020" y="7899"/>
                  </a:lnTo>
                  <a:lnTo>
                    <a:pt x="11454" y="13988"/>
                  </a:lnTo>
                  <a:lnTo>
                    <a:pt x="6341" y="21973"/>
                  </a:lnTo>
                  <a:lnTo>
                    <a:pt x="2721" y="31587"/>
                  </a:lnTo>
                  <a:lnTo>
                    <a:pt x="650" y="42482"/>
                  </a:lnTo>
                  <a:lnTo>
                    <a:pt x="0" y="54324"/>
                  </a:lnTo>
                  <a:lnTo>
                    <a:pt x="679" y="66680"/>
                  </a:lnTo>
                  <a:lnTo>
                    <a:pt x="2722" y="79040"/>
                  </a:lnTo>
                  <a:lnTo>
                    <a:pt x="6027" y="91118"/>
                  </a:lnTo>
                  <a:lnTo>
                    <a:pt x="10703" y="102513"/>
                  </a:lnTo>
                  <a:lnTo>
                    <a:pt x="17121" y="112641"/>
                  </a:lnTo>
                  <a:lnTo>
                    <a:pt x="25335" y="121300"/>
                  </a:lnTo>
                  <a:lnTo>
                    <a:pt x="35275" y="128453"/>
                  </a:lnTo>
                  <a:lnTo>
                    <a:pt x="46920" y="134050"/>
                  </a:lnTo>
                  <a:lnTo>
                    <a:pt x="60075" y="138221"/>
                  </a:lnTo>
                  <a:lnTo>
                    <a:pt x="74070" y="141035"/>
                  </a:lnTo>
                  <a:lnTo>
                    <a:pt x="89440" y="142584"/>
                  </a:lnTo>
                  <a:lnTo>
                    <a:pt x="109767" y="141892"/>
                  </a:lnTo>
                  <a:lnTo>
                    <a:pt x="141222" y="1374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4746142" y="1631917"/>
            <a:ext cx="1023475" cy="775913"/>
            <a:chOff x="4746142" y="1631917"/>
            <a:chExt cx="1023475" cy="775913"/>
          </a:xfrm>
        </p:grpSpPr>
        <p:sp>
          <p:nvSpPr>
            <p:cNvPr id="227" name="Freeform 226"/>
            <p:cNvSpPr/>
            <p:nvPr/>
          </p:nvSpPr>
          <p:spPr>
            <a:xfrm>
              <a:off x="4746142" y="1716145"/>
              <a:ext cx="126790" cy="179705"/>
            </a:xfrm>
            <a:custGeom>
              <a:avLst/>
              <a:gdLst/>
              <a:ahLst/>
              <a:cxnLst/>
              <a:rect l="0" t="0" r="0" b="0"/>
              <a:pathLst>
                <a:path w="126790" h="179705">
                  <a:moveTo>
                    <a:pt x="23267" y="21057"/>
                  </a:moveTo>
                  <a:lnTo>
                    <a:pt x="17467" y="27058"/>
                  </a:lnTo>
                  <a:lnTo>
                    <a:pt x="12543" y="33903"/>
                  </a:lnTo>
                  <a:lnTo>
                    <a:pt x="8049" y="42295"/>
                  </a:lnTo>
                  <a:lnTo>
                    <a:pt x="4174" y="52096"/>
                  </a:lnTo>
                  <a:lnTo>
                    <a:pt x="1457" y="63058"/>
                  </a:lnTo>
                  <a:lnTo>
                    <a:pt x="102" y="74915"/>
                  </a:lnTo>
                  <a:lnTo>
                    <a:pt x="0" y="87265"/>
                  </a:lnTo>
                  <a:lnTo>
                    <a:pt x="918" y="99614"/>
                  </a:lnTo>
                  <a:lnTo>
                    <a:pt x="2608" y="111689"/>
                  </a:lnTo>
                  <a:lnTo>
                    <a:pt x="4859" y="123421"/>
                  </a:lnTo>
                  <a:lnTo>
                    <a:pt x="7507" y="134838"/>
                  </a:lnTo>
                  <a:lnTo>
                    <a:pt x="10445" y="145988"/>
                  </a:lnTo>
                  <a:lnTo>
                    <a:pt x="14077" y="156443"/>
                  </a:lnTo>
                  <a:lnTo>
                    <a:pt x="19265" y="165334"/>
                  </a:lnTo>
                  <a:lnTo>
                    <a:pt x="26347" y="172303"/>
                  </a:lnTo>
                  <a:lnTo>
                    <a:pt x="34868" y="177152"/>
                  </a:lnTo>
                  <a:lnTo>
                    <a:pt x="43890" y="179591"/>
                  </a:lnTo>
                  <a:lnTo>
                    <a:pt x="52802" y="179704"/>
                  </a:lnTo>
                  <a:lnTo>
                    <a:pt x="61207" y="177698"/>
                  </a:lnTo>
                  <a:lnTo>
                    <a:pt x="68765" y="173701"/>
                  </a:lnTo>
                  <a:lnTo>
                    <a:pt x="75400" y="167986"/>
                  </a:lnTo>
                  <a:lnTo>
                    <a:pt x="81379" y="161068"/>
                  </a:lnTo>
                  <a:lnTo>
                    <a:pt x="87177" y="153596"/>
                  </a:lnTo>
                  <a:lnTo>
                    <a:pt x="93082" y="145979"/>
                  </a:lnTo>
                  <a:lnTo>
                    <a:pt x="99034" y="138240"/>
                  </a:lnTo>
                  <a:lnTo>
                    <a:pt x="104733" y="130132"/>
                  </a:lnTo>
                  <a:lnTo>
                    <a:pt x="110007" y="121523"/>
                  </a:lnTo>
                  <a:lnTo>
                    <a:pt x="114684" y="112266"/>
                  </a:lnTo>
                  <a:lnTo>
                    <a:pt x="118520" y="102133"/>
                  </a:lnTo>
                  <a:lnTo>
                    <a:pt x="121466" y="91087"/>
                  </a:lnTo>
                  <a:lnTo>
                    <a:pt x="123630" y="79244"/>
                  </a:lnTo>
                  <a:lnTo>
                    <a:pt x="125172" y="66769"/>
                  </a:lnTo>
                  <a:lnTo>
                    <a:pt x="126246" y="53841"/>
                  </a:lnTo>
                  <a:lnTo>
                    <a:pt x="126789" y="41200"/>
                  </a:lnTo>
                  <a:lnTo>
                    <a:pt x="126477" y="28897"/>
                  </a:lnTo>
                  <a:lnTo>
                    <a:pt x="124168" y="15854"/>
                  </a:lnTo>
                  <a:lnTo>
                    <a:pt x="11802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940829" y="1771844"/>
              <a:ext cx="60938" cy="153193"/>
            </a:xfrm>
            <a:custGeom>
              <a:avLst/>
              <a:gdLst/>
              <a:ahLst/>
              <a:cxnLst/>
              <a:rect l="0" t="0" r="0" b="0"/>
              <a:pathLst>
                <a:path w="60938" h="153193">
                  <a:moveTo>
                    <a:pt x="7565" y="70643"/>
                  </a:moveTo>
                  <a:lnTo>
                    <a:pt x="7631" y="82311"/>
                  </a:lnTo>
                  <a:lnTo>
                    <a:pt x="8272" y="92799"/>
                  </a:lnTo>
                  <a:lnTo>
                    <a:pt x="9568" y="103106"/>
                  </a:lnTo>
                  <a:lnTo>
                    <a:pt x="11428" y="113580"/>
                  </a:lnTo>
                  <a:lnTo>
                    <a:pt x="13744" y="124572"/>
                  </a:lnTo>
                  <a:lnTo>
                    <a:pt x="16372" y="136168"/>
                  </a:lnTo>
                  <a:lnTo>
                    <a:pt x="17863" y="146666"/>
                  </a:lnTo>
                  <a:lnTo>
                    <a:pt x="16998" y="152736"/>
                  </a:lnTo>
                  <a:lnTo>
                    <a:pt x="15154" y="153192"/>
                  </a:lnTo>
                  <a:lnTo>
                    <a:pt x="13264" y="149051"/>
                  </a:lnTo>
                  <a:lnTo>
                    <a:pt x="11508" y="141817"/>
                  </a:lnTo>
                  <a:lnTo>
                    <a:pt x="9642" y="132848"/>
                  </a:lnTo>
                  <a:lnTo>
                    <a:pt x="7503" y="123002"/>
                  </a:lnTo>
                  <a:lnTo>
                    <a:pt x="5217" y="112575"/>
                  </a:lnTo>
                  <a:lnTo>
                    <a:pt x="3128" y="101490"/>
                  </a:lnTo>
                  <a:lnTo>
                    <a:pt x="1426" y="89728"/>
                  </a:lnTo>
                  <a:lnTo>
                    <a:pt x="299" y="77535"/>
                  </a:lnTo>
                  <a:lnTo>
                    <a:pt x="0" y="65339"/>
                  </a:lnTo>
                  <a:lnTo>
                    <a:pt x="584" y="53394"/>
                  </a:lnTo>
                  <a:lnTo>
                    <a:pt x="2114" y="41930"/>
                  </a:lnTo>
                  <a:lnTo>
                    <a:pt x="4736" y="31231"/>
                  </a:lnTo>
                  <a:lnTo>
                    <a:pt x="8430" y="21383"/>
                  </a:lnTo>
                  <a:lnTo>
                    <a:pt x="13198" y="12787"/>
                  </a:lnTo>
                  <a:lnTo>
                    <a:pt x="19147" y="6217"/>
                  </a:lnTo>
                  <a:lnTo>
                    <a:pt x="26213" y="1920"/>
                  </a:lnTo>
                  <a:lnTo>
                    <a:pt x="33890" y="0"/>
                  </a:lnTo>
                  <a:lnTo>
                    <a:pt x="41347" y="673"/>
                  </a:lnTo>
                  <a:lnTo>
                    <a:pt x="48127" y="3798"/>
                  </a:lnTo>
                  <a:lnTo>
                    <a:pt x="53811" y="9131"/>
                  </a:lnTo>
                  <a:lnTo>
                    <a:pt x="57873" y="16515"/>
                  </a:lnTo>
                  <a:lnTo>
                    <a:pt x="60192" y="25647"/>
                  </a:lnTo>
                  <a:lnTo>
                    <a:pt x="60937" y="35744"/>
                  </a:lnTo>
                  <a:lnTo>
                    <a:pt x="60340" y="46716"/>
                  </a:lnTo>
                  <a:lnTo>
                    <a:pt x="57233" y="60637"/>
                  </a:lnTo>
                  <a:lnTo>
                    <a:pt x="49678" y="81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074735" y="1751291"/>
              <a:ext cx="72230" cy="195383"/>
            </a:xfrm>
            <a:custGeom>
              <a:avLst/>
              <a:gdLst/>
              <a:ahLst/>
              <a:cxnLst/>
              <a:rect l="0" t="0" r="0" b="0"/>
              <a:pathLst>
                <a:path w="72230" h="195383">
                  <a:moveTo>
                    <a:pt x="0" y="91196"/>
                  </a:moveTo>
                  <a:lnTo>
                    <a:pt x="2934" y="100064"/>
                  </a:lnTo>
                  <a:lnTo>
                    <a:pt x="5717" y="109051"/>
                  </a:lnTo>
                  <a:lnTo>
                    <a:pt x="8616" y="119042"/>
                  </a:lnTo>
                  <a:lnTo>
                    <a:pt x="11656" y="129849"/>
                  </a:lnTo>
                  <a:lnTo>
                    <a:pt x="14821" y="141013"/>
                  </a:lnTo>
                  <a:lnTo>
                    <a:pt x="18085" y="152218"/>
                  </a:lnTo>
                  <a:lnTo>
                    <a:pt x="21423" y="163330"/>
                  </a:lnTo>
                  <a:lnTo>
                    <a:pt x="24814" y="174315"/>
                  </a:lnTo>
                  <a:lnTo>
                    <a:pt x="28219" y="185107"/>
                  </a:lnTo>
                  <a:lnTo>
                    <a:pt x="30759" y="193162"/>
                  </a:lnTo>
                  <a:lnTo>
                    <a:pt x="31388" y="195382"/>
                  </a:lnTo>
                  <a:lnTo>
                    <a:pt x="30501" y="192929"/>
                  </a:lnTo>
                  <a:lnTo>
                    <a:pt x="28639" y="187293"/>
                  </a:lnTo>
                  <a:lnTo>
                    <a:pt x="26170" y="179311"/>
                  </a:lnTo>
                  <a:lnTo>
                    <a:pt x="23325" y="169559"/>
                  </a:lnTo>
                  <a:lnTo>
                    <a:pt x="20245" y="158340"/>
                  </a:lnTo>
                  <a:lnTo>
                    <a:pt x="17013" y="145714"/>
                  </a:lnTo>
                  <a:lnTo>
                    <a:pt x="13690" y="131834"/>
                  </a:lnTo>
                  <a:lnTo>
                    <a:pt x="10473" y="117098"/>
                  </a:lnTo>
                  <a:lnTo>
                    <a:pt x="7690" y="102056"/>
                  </a:lnTo>
                  <a:lnTo>
                    <a:pt x="5490" y="87053"/>
                  </a:lnTo>
                  <a:lnTo>
                    <a:pt x="4014" y="72386"/>
                  </a:lnTo>
                  <a:lnTo>
                    <a:pt x="3472" y="58384"/>
                  </a:lnTo>
                  <a:lnTo>
                    <a:pt x="3896" y="45160"/>
                  </a:lnTo>
                  <a:lnTo>
                    <a:pt x="5487" y="32976"/>
                  </a:lnTo>
                  <a:lnTo>
                    <a:pt x="8682" y="22309"/>
                  </a:lnTo>
                  <a:lnTo>
                    <a:pt x="13568" y="13296"/>
                  </a:lnTo>
                  <a:lnTo>
                    <a:pt x="19782" y="6242"/>
                  </a:lnTo>
                  <a:lnTo>
                    <a:pt x="26707" y="1776"/>
                  </a:lnTo>
                  <a:lnTo>
                    <a:pt x="33917" y="0"/>
                  </a:lnTo>
                  <a:lnTo>
                    <a:pt x="41196" y="740"/>
                  </a:lnTo>
                  <a:lnTo>
                    <a:pt x="48455" y="3811"/>
                  </a:lnTo>
                  <a:lnTo>
                    <a:pt x="55654" y="8874"/>
                  </a:lnTo>
                  <a:lnTo>
                    <a:pt x="62300" y="15506"/>
                  </a:lnTo>
                  <a:lnTo>
                    <a:pt x="67479" y="23311"/>
                  </a:lnTo>
                  <a:lnTo>
                    <a:pt x="70808" y="31958"/>
                  </a:lnTo>
                  <a:lnTo>
                    <a:pt x="72229" y="41030"/>
                  </a:lnTo>
                  <a:lnTo>
                    <a:pt x="71745" y="50041"/>
                  </a:lnTo>
                  <a:lnTo>
                    <a:pt x="69567" y="58724"/>
                  </a:lnTo>
                  <a:lnTo>
                    <a:pt x="65946" y="66914"/>
                  </a:lnTo>
                  <a:lnTo>
                    <a:pt x="60515" y="75355"/>
                  </a:lnTo>
                  <a:lnTo>
                    <a:pt x="50564" y="85901"/>
                  </a:lnTo>
                  <a:lnTo>
                    <a:pt x="31586" y="1017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190549" y="1707351"/>
              <a:ext cx="105286" cy="106144"/>
            </a:xfrm>
            <a:custGeom>
              <a:avLst/>
              <a:gdLst/>
              <a:ahLst/>
              <a:cxnLst/>
              <a:rect l="0" t="0" r="0" b="0"/>
              <a:pathLst>
                <a:path w="105286" h="106144">
                  <a:moveTo>
                    <a:pt x="0" y="50908"/>
                  </a:moveTo>
                  <a:lnTo>
                    <a:pt x="11667" y="50841"/>
                  </a:lnTo>
                  <a:lnTo>
                    <a:pt x="22157" y="50200"/>
                  </a:lnTo>
                  <a:lnTo>
                    <a:pt x="32449" y="48895"/>
                  </a:lnTo>
                  <a:lnTo>
                    <a:pt x="42405" y="46689"/>
                  </a:lnTo>
                  <a:lnTo>
                    <a:pt x="51452" y="43076"/>
                  </a:lnTo>
                  <a:lnTo>
                    <a:pt x="59321" y="37908"/>
                  </a:lnTo>
                  <a:lnTo>
                    <a:pt x="65580" y="31506"/>
                  </a:lnTo>
                  <a:lnTo>
                    <a:pt x="69500" y="24454"/>
                  </a:lnTo>
                  <a:lnTo>
                    <a:pt x="70899" y="17174"/>
                  </a:lnTo>
                  <a:lnTo>
                    <a:pt x="69736" y="10357"/>
                  </a:lnTo>
                  <a:lnTo>
                    <a:pt x="65846" y="5005"/>
                  </a:lnTo>
                  <a:lnTo>
                    <a:pt x="59426" y="1532"/>
                  </a:lnTo>
                  <a:lnTo>
                    <a:pt x="51237" y="0"/>
                  </a:lnTo>
                  <a:lnTo>
                    <a:pt x="42381" y="403"/>
                  </a:lnTo>
                  <a:lnTo>
                    <a:pt x="33555" y="2533"/>
                  </a:lnTo>
                  <a:lnTo>
                    <a:pt x="25365" y="6383"/>
                  </a:lnTo>
                  <a:lnTo>
                    <a:pt x="18476" y="12232"/>
                  </a:lnTo>
                  <a:lnTo>
                    <a:pt x="13114" y="20048"/>
                  </a:lnTo>
                  <a:lnTo>
                    <a:pt x="9312" y="29377"/>
                  </a:lnTo>
                  <a:lnTo>
                    <a:pt x="7110" y="39547"/>
                  </a:lnTo>
                  <a:lnTo>
                    <a:pt x="6369" y="50084"/>
                  </a:lnTo>
                  <a:lnTo>
                    <a:pt x="6986" y="60581"/>
                  </a:lnTo>
                  <a:lnTo>
                    <a:pt x="8987" y="70621"/>
                  </a:lnTo>
                  <a:lnTo>
                    <a:pt x="12263" y="80028"/>
                  </a:lnTo>
                  <a:lnTo>
                    <a:pt x="16919" y="88495"/>
                  </a:lnTo>
                  <a:lnTo>
                    <a:pt x="23324" y="95511"/>
                  </a:lnTo>
                  <a:lnTo>
                    <a:pt x="31515" y="100927"/>
                  </a:lnTo>
                  <a:lnTo>
                    <a:pt x="40931" y="104581"/>
                  </a:lnTo>
                  <a:lnTo>
                    <a:pt x="50628" y="106143"/>
                  </a:lnTo>
                  <a:lnTo>
                    <a:pt x="60030" y="105643"/>
                  </a:lnTo>
                  <a:lnTo>
                    <a:pt x="68838" y="103503"/>
                  </a:lnTo>
                  <a:lnTo>
                    <a:pt x="77825" y="100044"/>
                  </a:lnTo>
                  <a:lnTo>
                    <a:pt x="88889" y="93848"/>
                  </a:lnTo>
                  <a:lnTo>
                    <a:pt x="105285" y="824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306362" y="1631917"/>
              <a:ext cx="94758" cy="136994"/>
            </a:xfrm>
            <a:custGeom>
              <a:avLst/>
              <a:gdLst/>
              <a:ahLst/>
              <a:cxnLst/>
              <a:rect l="0" t="0" r="0" b="0"/>
              <a:pathLst>
                <a:path w="94758" h="136994">
                  <a:moveTo>
                    <a:pt x="0" y="115813"/>
                  </a:moveTo>
                  <a:lnTo>
                    <a:pt x="5868" y="121681"/>
                  </a:lnTo>
                  <a:lnTo>
                    <a:pt x="11432" y="127245"/>
                  </a:lnTo>
                  <a:lnTo>
                    <a:pt x="17185" y="132989"/>
                  </a:lnTo>
                  <a:lnTo>
                    <a:pt x="21535" y="136993"/>
                  </a:lnTo>
                  <a:lnTo>
                    <a:pt x="22688" y="136849"/>
                  </a:lnTo>
                  <a:lnTo>
                    <a:pt x="21667" y="133322"/>
                  </a:lnTo>
                  <a:lnTo>
                    <a:pt x="19472" y="127477"/>
                  </a:lnTo>
                  <a:lnTo>
                    <a:pt x="16665" y="120076"/>
                  </a:lnTo>
                  <a:lnTo>
                    <a:pt x="13545" y="111634"/>
                  </a:lnTo>
                  <a:lnTo>
                    <a:pt x="10590" y="102498"/>
                  </a:lnTo>
                  <a:lnTo>
                    <a:pt x="8496" y="92898"/>
                  </a:lnTo>
                  <a:lnTo>
                    <a:pt x="7566" y="82993"/>
                  </a:lnTo>
                  <a:lnTo>
                    <a:pt x="7921" y="73051"/>
                  </a:lnTo>
                  <a:lnTo>
                    <a:pt x="9677" y="63445"/>
                  </a:lnTo>
                  <a:lnTo>
                    <a:pt x="12752" y="54358"/>
                  </a:lnTo>
                  <a:lnTo>
                    <a:pt x="17087" y="45951"/>
                  </a:lnTo>
                  <a:lnTo>
                    <a:pt x="22737" y="38449"/>
                  </a:lnTo>
                  <a:lnTo>
                    <a:pt x="29609" y="31884"/>
                  </a:lnTo>
                  <a:lnTo>
                    <a:pt x="37493" y="26135"/>
                  </a:lnTo>
                  <a:lnTo>
                    <a:pt x="46154" y="21032"/>
                  </a:lnTo>
                  <a:lnTo>
                    <a:pt x="55373" y="16414"/>
                  </a:lnTo>
                  <a:lnTo>
                    <a:pt x="64527" y="12297"/>
                  </a:lnTo>
                  <a:lnTo>
                    <a:pt x="73499" y="8465"/>
                  </a:lnTo>
                  <a:lnTo>
                    <a:pt x="83070" y="457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4769409" y="2063585"/>
              <a:ext cx="52644" cy="200042"/>
            </a:xfrm>
            <a:custGeom>
              <a:avLst/>
              <a:gdLst/>
              <a:ahLst/>
              <a:cxnLst/>
              <a:rect l="0" t="0" r="0" b="0"/>
              <a:pathLst>
                <a:path w="52644" h="20004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9" y="36462"/>
                  </a:lnTo>
                  <a:lnTo>
                    <a:pt x="4041" y="50310"/>
                  </a:lnTo>
                  <a:lnTo>
                    <a:pt x="7006" y="64638"/>
                  </a:lnTo>
                  <a:lnTo>
                    <a:pt x="10921" y="79107"/>
                  </a:lnTo>
                  <a:lnTo>
                    <a:pt x="15498" y="93557"/>
                  </a:lnTo>
                  <a:lnTo>
                    <a:pt x="20253" y="107933"/>
                  </a:lnTo>
                  <a:lnTo>
                    <a:pt x="24890" y="122218"/>
                  </a:lnTo>
                  <a:lnTo>
                    <a:pt x="29350" y="136204"/>
                  </a:lnTo>
                  <a:lnTo>
                    <a:pt x="34260" y="151060"/>
                  </a:lnTo>
                  <a:lnTo>
                    <a:pt x="41162" y="170325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4833420" y="2042528"/>
              <a:ext cx="104446" cy="178986"/>
            </a:xfrm>
            <a:custGeom>
              <a:avLst/>
              <a:gdLst/>
              <a:ahLst/>
              <a:cxnLst/>
              <a:rect l="0" t="0" r="0" b="0"/>
              <a:pathLst>
                <a:path w="104446" h="178986">
                  <a:moveTo>
                    <a:pt x="51803" y="0"/>
                  </a:moveTo>
                  <a:lnTo>
                    <a:pt x="48802" y="8734"/>
                  </a:lnTo>
                  <a:lnTo>
                    <a:pt x="45379" y="16441"/>
                  </a:lnTo>
                  <a:lnTo>
                    <a:pt x="41183" y="23848"/>
                  </a:lnTo>
                  <a:lnTo>
                    <a:pt x="36283" y="31282"/>
                  </a:lnTo>
                  <a:lnTo>
                    <a:pt x="30802" y="39108"/>
                  </a:lnTo>
                  <a:lnTo>
                    <a:pt x="24876" y="47487"/>
                  </a:lnTo>
                  <a:lnTo>
                    <a:pt x="18787" y="56403"/>
                  </a:lnTo>
                  <a:lnTo>
                    <a:pt x="12937" y="65766"/>
                  </a:lnTo>
                  <a:lnTo>
                    <a:pt x="7539" y="75469"/>
                  </a:lnTo>
                  <a:lnTo>
                    <a:pt x="3105" y="85255"/>
                  </a:lnTo>
                  <a:lnTo>
                    <a:pt x="490" y="94744"/>
                  </a:lnTo>
                  <a:lnTo>
                    <a:pt x="0" y="103753"/>
                  </a:lnTo>
                  <a:lnTo>
                    <a:pt x="1622" y="112277"/>
                  </a:lnTo>
                  <a:lnTo>
                    <a:pt x="5294" y="120387"/>
                  </a:lnTo>
                  <a:lnTo>
                    <a:pt x="10763" y="128174"/>
                  </a:lnTo>
                  <a:lnTo>
                    <a:pt x="17670" y="135556"/>
                  </a:lnTo>
                  <a:lnTo>
                    <a:pt x="25659" y="142296"/>
                  </a:lnTo>
                  <a:lnTo>
                    <a:pt x="34434" y="148312"/>
                  </a:lnTo>
                  <a:lnTo>
                    <a:pt x="43763" y="153676"/>
                  </a:lnTo>
                  <a:lnTo>
                    <a:pt x="53477" y="158513"/>
                  </a:lnTo>
                  <a:lnTo>
                    <a:pt x="63440" y="162948"/>
                  </a:lnTo>
                  <a:lnTo>
                    <a:pt x="73115" y="166941"/>
                  </a:lnTo>
                  <a:lnTo>
                    <a:pt x="82500" y="170676"/>
                  </a:lnTo>
                  <a:lnTo>
                    <a:pt x="92418" y="174485"/>
                  </a:lnTo>
                  <a:lnTo>
                    <a:pt x="104445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4948394" y="2000414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6"/>
                  </a:lnTo>
                  <a:lnTo>
                    <a:pt x="14821" y="58458"/>
                  </a:lnTo>
                  <a:lnTo>
                    <a:pt x="18089" y="70260"/>
                  </a:lnTo>
                  <a:lnTo>
                    <a:pt x="21600" y="81787"/>
                  </a:lnTo>
                  <a:lnTo>
                    <a:pt x="25639" y="93056"/>
                  </a:lnTo>
                  <a:lnTo>
                    <a:pt x="30317" y="104110"/>
                  </a:lnTo>
                  <a:lnTo>
                    <a:pt x="35473" y="114933"/>
                  </a:lnTo>
                  <a:lnTo>
                    <a:pt x="41384" y="126709"/>
                  </a:lnTo>
                  <a:lnTo>
                    <a:pt x="49686" y="142710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5080789" y="2068006"/>
              <a:ext cx="141346" cy="98000"/>
            </a:xfrm>
            <a:custGeom>
              <a:avLst/>
              <a:gdLst/>
              <a:ahLst/>
              <a:cxnLst/>
              <a:rect l="0" t="0" r="0" b="0"/>
              <a:pathLst>
                <a:path w="141346" h="98000">
                  <a:moveTo>
                    <a:pt x="67646" y="58750"/>
                  </a:moveTo>
                  <a:lnTo>
                    <a:pt x="67512" y="47082"/>
                  </a:lnTo>
                  <a:lnTo>
                    <a:pt x="66232" y="36593"/>
                  </a:lnTo>
                  <a:lnTo>
                    <a:pt x="63634" y="26310"/>
                  </a:lnTo>
                  <a:lnTo>
                    <a:pt x="59741" y="16700"/>
                  </a:lnTo>
                  <a:lnTo>
                    <a:pt x="54460" y="8949"/>
                  </a:lnTo>
                  <a:lnTo>
                    <a:pt x="47878" y="3577"/>
                  </a:lnTo>
                  <a:lnTo>
                    <a:pt x="40379" y="624"/>
                  </a:lnTo>
                  <a:lnTo>
                    <a:pt x="32516" y="0"/>
                  </a:lnTo>
                  <a:lnTo>
                    <a:pt x="24652" y="1407"/>
                  </a:lnTo>
                  <a:lnTo>
                    <a:pt x="17257" y="4756"/>
                  </a:lnTo>
                  <a:lnTo>
                    <a:pt x="10976" y="10262"/>
                  </a:lnTo>
                  <a:lnTo>
                    <a:pt x="6059" y="17843"/>
                  </a:lnTo>
                  <a:lnTo>
                    <a:pt x="2571" y="27014"/>
                  </a:lnTo>
                  <a:lnTo>
                    <a:pt x="590" y="37078"/>
                  </a:lnTo>
                  <a:lnTo>
                    <a:pt x="0" y="47543"/>
                  </a:lnTo>
                  <a:lnTo>
                    <a:pt x="721" y="57992"/>
                  </a:lnTo>
                  <a:lnTo>
                    <a:pt x="2790" y="68000"/>
                  </a:lnTo>
                  <a:lnTo>
                    <a:pt x="6109" y="77380"/>
                  </a:lnTo>
                  <a:lnTo>
                    <a:pt x="10624" y="85660"/>
                  </a:lnTo>
                  <a:lnTo>
                    <a:pt x="16402" y="92019"/>
                  </a:lnTo>
                  <a:lnTo>
                    <a:pt x="23354" y="96175"/>
                  </a:lnTo>
                  <a:lnTo>
                    <a:pt x="30954" y="97999"/>
                  </a:lnTo>
                  <a:lnTo>
                    <a:pt x="38361" y="97262"/>
                  </a:lnTo>
                  <a:lnTo>
                    <a:pt x="45111" y="94095"/>
                  </a:lnTo>
                  <a:lnTo>
                    <a:pt x="50945" y="88733"/>
                  </a:lnTo>
                  <a:lnTo>
                    <a:pt x="55640" y="81330"/>
                  </a:lnTo>
                  <a:lnTo>
                    <a:pt x="59228" y="72220"/>
                  </a:lnTo>
                  <a:lnTo>
                    <a:pt x="62792" y="63499"/>
                  </a:lnTo>
                  <a:lnTo>
                    <a:pt x="67420" y="58234"/>
                  </a:lnTo>
                  <a:lnTo>
                    <a:pt x="72817" y="56686"/>
                  </a:lnTo>
                  <a:lnTo>
                    <a:pt x="79087" y="57576"/>
                  </a:lnTo>
                  <a:lnTo>
                    <a:pt x="86415" y="59645"/>
                  </a:lnTo>
                  <a:lnTo>
                    <a:pt x="95971" y="62122"/>
                  </a:lnTo>
                  <a:lnTo>
                    <a:pt x="111956" y="65189"/>
                  </a:lnTo>
                  <a:lnTo>
                    <a:pt x="141345" y="692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5201077" y="1996534"/>
              <a:ext cx="200043" cy="98569"/>
            </a:xfrm>
            <a:custGeom>
              <a:avLst/>
              <a:gdLst/>
              <a:ahLst/>
              <a:cxnLst/>
              <a:rect l="0" t="0" r="0" b="0"/>
              <a:pathLst>
                <a:path w="200043" h="98569">
                  <a:moveTo>
                    <a:pt x="0" y="56523"/>
                  </a:moveTo>
                  <a:lnTo>
                    <a:pt x="3001" y="68191"/>
                  </a:lnTo>
                  <a:lnTo>
                    <a:pt x="6423" y="78679"/>
                  </a:lnTo>
                  <a:lnTo>
                    <a:pt x="10605" y="88910"/>
                  </a:lnTo>
                  <a:lnTo>
                    <a:pt x="14947" y="96568"/>
                  </a:lnTo>
                  <a:lnTo>
                    <a:pt x="18089" y="98568"/>
                  </a:lnTo>
                  <a:lnTo>
                    <a:pt x="19285" y="95920"/>
                  </a:lnTo>
                  <a:lnTo>
                    <a:pt x="18871" y="90259"/>
                  </a:lnTo>
                  <a:lnTo>
                    <a:pt x="17527" y="82583"/>
                  </a:lnTo>
                  <a:lnTo>
                    <a:pt x="15951" y="73306"/>
                  </a:lnTo>
                  <a:lnTo>
                    <a:pt x="14540" y="62760"/>
                  </a:lnTo>
                  <a:lnTo>
                    <a:pt x="13945" y="52223"/>
                  </a:lnTo>
                  <a:lnTo>
                    <a:pt x="16045" y="43965"/>
                  </a:lnTo>
                  <a:lnTo>
                    <a:pt x="21401" y="39275"/>
                  </a:lnTo>
                  <a:lnTo>
                    <a:pt x="28013" y="38079"/>
                  </a:lnTo>
                  <a:lnTo>
                    <a:pt x="34961" y="39543"/>
                  </a:lnTo>
                  <a:lnTo>
                    <a:pt x="41992" y="42852"/>
                  </a:lnTo>
                  <a:lnTo>
                    <a:pt x="49038" y="47401"/>
                  </a:lnTo>
                  <a:lnTo>
                    <a:pt x="56099" y="52743"/>
                  </a:lnTo>
                  <a:lnTo>
                    <a:pt x="63679" y="57377"/>
                  </a:lnTo>
                  <a:lnTo>
                    <a:pt x="71557" y="59140"/>
                  </a:lnTo>
                  <a:lnTo>
                    <a:pt x="78025" y="57482"/>
                  </a:lnTo>
                  <a:lnTo>
                    <a:pt x="82393" y="52670"/>
                  </a:lnTo>
                  <a:lnTo>
                    <a:pt x="84761" y="45286"/>
                  </a:lnTo>
                  <a:lnTo>
                    <a:pt x="85982" y="36271"/>
                  </a:lnTo>
                  <a:lnTo>
                    <a:pt x="87375" y="26770"/>
                  </a:lnTo>
                  <a:lnTo>
                    <a:pt x="89674" y="17477"/>
                  </a:lnTo>
                  <a:lnTo>
                    <a:pt x="93214" y="9292"/>
                  </a:lnTo>
                  <a:lnTo>
                    <a:pt x="98194" y="3462"/>
                  </a:lnTo>
                  <a:lnTo>
                    <a:pt x="104544" y="437"/>
                  </a:lnTo>
                  <a:lnTo>
                    <a:pt x="111875" y="0"/>
                  </a:lnTo>
                  <a:lnTo>
                    <a:pt x="119617" y="1667"/>
                  </a:lnTo>
                  <a:lnTo>
                    <a:pt x="127408" y="4928"/>
                  </a:lnTo>
                  <a:lnTo>
                    <a:pt x="135091" y="9349"/>
                  </a:lnTo>
                  <a:lnTo>
                    <a:pt x="142629" y="14590"/>
                  </a:lnTo>
                  <a:lnTo>
                    <a:pt x="150027" y="20405"/>
                  </a:lnTo>
                  <a:lnTo>
                    <a:pt x="157147" y="26780"/>
                  </a:lnTo>
                  <a:lnTo>
                    <a:pt x="163710" y="33897"/>
                  </a:lnTo>
                  <a:lnTo>
                    <a:pt x="169609" y="41787"/>
                  </a:lnTo>
                  <a:lnTo>
                    <a:pt x="174938" y="49898"/>
                  </a:lnTo>
                  <a:lnTo>
                    <a:pt x="180534" y="57982"/>
                  </a:lnTo>
                  <a:lnTo>
                    <a:pt x="188006" y="66748"/>
                  </a:lnTo>
                  <a:lnTo>
                    <a:pt x="200042" y="775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403120" y="1921408"/>
              <a:ext cx="155927" cy="75715"/>
            </a:xfrm>
            <a:custGeom>
              <a:avLst/>
              <a:gdLst/>
              <a:ahLst/>
              <a:cxnLst/>
              <a:rect l="0" t="0" r="0" b="0"/>
              <a:pathLst>
                <a:path w="155927" h="75715">
                  <a:moveTo>
                    <a:pt x="61170" y="57949"/>
                  </a:moveTo>
                  <a:lnTo>
                    <a:pt x="61036" y="46281"/>
                  </a:lnTo>
                  <a:lnTo>
                    <a:pt x="59755" y="35792"/>
                  </a:lnTo>
                  <a:lnTo>
                    <a:pt x="57158" y="25509"/>
                  </a:lnTo>
                  <a:lnTo>
                    <a:pt x="53265" y="15899"/>
                  </a:lnTo>
                  <a:lnTo>
                    <a:pt x="47984" y="8148"/>
                  </a:lnTo>
                  <a:lnTo>
                    <a:pt x="41402" y="2781"/>
                  </a:lnTo>
                  <a:lnTo>
                    <a:pt x="33903" y="0"/>
                  </a:lnTo>
                  <a:lnTo>
                    <a:pt x="26040" y="25"/>
                  </a:lnTo>
                  <a:lnTo>
                    <a:pt x="18180" y="2680"/>
                  </a:lnTo>
                  <a:lnTo>
                    <a:pt x="10958" y="7682"/>
                  </a:lnTo>
                  <a:lnTo>
                    <a:pt x="5327" y="14836"/>
                  </a:lnTo>
                  <a:lnTo>
                    <a:pt x="1662" y="23815"/>
                  </a:lnTo>
                  <a:lnTo>
                    <a:pt x="0" y="33907"/>
                  </a:lnTo>
                  <a:lnTo>
                    <a:pt x="315" y="44130"/>
                  </a:lnTo>
                  <a:lnTo>
                    <a:pt x="2382" y="53911"/>
                  </a:lnTo>
                  <a:lnTo>
                    <a:pt x="6020" y="62593"/>
                  </a:lnTo>
                  <a:lnTo>
                    <a:pt x="11194" y="69288"/>
                  </a:lnTo>
                  <a:lnTo>
                    <a:pt x="17734" y="73701"/>
                  </a:lnTo>
                  <a:lnTo>
                    <a:pt x="25053" y="75714"/>
                  </a:lnTo>
                  <a:lnTo>
                    <a:pt x="32270" y="75111"/>
                  </a:lnTo>
                  <a:lnTo>
                    <a:pt x="38888" y="72042"/>
                  </a:lnTo>
                  <a:lnTo>
                    <a:pt x="44464" y="66918"/>
                  </a:lnTo>
                  <a:lnTo>
                    <a:pt x="48453" y="60208"/>
                  </a:lnTo>
                  <a:lnTo>
                    <a:pt x="50751" y="52353"/>
                  </a:lnTo>
                  <a:lnTo>
                    <a:pt x="52531" y="44482"/>
                  </a:lnTo>
                  <a:lnTo>
                    <a:pt x="56023" y="39208"/>
                  </a:lnTo>
                  <a:lnTo>
                    <a:pt x="61499" y="38013"/>
                  </a:lnTo>
                  <a:lnTo>
                    <a:pt x="67603" y="39758"/>
                  </a:lnTo>
                  <a:lnTo>
                    <a:pt x="74059" y="43202"/>
                  </a:lnTo>
                  <a:lnTo>
                    <a:pt x="81129" y="47358"/>
                  </a:lnTo>
                  <a:lnTo>
                    <a:pt x="88940" y="51660"/>
                  </a:lnTo>
                  <a:lnTo>
                    <a:pt x="97443" y="55382"/>
                  </a:lnTo>
                  <a:lnTo>
                    <a:pt x="106515" y="57530"/>
                  </a:lnTo>
                  <a:lnTo>
                    <a:pt x="116005" y="57726"/>
                  </a:lnTo>
                  <a:lnTo>
                    <a:pt x="125340" y="56407"/>
                  </a:lnTo>
                  <a:lnTo>
                    <a:pt x="134451" y="54408"/>
                  </a:lnTo>
                  <a:lnTo>
                    <a:pt x="144133" y="51550"/>
                  </a:lnTo>
                  <a:lnTo>
                    <a:pt x="155926" y="474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537989" y="1758259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5" y="34457"/>
                  </a:lnTo>
                  <a:lnTo>
                    <a:pt x="3864" y="46446"/>
                  </a:lnTo>
                  <a:lnTo>
                    <a:pt x="6181" y="58457"/>
                  </a:lnTo>
                  <a:lnTo>
                    <a:pt x="8852" y="70265"/>
                  </a:lnTo>
                  <a:lnTo>
                    <a:pt x="11948" y="81964"/>
                  </a:lnTo>
                  <a:lnTo>
                    <a:pt x="15703" y="93881"/>
                  </a:lnTo>
                  <a:lnTo>
                    <a:pt x="20188" y="106189"/>
                  </a:lnTo>
                  <a:lnTo>
                    <a:pt x="25164" y="118742"/>
                  </a:lnTo>
                  <a:lnTo>
                    <a:pt x="30197" y="131176"/>
                  </a:lnTo>
                  <a:lnTo>
                    <a:pt x="35025" y="143270"/>
                  </a:lnTo>
                  <a:lnTo>
                    <a:pt x="39614" y="154531"/>
                  </a:lnTo>
                  <a:lnTo>
                    <a:pt x="44624" y="165228"/>
                  </a:lnTo>
                  <a:lnTo>
                    <a:pt x="51610" y="176296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485347" y="1800373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117540" y="5800"/>
                  </a:lnTo>
                  <a:lnTo>
                    <a:pt x="109194" y="10724"/>
                  </a:lnTo>
                  <a:lnTo>
                    <a:pt x="100495" y="15232"/>
                  </a:lnTo>
                  <a:lnTo>
                    <a:pt x="91374" y="19625"/>
                  </a:lnTo>
                  <a:lnTo>
                    <a:pt x="81879" y="24287"/>
                  </a:lnTo>
                  <a:lnTo>
                    <a:pt x="72087" y="29402"/>
                  </a:lnTo>
                  <a:lnTo>
                    <a:pt x="62073" y="34980"/>
                  </a:lnTo>
                  <a:lnTo>
                    <a:pt x="51899" y="40952"/>
                  </a:lnTo>
                  <a:lnTo>
                    <a:pt x="41627" y="47221"/>
                  </a:lnTo>
                  <a:lnTo>
                    <a:pt x="31744" y="53402"/>
                  </a:lnTo>
                  <a:lnTo>
                    <a:pt x="22199" y="59442"/>
                  </a:lnTo>
                  <a:lnTo>
                    <a:pt x="12152" y="6586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5590632" y="1663502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0" y="0"/>
                  </a:moveTo>
                  <a:lnTo>
                    <a:pt x="3000" y="8868"/>
                  </a:lnTo>
                  <a:lnTo>
                    <a:pt x="6423" y="17856"/>
                  </a:lnTo>
                  <a:lnTo>
                    <a:pt x="10619" y="27851"/>
                  </a:lnTo>
                  <a:lnTo>
                    <a:pt x="15519" y="38831"/>
                  </a:lnTo>
                  <a:lnTo>
                    <a:pt x="21001" y="50643"/>
                  </a:lnTo>
                  <a:lnTo>
                    <a:pt x="26927" y="63101"/>
                  </a:lnTo>
                  <a:lnTo>
                    <a:pt x="33015" y="76039"/>
                  </a:lnTo>
                  <a:lnTo>
                    <a:pt x="38866" y="89320"/>
                  </a:lnTo>
                  <a:lnTo>
                    <a:pt x="44281" y="102837"/>
                  </a:lnTo>
                  <a:lnTo>
                    <a:pt x="49407" y="116352"/>
                  </a:lnTo>
                  <a:lnTo>
                    <a:pt x="54615" y="129506"/>
                  </a:lnTo>
                  <a:lnTo>
                    <a:pt x="60113" y="142062"/>
                  </a:lnTo>
                  <a:lnTo>
                    <a:pt x="65588" y="151565"/>
                  </a:lnTo>
                  <a:lnTo>
                    <a:pt x="70237" y="154968"/>
                  </a:lnTo>
                  <a:lnTo>
                    <a:pt x="73819" y="153302"/>
                  </a:lnTo>
                  <a:lnTo>
                    <a:pt x="76982" y="148469"/>
                  </a:lnTo>
                  <a:lnTo>
                    <a:pt x="80459" y="142044"/>
                  </a:lnTo>
                  <a:lnTo>
                    <a:pt x="84597" y="134969"/>
                  </a:lnTo>
                  <a:lnTo>
                    <a:pt x="89596" y="128351"/>
                  </a:lnTo>
                  <a:lnTo>
                    <a:pt x="95665" y="123611"/>
                  </a:lnTo>
                  <a:lnTo>
                    <a:pt x="102801" y="121339"/>
                  </a:lnTo>
                  <a:lnTo>
                    <a:pt x="110685" y="121586"/>
                  </a:lnTo>
                  <a:lnTo>
                    <a:pt x="118810" y="124247"/>
                  </a:lnTo>
                  <a:lnTo>
                    <a:pt x="126862" y="128990"/>
                  </a:lnTo>
                  <a:lnTo>
                    <a:pt x="134724" y="135221"/>
                  </a:lnTo>
                  <a:lnTo>
                    <a:pt x="142382" y="142215"/>
                  </a:lnTo>
                  <a:lnTo>
                    <a:pt x="149857" y="149499"/>
                  </a:lnTo>
                  <a:lnTo>
                    <a:pt x="156885" y="156925"/>
                  </a:lnTo>
                  <a:lnTo>
                    <a:pt x="163599" y="165502"/>
                  </a:lnTo>
                  <a:lnTo>
                    <a:pt x="170592" y="178213"/>
                  </a:lnTo>
                  <a:lnTo>
                    <a:pt x="178984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979979" y="2274155"/>
              <a:ext cx="157928" cy="133675"/>
            </a:xfrm>
            <a:custGeom>
              <a:avLst/>
              <a:gdLst/>
              <a:ahLst/>
              <a:cxnLst/>
              <a:rect l="0" t="0" r="0" b="0"/>
              <a:pathLst>
                <a:path w="157928" h="13367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6" y="70265"/>
                  </a:lnTo>
                  <a:lnTo>
                    <a:pt x="11770" y="81965"/>
                  </a:lnTo>
                  <a:lnTo>
                    <a:pt x="14877" y="93882"/>
                  </a:lnTo>
                  <a:lnTo>
                    <a:pt x="18117" y="106166"/>
                  </a:lnTo>
                  <a:lnTo>
                    <a:pt x="21637" y="117852"/>
                  </a:lnTo>
                  <a:lnTo>
                    <a:pt x="26511" y="126891"/>
                  </a:lnTo>
                  <a:lnTo>
                    <a:pt x="33090" y="132125"/>
                  </a:lnTo>
                  <a:lnTo>
                    <a:pt x="39979" y="133674"/>
                  </a:lnTo>
                  <a:lnTo>
                    <a:pt x="46795" y="132427"/>
                  </a:lnTo>
                  <a:lnTo>
                    <a:pt x="53737" y="129252"/>
                  </a:lnTo>
                  <a:lnTo>
                    <a:pt x="61172" y="124786"/>
                  </a:lnTo>
                  <a:lnTo>
                    <a:pt x="69252" y="119463"/>
                  </a:lnTo>
                  <a:lnTo>
                    <a:pt x="77951" y="113571"/>
                  </a:lnTo>
                  <a:lnTo>
                    <a:pt x="87159" y="107301"/>
                  </a:lnTo>
                  <a:lnTo>
                    <a:pt x="96754" y="100786"/>
                  </a:lnTo>
                  <a:lnTo>
                    <a:pt x="106559" y="94219"/>
                  </a:lnTo>
                  <a:lnTo>
                    <a:pt x="117525" y="87125"/>
                  </a:lnTo>
                  <a:lnTo>
                    <a:pt x="132848" y="77766"/>
                  </a:lnTo>
                  <a:lnTo>
                    <a:pt x="157927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5124853" y="2270757"/>
              <a:ext cx="181510" cy="84635"/>
            </a:xfrm>
            <a:custGeom>
              <a:avLst/>
              <a:gdLst/>
              <a:ahLst/>
              <a:cxnLst/>
              <a:rect l="0" t="0" r="0" b="0"/>
              <a:pathLst>
                <a:path w="181510" h="84635">
                  <a:moveTo>
                    <a:pt x="65696" y="45512"/>
                  </a:moveTo>
                  <a:lnTo>
                    <a:pt x="68429" y="36778"/>
                  </a:lnTo>
                  <a:lnTo>
                    <a:pt x="69291" y="29071"/>
                  </a:lnTo>
                  <a:lnTo>
                    <a:pt x="68291" y="21678"/>
                  </a:lnTo>
                  <a:lnTo>
                    <a:pt x="65406" y="14762"/>
                  </a:lnTo>
                  <a:lnTo>
                    <a:pt x="60325" y="8880"/>
                  </a:lnTo>
                  <a:lnTo>
                    <a:pt x="53093" y="4271"/>
                  </a:lnTo>
                  <a:lnTo>
                    <a:pt x="44355" y="1177"/>
                  </a:lnTo>
                  <a:lnTo>
                    <a:pt x="35128" y="0"/>
                  </a:lnTo>
                  <a:lnTo>
                    <a:pt x="26054" y="777"/>
                  </a:lnTo>
                  <a:lnTo>
                    <a:pt x="17697" y="3570"/>
                  </a:lnTo>
                  <a:lnTo>
                    <a:pt x="10697" y="8635"/>
                  </a:lnTo>
                  <a:lnTo>
                    <a:pt x="5266" y="15889"/>
                  </a:lnTo>
                  <a:lnTo>
                    <a:pt x="1586" y="24825"/>
                  </a:lnTo>
                  <a:lnTo>
                    <a:pt x="0" y="34723"/>
                  </a:lnTo>
                  <a:lnTo>
                    <a:pt x="490" y="45070"/>
                  </a:lnTo>
                  <a:lnTo>
                    <a:pt x="2917" y="55267"/>
                  </a:lnTo>
                  <a:lnTo>
                    <a:pt x="7204" y="64574"/>
                  </a:lnTo>
                  <a:lnTo>
                    <a:pt x="13116" y="72665"/>
                  </a:lnTo>
                  <a:lnTo>
                    <a:pt x="20167" y="79095"/>
                  </a:lnTo>
                  <a:lnTo>
                    <a:pt x="27730" y="83141"/>
                  </a:lnTo>
                  <a:lnTo>
                    <a:pt x="35402" y="84634"/>
                  </a:lnTo>
                  <a:lnTo>
                    <a:pt x="43009" y="83706"/>
                  </a:lnTo>
                  <a:lnTo>
                    <a:pt x="50496" y="80508"/>
                  </a:lnTo>
                  <a:lnTo>
                    <a:pt x="57861" y="75361"/>
                  </a:lnTo>
                  <a:lnTo>
                    <a:pt x="64959" y="68673"/>
                  </a:lnTo>
                  <a:lnTo>
                    <a:pt x="71507" y="60829"/>
                  </a:lnTo>
                  <a:lnTo>
                    <a:pt x="77401" y="52176"/>
                  </a:lnTo>
                  <a:lnTo>
                    <a:pt x="82876" y="43786"/>
                  </a:lnTo>
                  <a:lnTo>
                    <a:pt x="89198" y="37643"/>
                  </a:lnTo>
                  <a:lnTo>
                    <a:pt x="97018" y="34653"/>
                  </a:lnTo>
                  <a:lnTo>
                    <a:pt x="105266" y="34167"/>
                  </a:lnTo>
                  <a:lnTo>
                    <a:pt x="113782" y="35279"/>
                  </a:lnTo>
                  <a:lnTo>
                    <a:pt x="122778" y="37189"/>
                  </a:lnTo>
                  <a:lnTo>
                    <a:pt x="133708" y="39381"/>
                  </a:lnTo>
                  <a:lnTo>
                    <a:pt x="150892" y="42027"/>
                  </a:lnTo>
                  <a:lnTo>
                    <a:pt x="181509" y="45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264248" y="2147813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2934" y="14535"/>
                  </a:lnTo>
                  <a:lnTo>
                    <a:pt x="5717" y="27166"/>
                  </a:lnTo>
                  <a:lnTo>
                    <a:pt x="8616" y="39071"/>
                  </a:lnTo>
                  <a:lnTo>
                    <a:pt x="11656" y="50553"/>
                  </a:lnTo>
                  <a:lnTo>
                    <a:pt x="14821" y="61745"/>
                  </a:lnTo>
                  <a:lnTo>
                    <a:pt x="18085" y="72731"/>
                  </a:lnTo>
                  <a:lnTo>
                    <a:pt x="21423" y="83574"/>
                  </a:lnTo>
                  <a:lnTo>
                    <a:pt x="24814" y="94316"/>
                  </a:lnTo>
                  <a:lnTo>
                    <a:pt x="28243" y="104989"/>
                  </a:lnTo>
                  <a:lnTo>
                    <a:pt x="31698" y="115615"/>
                  </a:lnTo>
                  <a:lnTo>
                    <a:pt x="35170" y="126209"/>
                  </a:lnTo>
                  <a:lnTo>
                    <a:pt x="38655" y="136773"/>
                  </a:lnTo>
                  <a:lnTo>
                    <a:pt x="42189" y="147051"/>
                  </a:lnTo>
                  <a:lnTo>
                    <a:pt x="46303" y="157650"/>
                  </a:lnTo>
                  <a:lnTo>
                    <a:pt x="52475" y="170620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312914" y="2168870"/>
              <a:ext cx="130320" cy="126343"/>
            </a:xfrm>
            <a:custGeom>
              <a:avLst/>
              <a:gdLst/>
              <a:ahLst/>
              <a:cxnLst/>
              <a:rect l="0" t="0" r="0" b="0"/>
              <a:pathLst>
                <a:path w="130320" h="126343">
                  <a:moveTo>
                    <a:pt x="46091" y="0"/>
                  </a:moveTo>
                  <a:lnTo>
                    <a:pt x="40223" y="8734"/>
                  </a:lnTo>
                  <a:lnTo>
                    <a:pt x="34659" y="16441"/>
                  </a:lnTo>
                  <a:lnTo>
                    <a:pt x="28859" y="23843"/>
                  </a:lnTo>
                  <a:lnTo>
                    <a:pt x="22779" y="31104"/>
                  </a:lnTo>
                  <a:lnTo>
                    <a:pt x="16449" y="38283"/>
                  </a:lnTo>
                  <a:lnTo>
                    <a:pt x="9944" y="45408"/>
                  </a:lnTo>
                  <a:lnTo>
                    <a:pt x="4132" y="52499"/>
                  </a:lnTo>
                  <a:lnTo>
                    <a:pt x="591" y="59566"/>
                  </a:lnTo>
                  <a:lnTo>
                    <a:pt x="0" y="66612"/>
                  </a:lnTo>
                  <a:lnTo>
                    <a:pt x="2218" y="73479"/>
                  </a:lnTo>
                  <a:lnTo>
                    <a:pt x="6756" y="79864"/>
                  </a:lnTo>
                  <a:lnTo>
                    <a:pt x="13066" y="85639"/>
                  </a:lnTo>
                  <a:lnTo>
                    <a:pt x="20672" y="90839"/>
                  </a:lnTo>
                  <a:lnTo>
                    <a:pt x="29198" y="95566"/>
                  </a:lnTo>
                  <a:lnTo>
                    <a:pt x="38369" y="99932"/>
                  </a:lnTo>
                  <a:lnTo>
                    <a:pt x="48149" y="104034"/>
                  </a:lnTo>
                  <a:lnTo>
                    <a:pt x="58706" y="107950"/>
                  </a:lnTo>
                  <a:lnTo>
                    <a:pt x="70057" y="111731"/>
                  </a:lnTo>
                  <a:lnTo>
                    <a:pt x="81686" y="115267"/>
                  </a:lnTo>
                  <a:lnTo>
                    <a:pt x="93871" y="118639"/>
                  </a:lnTo>
                  <a:lnTo>
                    <a:pt x="108800" y="122143"/>
                  </a:lnTo>
                  <a:lnTo>
                    <a:pt x="13031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438961" y="2141557"/>
              <a:ext cx="151672" cy="112610"/>
            </a:xfrm>
            <a:custGeom>
              <a:avLst/>
              <a:gdLst/>
              <a:ahLst/>
              <a:cxnLst/>
              <a:rect l="0" t="0" r="0" b="0"/>
              <a:pathLst>
                <a:path w="151672" h="112610">
                  <a:moveTo>
                    <a:pt x="4272" y="90484"/>
                  </a:moveTo>
                  <a:lnTo>
                    <a:pt x="10206" y="84617"/>
                  </a:lnTo>
                  <a:lnTo>
                    <a:pt x="16411" y="79052"/>
                  </a:lnTo>
                  <a:lnTo>
                    <a:pt x="23498" y="73248"/>
                  </a:lnTo>
                  <a:lnTo>
                    <a:pt x="31092" y="66995"/>
                  </a:lnTo>
                  <a:lnTo>
                    <a:pt x="38442" y="60017"/>
                  </a:lnTo>
                  <a:lnTo>
                    <a:pt x="45120" y="52235"/>
                  </a:lnTo>
                  <a:lnTo>
                    <a:pt x="50724" y="43734"/>
                  </a:lnTo>
                  <a:lnTo>
                    <a:pt x="54724" y="34655"/>
                  </a:lnTo>
                  <a:lnTo>
                    <a:pt x="56985" y="25159"/>
                  </a:lnTo>
                  <a:lnTo>
                    <a:pt x="57212" y="16023"/>
                  </a:lnTo>
                  <a:lnTo>
                    <a:pt x="54795" y="8567"/>
                  </a:lnTo>
                  <a:lnTo>
                    <a:pt x="49659" y="3381"/>
                  </a:lnTo>
                  <a:lnTo>
                    <a:pt x="42483" y="547"/>
                  </a:lnTo>
                  <a:lnTo>
                    <a:pt x="34382" y="0"/>
                  </a:lnTo>
                  <a:lnTo>
                    <a:pt x="26099" y="1458"/>
                  </a:lnTo>
                  <a:lnTo>
                    <a:pt x="18290" y="4840"/>
                  </a:lnTo>
                  <a:lnTo>
                    <a:pt x="11665" y="10367"/>
                  </a:lnTo>
                  <a:lnTo>
                    <a:pt x="6484" y="17963"/>
                  </a:lnTo>
                  <a:lnTo>
                    <a:pt x="2803" y="27144"/>
                  </a:lnTo>
                  <a:lnTo>
                    <a:pt x="685" y="37214"/>
                  </a:lnTo>
                  <a:lnTo>
                    <a:pt x="0" y="47683"/>
                  </a:lnTo>
                  <a:lnTo>
                    <a:pt x="654" y="58134"/>
                  </a:lnTo>
                  <a:lnTo>
                    <a:pt x="2679" y="68145"/>
                  </a:lnTo>
                  <a:lnTo>
                    <a:pt x="5968" y="77535"/>
                  </a:lnTo>
                  <a:lnTo>
                    <a:pt x="10462" y="86162"/>
                  </a:lnTo>
                  <a:lnTo>
                    <a:pt x="16228" y="93818"/>
                  </a:lnTo>
                  <a:lnTo>
                    <a:pt x="23180" y="100480"/>
                  </a:lnTo>
                  <a:lnTo>
                    <a:pt x="31119" y="105956"/>
                  </a:lnTo>
                  <a:lnTo>
                    <a:pt x="39818" y="109812"/>
                  </a:lnTo>
                  <a:lnTo>
                    <a:pt x="49076" y="111961"/>
                  </a:lnTo>
                  <a:lnTo>
                    <a:pt x="58732" y="112609"/>
                  </a:lnTo>
                  <a:lnTo>
                    <a:pt x="68667" y="112064"/>
                  </a:lnTo>
                  <a:lnTo>
                    <a:pt x="78793" y="110627"/>
                  </a:lnTo>
                  <a:lnTo>
                    <a:pt x="89050" y="108546"/>
                  </a:lnTo>
                  <a:lnTo>
                    <a:pt x="99397" y="106012"/>
                  </a:lnTo>
                  <a:lnTo>
                    <a:pt x="109790" y="103165"/>
                  </a:lnTo>
                  <a:lnTo>
                    <a:pt x="119754" y="100062"/>
                  </a:lnTo>
                  <a:lnTo>
                    <a:pt x="129365" y="96285"/>
                  </a:lnTo>
                  <a:lnTo>
                    <a:pt x="139466" y="90388"/>
                  </a:lnTo>
                  <a:lnTo>
                    <a:pt x="151671" y="799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6053886" y="315854"/>
            <a:ext cx="1726674" cy="1146812"/>
            <a:chOff x="6053886" y="315854"/>
            <a:chExt cx="1726674" cy="1146812"/>
          </a:xfrm>
        </p:grpSpPr>
        <p:sp>
          <p:nvSpPr>
            <p:cNvPr id="247" name="Freeform 246"/>
            <p:cNvSpPr/>
            <p:nvPr/>
          </p:nvSpPr>
          <p:spPr>
            <a:xfrm>
              <a:off x="6053886" y="718485"/>
              <a:ext cx="1726674" cy="744181"/>
            </a:xfrm>
            <a:custGeom>
              <a:avLst/>
              <a:gdLst/>
              <a:ahLst/>
              <a:cxnLst/>
              <a:rect l="0" t="0" r="0" b="0"/>
              <a:pathLst>
                <a:path w="1726674" h="744181">
                  <a:moveTo>
                    <a:pt x="0" y="271193"/>
                  </a:moveTo>
                  <a:lnTo>
                    <a:pt x="8735" y="274194"/>
                  </a:lnTo>
                  <a:lnTo>
                    <a:pt x="16441" y="277617"/>
                  </a:lnTo>
                  <a:lnTo>
                    <a:pt x="23848" y="281808"/>
                  </a:lnTo>
                  <a:lnTo>
                    <a:pt x="31282" y="286535"/>
                  </a:lnTo>
                  <a:lnTo>
                    <a:pt x="39108" y="291368"/>
                  </a:lnTo>
                  <a:lnTo>
                    <a:pt x="47487" y="296046"/>
                  </a:lnTo>
                  <a:lnTo>
                    <a:pt x="56402" y="300482"/>
                  </a:lnTo>
                  <a:lnTo>
                    <a:pt x="65766" y="304684"/>
                  </a:lnTo>
                  <a:lnTo>
                    <a:pt x="75473" y="308692"/>
                  </a:lnTo>
                  <a:lnTo>
                    <a:pt x="85431" y="312552"/>
                  </a:lnTo>
                  <a:lnTo>
                    <a:pt x="95570" y="316305"/>
                  </a:lnTo>
                  <a:lnTo>
                    <a:pt x="105827" y="319985"/>
                  </a:lnTo>
                  <a:lnTo>
                    <a:pt x="116003" y="323781"/>
                  </a:lnTo>
                  <a:lnTo>
                    <a:pt x="125762" y="328015"/>
                  </a:lnTo>
                  <a:lnTo>
                    <a:pt x="134956" y="332829"/>
                  </a:lnTo>
                  <a:lnTo>
                    <a:pt x="143603" y="338199"/>
                  </a:lnTo>
                  <a:lnTo>
                    <a:pt x="151799" y="344028"/>
                  </a:lnTo>
                  <a:lnTo>
                    <a:pt x="159648" y="350209"/>
                  </a:lnTo>
                  <a:lnTo>
                    <a:pt x="167242" y="356647"/>
                  </a:lnTo>
                  <a:lnTo>
                    <a:pt x="174655" y="363268"/>
                  </a:lnTo>
                  <a:lnTo>
                    <a:pt x="181946" y="370012"/>
                  </a:lnTo>
                  <a:lnTo>
                    <a:pt x="189319" y="376675"/>
                  </a:lnTo>
                  <a:lnTo>
                    <a:pt x="197109" y="382922"/>
                  </a:lnTo>
                  <a:lnTo>
                    <a:pt x="205454" y="388614"/>
                  </a:lnTo>
                  <a:lnTo>
                    <a:pt x="214008" y="394098"/>
                  </a:lnTo>
                  <a:lnTo>
                    <a:pt x="222064" y="400080"/>
                  </a:lnTo>
                  <a:lnTo>
                    <a:pt x="229261" y="406920"/>
                  </a:lnTo>
                  <a:lnTo>
                    <a:pt x="235737" y="414482"/>
                  </a:lnTo>
                  <a:lnTo>
                    <a:pt x="241926" y="422330"/>
                  </a:lnTo>
                  <a:lnTo>
                    <a:pt x="248120" y="430175"/>
                  </a:lnTo>
                  <a:lnTo>
                    <a:pt x="254110" y="438223"/>
                  </a:lnTo>
                  <a:lnTo>
                    <a:pt x="259308" y="447064"/>
                  </a:lnTo>
                  <a:lnTo>
                    <a:pt x="263435" y="456974"/>
                  </a:lnTo>
                  <a:lnTo>
                    <a:pt x="266529" y="467918"/>
                  </a:lnTo>
                  <a:lnTo>
                    <a:pt x="268765" y="479721"/>
                  </a:lnTo>
                  <a:lnTo>
                    <a:pt x="270336" y="492179"/>
                  </a:lnTo>
                  <a:lnTo>
                    <a:pt x="271256" y="504951"/>
                  </a:lnTo>
                  <a:lnTo>
                    <a:pt x="271356" y="517592"/>
                  </a:lnTo>
                  <a:lnTo>
                    <a:pt x="270613" y="529867"/>
                  </a:lnTo>
                  <a:lnTo>
                    <a:pt x="269132" y="541734"/>
                  </a:lnTo>
                  <a:lnTo>
                    <a:pt x="267068" y="553243"/>
                  </a:lnTo>
                  <a:lnTo>
                    <a:pt x="264577" y="564469"/>
                  </a:lnTo>
                  <a:lnTo>
                    <a:pt x="262109" y="575484"/>
                  </a:lnTo>
                  <a:lnTo>
                    <a:pt x="260371" y="586347"/>
                  </a:lnTo>
                  <a:lnTo>
                    <a:pt x="259699" y="597095"/>
                  </a:lnTo>
                  <a:lnTo>
                    <a:pt x="260404" y="607433"/>
                  </a:lnTo>
                  <a:lnTo>
                    <a:pt x="262930" y="616770"/>
                  </a:lnTo>
                  <a:lnTo>
                    <a:pt x="267338" y="624862"/>
                  </a:lnTo>
                  <a:lnTo>
                    <a:pt x="273382" y="631787"/>
                  </a:lnTo>
                  <a:lnTo>
                    <a:pt x="280719" y="637754"/>
                  </a:lnTo>
                  <a:lnTo>
                    <a:pt x="289023" y="642987"/>
                  </a:lnTo>
                  <a:lnTo>
                    <a:pt x="298190" y="647520"/>
                  </a:lnTo>
                  <a:lnTo>
                    <a:pt x="308319" y="651200"/>
                  </a:lnTo>
                  <a:lnTo>
                    <a:pt x="319390" y="654014"/>
                  </a:lnTo>
                  <a:lnTo>
                    <a:pt x="331264" y="656074"/>
                  </a:lnTo>
                  <a:lnTo>
                    <a:pt x="343766" y="657541"/>
                  </a:lnTo>
                  <a:lnTo>
                    <a:pt x="356730" y="658561"/>
                  </a:lnTo>
                  <a:lnTo>
                    <a:pt x="369859" y="659093"/>
                  </a:lnTo>
                  <a:lnTo>
                    <a:pt x="382746" y="658926"/>
                  </a:lnTo>
                  <a:lnTo>
                    <a:pt x="395190" y="658009"/>
                  </a:lnTo>
                  <a:lnTo>
                    <a:pt x="407173" y="656749"/>
                  </a:lnTo>
                  <a:lnTo>
                    <a:pt x="418761" y="655898"/>
                  </a:lnTo>
                  <a:lnTo>
                    <a:pt x="430039" y="655838"/>
                  </a:lnTo>
                  <a:lnTo>
                    <a:pt x="441089" y="656292"/>
                  </a:lnTo>
                  <a:lnTo>
                    <a:pt x="451977" y="656529"/>
                  </a:lnTo>
                  <a:lnTo>
                    <a:pt x="462750" y="656135"/>
                  </a:lnTo>
                  <a:lnTo>
                    <a:pt x="473444" y="655190"/>
                  </a:lnTo>
                  <a:lnTo>
                    <a:pt x="484084" y="654083"/>
                  </a:lnTo>
                  <a:lnTo>
                    <a:pt x="494687" y="653072"/>
                  </a:lnTo>
                  <a:lnTo>
                    <a:pt x="505266" y="652087"/>
                  </a:lnTo>
                  <a:lnTo>
                    <a:pt x="515829" y="650827"/>
                  </a:lnTo>
                  <a:lnTo>
                    <a:pt x="526380" y="649139"/>
                  </a:lnTo>
                  <a:lnTo>
                    <a:pt x="536923" y="647347"/>
                  </a:lnTo>
                  <a:lnTo>
                    <a:pt x="547462" y="646129"/>
                  </a:lnTo>
                  <a:lnTo>
                    <a:pt x="557992" y="645835"/>
                  </a:lnTo>
                  <a:lnTo>
                    <a:pt x="568352" y="646639"/>
                  </a:lnTo>
                  <a:lnTo>
                    <a:pt x="578236" y="648708"/>
                  </a:lnTo>
                  <a:lnTo>
                    <a:pt x="587513" y="651992"/>
                  </a:lnTo>
                  <a:lnTo>
                    <a:pt x="596217" y="656300"/>
                  </a:lnTo>
                  <a:lnTo>
                    <a:pt x="604450" y="661401"/>
                  </a:lnTo>
                  <a:lnTo>
                    <a:pt x="612328" y="667081"/>
                  </a:lnTo>
                  <a:lnTo>
                    <a:pt x="620111" y="673011"/>
                  </a:lnTo>
                  <a:lnTo>
                    <a:pt x="628184" y="678757"/>
                  </a:lnTo>
                  <a:lnTo>
                    <a:pt x="636737" y="684095"/>
                  </a:lnTo>
                  <a:lnTo>
                    <a:pt x="645939" y="688831"/>
                  </a:lnTo>
                  <a:lnTo>
                    <a:pt x="656029" y="692713"/>
                  </a:lnTo>
                  <a:lnTo>
                    <a:pt x="667037" y="695690"/>
                  </a:lnTo>
                  <a:lnTo>
                    <a:pt x="678684" y="697706"/>
                  </a:lnTo>
                  <a:lnTo>
                    <a:pt x="690493" y="698619"/>
                  </a:lnTo>
                  <a:lnTo>
                    <a:pt x="702174" y="698465"/>
                  </a:lnTo>
                  <a:lnTo>
                    <a:pt x="713627" y="697736"/>
                  </a:lnTo>
                  <a:lnTo>
                    <a:pt x="724849" y="697250"/>
                  </a:lnTo>
                  <a:lnTo>
                    <a:pt x="735879" y="697453"/>
                  </a:lnTo>
                  <a:lnTo>
                    <a:pt x="746760" y="698594"/>
                  </a:lnTo>
                  <a:lnTo>
                    <a:pt x="757533" y="700889"/>
                  </a:lnTo>
                  <a:lnTo>
                    <a:pt x="768230" y="704326"/>
                  </a:lnTo>
                  <a:lnTo>
                    <a:pt x="778873" y="708736"/>
                  </a:lnTo>
                  <a:lnTo>
                    <a:pt x="789479" y="713905"/>
                  </a:lnTo>
                  <a:lnTo>
                    <a:pt x="800059" y="719632"/>
                  </a:lnTo>
                  <a:lnTo>
                    <a:pt x="810623" y="725592"/>
                  </a:lnTo>
                  <a:lnTo>
                    <a:pt x="821175" y="731359"/>
                  </a:lnTo>
                  <a:lnTo>
                    <a:pt x="831715" y="736702"/>
                  </a:lnTo>
                  <a:lnTo>
                    <a:pt x="842081" y="741101"/>
                  </a:lnTo>
                  <a:lnTo>
                    <a:pt x="851968" y="743692"/>
                  </a:lnTo>
                  <a:lnTo>
                    <a:pt x="861258" y="744180"/>
                  </a:lnTo>
                  <a:lnTo>
                    <a:pt x="870309" y="743066"/>
                  </a:lnTo>
                  <a:lnTo>
                    <a:pt x="879840" y="741332"/>
                  </a:lnTo>
                  <a:lnTo>
                    <a:pt x="890216" y="739614"/>
                  </a:lnTo>
                  <a:lnTo>
                    <a:pt x="901305" y="738008"/>
                  </a:lnTo>
                  <a:lnTo>
                    <a:pt x="912674" y="736258"/>
                  </a:lnTo>
                  <a:lnTo>
                    <a:pt x="924028" y="734197"/>
                  </a:lnTo>
                  <a:lnTo>
                    <a:pt x="935245" y="731797"/>
                  </a:lnTo>
                  <a:lnTo>
                    <a:pt x="946302" y="729099"/>
                  </a:lnTo>
                  <a:lnTo>
                    <a:pt x="957217" y="726177"/>
                  </a:lnTo>
                  <a:lnTo>
                    <a:pt x="968021" y="723416"/>
                  </a:lnTo>
                  <a:lnTo>
                    <a:pt x="978742" y="721480"/>
                  </a:lnTo>
                  <a:lnTo>
                    <a:pt x="989401" y="720657"/>
                  </a:lnTo>
                  <a:lnTo>
                    <a:pt x="1000021" y="720582"/>
                  </a:lnTo>
                  <a:lnTo>
                    <a:pt x="1010610" y="720455"/>
                  </a:lnTo>
                  <a:lnTo>
                    <a:pt x="1021179" y="719809"/>
                  </a:lnTo>
                  <a:lnTo>
                    <a:pt x="1031736" y="718525"/>
                  </a:lnTo>
                  <a:lnTo>
                    <a:pt x="1042284" y="716657"/>
                  </a:lnTo>
                  <a:lnTo>
                    <a:pt x="1052825" y="714321"/>
                  </a:lnTo>
                  <a:lnTo>
                    <a:pt x="1063362" y="711633"/>
                  </a:lnTo>
                  <a:lnTo>
                    <a:pt x="1073896" y="708691"/>
                  </a:lnTo>
                  <a:lnTo>
                    <a:pt x="1084424" y="705564"/>
                  </a:lnTo>
                  <a:lnTo>
                    <a:pt x="1094781" y="702145"/>
                  </a:lnTo>
                  <a:lnTo>
                    <a:pt x="1104663" y="698165"/>
                  </a:lnTo>
                  <a:lnTo>
                    <a:pt x="1113935" y="693517"/>
                  </a:lnTo>
                  <a:lnTo>
                    <a:pt x="1122466" y="688089"/>
                  </a:lnTo>
                  <a:lnTo>
                    <a:pt x="1130049" y="681689"/>
                  </a:lnTo>
                  <a:lnTo>
                    <a:pt x="1136674" y="674310"/>
                  </a:lnTo>
                  <a:lnTo>
                    <a:pt x="1142632" y="666254"/>
                  </a:lnTo>
                  <a:lnTo>
                    <a:pt x="1148408" y="658008"/>
                  </a:lnTo>
                  <a:lnTo>
                    <a:pt x="1154294" y="649868"/>
                  </a:lnTo>
                  <a:lnTo>
                    <a:pt x="1160234" y="641776"/>
                  </a:lnTo>
                  <a:lnTo>
                    <a:pt x="1165922" y="633432"/>
                  </a:lnTo>
                  <a:lnTo>
                    <a:pt x="1171194" y="624669"/>
                  </a:lnTo>
                  <a:lnTo>
                    <a:pt x="1176040" y="615478"/>
                  </a:lnTo>
                  <a:lnTo>
                    <a:pt x="1180521" y="605922"/>
                  </a:lnTo>
                  <a:lnTo>
                    <a:pt x="1184709" y="596082"/>
                  </a:lnTo>
                  <a:lnTo>
                    <a:pt x="1188351" y="586033"/>
                  </a:lnTo>
                  <a:lnTo>
                    <a:pt x="1190892" y="575833"/>
                  </a:lnTo>
                  <a:lnTo>
                    <a:pt x="1192115" y="565533"/>
                  </a:lnTo>
                  <a:lnTo>
                    <a:pt x="1191952" y="555329"/>
                  </a:lnTo>
                  <a:lnTo>
                    <a:pt x="1190322" y="545552"/>
                  </a:lnTo>
                  <a:lnTo>
                    <a:pt x="1187331" y="536350"/>
                  </a:lnTo>
                  <a:lnTo>
                    <a:pt x="1183052" y="527866"/>
                  </a:lnTo>
                  <a:lnTo>
                    <a:pt x="1177438" y="520313"/>
                  </a:lnTo>
                  <a:lnTo>
                    <a:pt x="1170586" y="513719"/>
                  </a:lnTo>
                  <a:lnTo>
                    <a:pt x="1162546" y="508121"/>
                  </a:lnTo>
                  <a:lnTo>
                    <a:pt x="1153248" y="503651"/>
                  </a:lnTo>
                  <a:lnTo>
                    <a:pt x="1142778" y="500263"/>
                  </a:lnTo>
                  <a:lnTo>
                    <a:pt x="1131664" y="497460"/>
                  </a:lnTo>
                  <a:lnTo>
                    <a:pt x="1120745" y="494423"/>
                  </a:lnTo>
                  <a:lnTo>
                    <a:pt x="1110475" y="490710"/>
                  </a:lnTo>
                  <a:lnTo>
                    <a:pt x="1100784" y="486399"/>
                  </a:lnTo>
                  <a:lnTo>
                    <a:pt x="1091282" y="481886"/>
                  </a:lnTo>
                  <a:lnTo>
                    <a:pt x="1081704" y="477443"/>
                  </a:lnTo>
                  <a:lnTo>
                    <a:pt x="1071947" y="473173"/>
                  </a:lnTo>
                  <a:lnTo>
                    <a:pt x="1062002" y="469086"/>
                  </a:lnTo>
                  <a:lnTo>
                    <a:pt x="1051908" y="465148"/>
                  </a:lnTo>
                  <a:lnTo>
                    <a:pt x="1042025" y="460996"/>
                  </a:lnTo>
                  <a:lnTo>
                    <a:pt x="1033002" y="455983"/>
                  </a:lnTo>
                  <a:lnTo>
                    <a:pt x="1025123" y="449825"/>
                  </a:lnTo>
                  <a:lnTo>
                    <a:pt x="1018343" y="442568"/>
                  </a:lnTo>
                  <a:lnTo>
                    <a:pt x="1012474" y="434400"/>
                  </a:lnTo>
                  <a:lnTo>
                    <a:pt x="1007303" y="425534"/>
                  </a:lnTo>
                  <a:lnTo>
                    <a:pt x="1002640" y="416159"/>
                  </a:lnTo>
                  <a:lnTo>
                    <a:pt x="998340" y="406420"/>
                  </a:lnTo>
                  <a:lnTo>
                    <a:pt x="994298" y="396425"/>
                  </a:lnTo>
                  <a:lnTo>
                    <a:pt x="990598" y="386087"/>
                  </a:lnTo>
                  <a:lnTo>
                    <a:pt x="987492" y="375155"/>
                  </a:lnTo>
                  <a:lnTo>
                    <a:pt x="985075" y="363543"/>
                  </a:lnTo>
                  <a:lnTo>
                    <a:pt x="983454" y="351472"/>
                  </a:lnTo>
                  <a:lnTo>
                    <a:pt x="982816" y="339369"/>
                  </a:lnTo>
                  <a:lnTo>
                    <a:pt x="983172" y="327492"/>
                  </a:lnTo>
                  <a:lnTo>
                    <a:pt x="984545" y="316076"/>
                  </a:lnTo>
                  <a:lnTo>
                    <a:pt x="987064" y="305410"/>
                  </a:lnTo>
                  <a:lnTo>
                    <a:pt x="990678" y="295567"/>
                  </a:lnTo>
                  <a:lnTo>
                    <a:pt x="995053" y="286296"/>
                  </a:lnTo>
                  <a:lnTo>
                    <a:pt x="999674" y="277143"/>
                  </a:lnTo>
                  <a:lnTo>
                    <a:pt x="1004212" y="267830"/>
                  </a:lnTo>
                  <a:lnTo>
                    <a:pt x="1008223" y="258268"/>
                  </a:lnTo>
                  <a:lnTo>
                    <a:pt x="1011078" y="248461"/>
                  </a:lnTo>
                  <a:lnTo>
                    <a:pt x="1012549" y="238453"/>
                  </a:lnTo>
                  <a:lnTo>
                    <a:pt x="1012738" y="228291"/>
                  </a:lnTo>
                  <a:lnTo>
                    <a:pt x="1011885" y="218016"/>
                  </a:lnTo>
                  <a:lnTo>
                    <a:pt x="1010240" y="207661"/>
                  </a:lnTo>
                  <a:lnTo>
                    <a:pt x="1008020" y="197251"/>
                  </a:lnTo>
                  <a:lnTo>
                    <a:pt x="1005393" y="186802"/>
                  </a:lnTo>
                  <a:lnTo>
                    <a:pt x="1002484" y="176328"/>
                  </a:lnTo>
                  <a:lnTo>
                    <a:pt x="999380" y="165835"/>
                  </a:lnTo>
                  <a:lnTo>
                    <a:pt x="996144" y="155331"/>
                  </a:lnTo>
                  <a:lnTo>
                    <a:pt x="992822" y="144814"/>
                  </a:lnTo>
                  <a:lnTo>
                    <a:pt x="989608" y="134124"/>
                  </a:lnTo>
                  <a:lnTo>
                    <a:pt x="986829" y="122954"/>
                  </a:lnTo>
                  <a:lnTo>
                    <a:pt x="984637" y="111186"/>
                  </a:lnTo>
                  <a:lnTo>
                    <a:pt x="983336" y="99181"/>
                  </a:lnTo>
                  <a:lnTo>
                    <a:pt x="983443" y="87655"/>
                  </a:lnTo>
                  <a:lnTo>
                    <a:pt x="985113" y="76978"/>
                  </a:lnTo>
                  <a:lnTo>
                    <a:pt x="988184" y="67184"/>
                  </a:lnTo>
                  <a:lnTo>
                    <a:pt x="992380" y="58144"/>
                  </a:lnTo>
                  <a:lnTo>
                    <a:pt x="997420" y="49694"/>
                  </a:lnTo>
                  <a:lnTo>
                    <a:pt x="1003074" y="41679"/>
                  </a:lnTo>
                  <a:lnTo>
                    <a:pt x="1009161" y="33976"/>
                  </a:lnTo>
                  <a:lnTo>
                    <a:pt x="1015554" y="26500"/>
                  </a:lnTo>
                  <a:lnTo>
                    <a:pt x="1022491" y="19510"/>
                  </a:lnTo>
                  <a:lnTo>
                    <a:pt x="1030519" y="13575"/>
                  </a:lnTo>
                  <a:lnTo>
                    <a:pt x="1039851" y="8919"/>
                  </a:lnTo>
                  <a:lnTo>
                    <a:pt x="1050391" y="5455"/>
                  </a:lnTo>
                  <a:lnTo>
                    <a:pt x="1061917" y="2965"/>
                  </a:lnTo>
                  <a:lnTo>
                    <a:pt x="1074185" y="1219"/>
                  </a:lnTo>
                  <a:lnTo>
                    <a:pt x="1086830" y="181"/>
                  </a:lnTo>
                  <a:lnTo>
                    <a:pt x="1099383" y="0"/>
                  </a:lnTo>
                  <a:lnTo>
                    <a:pt x="1111595" y="699"/>
                  </a:lnTo>
                  <a:lnTo>
                    <a:pt x="1123251" y="2489"/>
                  </a:lnTo>
                  <a:lnTo>
                    <a:pt x="1134085" y="5826"/>
                  </a:lnTo>
                  <a:lnTo>
                    <a:pt x="1144040" y="10811"/>
                  </a:lnTo>
                  <a:lnTo>
                    <a:pt x="1153217" y="17092"/>
                  </a:lnTo>
                  <a:lnTo>
                    <a:pt x="1161777" y="24064"/>
                  </a:lnTo>
                  <a:lnTo>
                    <a:pt x="1169877" y="31301"/>
                  </a:lnTo>
                  <a:lnTo>
                    <a:pt x="1177812" y="38428"/>
                  </a:lnTo>
                  <a:lnTo>
                    <a:pt x="1185986" y="45053"/>
                  </a:lnTo>
                  <a:lnTo>
                    <a:pt x="1194603" y="51022"/>
                  </a:lnTo>
                  <a:lnTo>
                    <a:pt x="1203679" y="56367"/>
                  </a:lnTo>
                  <a:lnTo>
                    <a:pt x="1213151" y="61199"/>
                  </a:lnTo>
                  <a:lnTo>
                    <a:pt x="1222935" y="65634"/>
                  </a:lnTo>
                  <a:lnTo>
                    <a:pt x="1233118" y="69615"/>
                  </a:lnTo>
                  <a:lnTo>
                    <a:pt x="1243936" y="72918"/>
                  </a:lnTo>
                  <a:lnTo>
                    <a:pt x="1255469" y="75470"/>
                  </a:lnTo>
                  <a:lnTo>
                    <a:pt x="1267484" y="77184"/>
                  </a:lnTo>
                  <a:lnTo>
                    <a:pt x="1279550" y="77885"/>
                  </a:lnTo>
                  <a:lnTo>
                    <a:pt x="1291410" y="77582"/>
                  </a:lnTo>
                  <a:lnTo>
                    <a:pt x="1303154" y="76582"/>
                  </a:lnTo>
                  <a:lnTo>
                    <a:pt x="1315106" y="75380"/>
                  </a:lnTo>
                  <a:lnTo>
                    <a:pt x="1327443" y="74280"/>
                  </a:lnTo>
                  <a:lnTo>
                    <a:pt x="1340187" y="73392"/>
                  </a:lnTo>
                  <a:lnTo>
                    <a:pt x="1353281" y="72722"/>
                  </a:lnTo>
                  <a:lnTo>
                    <a:pt x="1366641" y="72246"/>
                  </a:lnTo>
                  <a:lnTo>
                    <a:pt x="1379868" y="72248"/>
                  </a:lnTo>
                  <a:lnTo>
                    <a:pt x="1392289" y="73307"/>
                  </a:lnTo>
                  <a:lnTo>
                    <a:pt x="1403606" y="75645"/>
                  </a:lnTo>
                  <a:lnTo>
                    <a:pt x="1414017" y="79012"/>
                  </a:lnTo>
                  <a:lnTo>
                    <a:pt x="1424011" y="82882"/>
                  </a:lnTo>
                  <a:lnTo>
                    <a:pt x="1433923" y="86895"/>
                  </a:lnTo>
                  <a:lnTo>
                    <a:pt x="1443905" y="91044"/>
                  </a:lnTo>
                  <a:lnTo>
                    <a:pt x="1454001" y="95582"/>
                  </a:lnTo>
                  <a:lnTo>
                    <a:pt x="1464207" y="100632"/>
                  </a:lnTo>
                  <a:lnTo>
                    <a:pt x="1474503" y="106176"/>
                  </a:lnTo>
                  <a:lnTo>
                    <a:pt x="1484868" y="112129"/>
                  </a:lnTo>
                  <a:lnTo>
                    <a:pt x="1495278" y="118397"/>
                  </a:lnTo>
                  <a:lnTo>
                    <a:pt x="1505558" y="124895"/>
                  </a:lnTo>
                  <a:lnTo>
                    <a:pt x="1515386" y="131557"/>
                  </a:lnTo>
                  <a:lnTo>
                    <a:pt x="1524625" y="138333"/>
                  </a:lnTo>
                  <a:lnTo>
                    <a:pt x="1533305" y="145187"/>
                  </a:lnTo>
                  <a:lnTo>
                    <a:pt x="1541521" y="152095"/>
                  </a:lnTo>
                  <a:lnTo>
                    <a:pt x="1549387" y="159035"/>
                  </a:lnTo>
                  <a:lnTo>
                    <a:pt x="1557163" y="165831"/>
                  </a:lnTo>
                  <a:lnTo>
                    <a:pt x="1565230" y="172169"/>
                  </a:lnTo>
                  <a:lnTo>
                    <a:pt x="1573773" y="177917"/>
                  </a:lnTo>
                  <a:lnTo>
                    <a:pt x="1582802" y="183268"/>
                  </a:lnTo>
                  <a:lnTo>
                    <a:pt x="1592242" y="188629"/>
                  </a:lnTo>
                  <a:lnTo>
                    <a:pt x="1602005" y="194229"/>
                  </a:lnTo>
                  <a:lnTo>
                    <a:pt x="1612172" y="199806"/>
                  </a:lnTo>
                  <a:lnTo>
                    <a:pt x="1622981" y="204717"/>
                  </a:lnTo>
                  <a:lnTo>
                    <a:pt x="1634513" y="208649"/>
                  </a:lnTo>
                  <a:lnTo>
                    <a:pt x="1646697" y="211611"/>
                  </a:lnTo>
                  <a:lnTo>
                    <a:pt x="1659408" y="213757"/>
                  </a:lnTo>
                  <a:lnTo>
                    <a:pt x="1672497" y="215272"/>
                  </a:lnTo>
                  <a:lnTo>
                    <a:pt x="1685248" y="216326"/>
                  </a:lnTo>
                  <a:lnTo>
                    <a:pt x="1697638" y="217164"/>
                  </a:lnTo>
                  <a:lnTo>
                    <a:pt x="1710750" y="217863"/>
                  </a:lnTo>
                  <a:lnTo>
                    <a:pt x="1726673" y="218551"/>
                  </a:lnTo>
                </a:path>
              </a:pathLst>
            </a:custGeom>
            <a:ln w="762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327834" y="484310"/>
              <a:ext cx="410613" cy="284271"/>
            </a:xfrm>
            <a:custGeom>
              <a:avLst/>
              <a:gdLst/>
              <a:ahLst/>
              <a:cxnLst/>
              <a:rect l="0" t="0" r="0" b="0"/>
              <a:pathLst>
                <a:path w="410613" h="284271">
                  <a:moveTo>
                    <a:pt x="0" y="284270"/>
                  </a:moveTo>
                  <a:lnTo>
                    <a:pt x="5934" y="278469"/>
                  </a:lnTo>
                  <a:lnTo>
                    <a:pt x="12139" y="273545"/>
                  </a:lnTo>
                  <a:lnTo>
                    <a:pt x="19234" y="269052"/>
                  </a:lnTo>
                  <a:lnTo>
                    <a:pt x="27174" y="265176"/>
                  </a:lnTo>
                  <a:lnTo>
                    <a:pt x="35821" y="262459"/>
                  </a:lnTo>
                  <a:lnTo>
                    <a:pt x="45019" y="261100"/>
                  </a:lnTo>
                  <a:lnTo>
                    <a:pt x="54792" y="260826"/>
                  </a:lnTo>
                  <a:lnTo>
                    <a:pt x="65332" y="261095"/>
                  </a:lnTo>
                  <a:lnTo>
                    <a:pt x="76678" y="261532"/>
                  </a:lnTo>
                  <a:lnTo>
                    <a:pt x="88737" y="261957"/>
                  </a:lnTo>
                  <a:lnTo>
                    <a:pt x="101363" y="262309"/>
                  </a:lnTo>
                  <a:lnTo>
                    <a:pt x="114404" y="262568"/>
                  </a:lnTo>
                  <a:lnTo>
                    <a:pt x="127416" y="262418"/>
                  </a:lnTo>
                  <a:lnTo>
                    <a:pt x="139692" y="261260"/>
                  </a:lnTo>
                  <a:lnTo>
                    <a:pt x="150913" y="258850"/>
                  </a:lnTo>
                  <a:lnTo>
                    <a:pt x="161259" y="255265"/>
                  </a:lnTo>
                  <a:lnTo>
                    <a:pt x="171209" y="250718"/>
                  </a:lnTo>
                  <a:lnTo>
                    <a:pt x="181086" y="245436"/>
                  </a:lnTo>
                  <a:lnTo>
                    <a:pt x="190876" y="239620"/>
                  </a:lnTo>
                  <a:lnTo>
                    <a:pt x="200310" y="233425"/>
                  </a:lnTo>
                  <a:lnTo>
                    <a:pt x="209257" y="226971"/>
                  </a:lnTo>
                  <a:lnTo>
                    <a:pt x="217896" y="220503"/>
                  </a:lnTo>
                  <a:lnTo>
                    <a:pt x="226610" y="214388"/>
                  </a:lnTo>
                  <a:lnTo>
                    <a:pt x="235615" y="208789"/>
                  </a:lnTo>
                  <a:lnTo>
                    <a:pt x="244799" y="203537"/>
                  </a:lnTo>
                  <a:lnTo>
                    <a:pt x="253818" y="198243"/>
                  </a:lnTo>
                  <a:lnTo>
                    <a:pt x="262475" y="192674"/>
                  </a:lnTo>
                  <a:lnTo>
                    <a:pt x="270576" y="186609"/>
                  </a:lnTo>
                  <a:lnTo>
                    <a:pt x="277863" y="179773"/>
                  </a:lnTo>
                  <a:lnTo>
                    <a:pt x="284280" y="172094"/>
                  </a:lnTo>
                  <a:lnTo>
                    <a:pt x="289928" y="163665"/>
                  </a:lnTo>
                  <a:lnTo>
                    <a:pt x="294962" y="154636"/>
                  </a:lnTo>
                  <a:lnTo>
                    <a:pt x="299543" y="145161"/>
                  </a:lnTo>
                  <a:lnTo>
                    <a:pt x="303960" y="135529"/>
                  </a:lnTo>
                  <a:lnTo>
                    <a:pt x="308621" y="126144"/>
                  </a:lnTo>
                  <a:lnTo>
                    <a:pt x="313724" y="117204"/>
                  </a:lnTo>
                  <a:lnTo>
                    <a:pt x="319290" y="108728"/>
                  </a:lnTo>
                  <a:lnTo>
                    <a:pt x="325251" y="100648"/>
                  </a:lnTo>
                  <a:lnTo>
                    <a:pt x="331521" y="92878"/>
                  </a:lnTo>
                  <a:lnTo>
                    <a:pt x="338019" y="85337"/>
                  </a:lnTo>
                  <a:lnTo>
                    <a:pt x="344679" y="77959"/>
                  </a:lnTo>
                  <a:lnTo>
                    <a:pt x="351455" y="70695"/>
                  </a:lnTo>
                  <a:lnTo>
                    <a:pt x="358308" y="63510"/>
                  </a:lnTo>
                  <a:lnTo>
                    <a:pt x="365215" y="56380"/>
                  </a:lnTo>
                  <a:lnTo>
                    <a:pt x="372154" y="49286"/>
                  </a:lnTo>
                  <a:lnTo>
                    <a:pt x="379004" y="42134"/>
                  </a:lnTo>
                  <a:lnTo>
                    <a:pt x="386316" y="33842"/>
                  </a:lnTo>
                  <a:lnTo>
                    <a:pt x="395851" y="21444"/>
                  </a:lnTo>
                  <a:lnTo>
                    <a:pt x="410612" y="0"/>
                  </a:lnTo>
                </a:path>
              </a:pathLst>
            </a:custGeom>
            <a:ln w="762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212021" y="315854"/>
              <a:ext cx="73700" cy="389556"/>
            </a:xfrm>
            <a:custGeom>
              <a:avLst/>
              <a:gdLst/>
              <a:ahLst/>
              <a:cxnLst/>
              <a:rect l="0" t="0" r="0" b="0"/>
              <a:pathLst>
                <a:path w="73700" h="389556">
                  <a:moveTo>
                    <a:pt x="0" y="389555"/>
                  </a:moveTo>
                  <a:lnTo>
                    <a:pt x="3000" y="380821"/>
                  </a:lnTo>
                  <a:lnTo>
                    <a:pt x="6423" y="373114"/>
                  </a:lnTo>
                  <a:lnTo>
                    <a:pt x="10614" y="365707"/>
                  </a:lnTo>
                  <a:lnTo>
                    <a:pt x="15342" y="358273"/>
                  </a:lnTo>
                  <a:lnTo>
                    <a:pt x="20174" y="350446"/>
                  </a:lnTo>
                  <a:lnTo>
                    <a:pt x="24851" y="342068"/>
                  </a:lnTo>
                  <a:lnTo>
                    <a:pt x="29287" y="333152"/>
                  </a:lnTo>
                  <a:lnTo>
                    <a:pt x="33490" y="323789"/>
                  </a:lnTo>
                  <a:lnTo>
                    <a:pt x="37489" y="314082"/>
                  </a:lnTo>
                  <a:lnTo>
                    <a:pt x="41004" y="304123"/>
                  </a:lnTo>
                  <a:lnTo>
                    <a:pt x="43459" y="293985"/>
                  </a:lnTo>
                  <a:lnTo>
                    <a:pt x="44624" y="283727"/>
                  </a:lnTo>
                  <a:lnTo>
                    <a:pt x="44422" y="273551"/>
                  </a:lnTo>
                  <a:lnTo>
                    <a:pt x="42767" y="263792"/>
                  </a:lnTo>
                  <a:lnTo>
                    <a:pt x="39772" y="254589"/>
                  </a:lnTo>
                  <a:lnTo>
                    <a:pt x="36000" y="245595"/>
                  </a:lnTo>
                  <a:lnTo>
                    <a:pt x="32323" y="236103"/>
                  </a:lnTo>
                  <a:lnTo>
                    <a:pt x="29226" y="225753"/>
                  </a:lnTo>
                  <a:lnTo>
                    <a:pt x="26661" y="214681"/>
                  </a:lnTo>
                  <a:lnTo>
                    <a:pt x="24248" y="203324"/>
                  </a:lnTo>
                  <a:lnTo>
                    <a:pt x="21746" y="191978"/>
                  </a:lnTo>
                  <a:lnTo>
                    <a:pt x="19387" y="180766"/>
                  </a:lnTo>
                  <a:lnTo>
                    <a:pt x="17780" y="169712"/>
                  </a:lnTo>
                  <a:lnTo>
                    <a:pt x="17220" y="158799"/>
                  </a:lnTo>
                  <a:lnTo>
                    <a:pt x="17843" y="147997"/>
                  </a:lnTo>
                  <a:lnTo>
                    <a:pt x="19791" y="137277"/>
                  </a:lnTo>
                  <a:lnTo>
                    <a:pt x="22995" y="126617"/>
                  </a:lnTo>
                  <a:lnTo>
                    <a:pt x="27247" y="115999"/>
                  </a:lnTo>
                  <a:lnTo>
                    <a:pt x="32312" y="105410"/>
                  </a:lnTo>
                  <a:lnTo>
                    <a:pt x="37967" y="94840"/>
                  </a:lnTo>
                  <a:lnTo>
                    <a:pt x="43881" y="84284"/>
                  </a:lnTo>
                  <a:lnTo>
                    <a:pt x="49617" y="73737"/>
                  </a:lnTo>
                  <a:lnTo>
                    <a:pt x="54947" y="63201"/>
                  </a:lnTo>
                  <a:lnTo>
                    <a:pt x="59693" y="52743"/>
                  </a:lnTo>
                  <a:lnTo>
                    <a:pt x="64089" y="41258"/>
                  </a:lnTo>
                  <a:lnTo>
                    <a:pt x="68519" y="25503"/>
                  </a:lnTo>
                  <a:lnTo>
                    <a:pt x="73699" y="0"/>
                  </a:lnTo>
                </a:path>
              </a:pathLst>
            </a:custGeom>
            <a:ln w="762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7785637" y="863336"/>
            <a:ext cx="1763711" cy="716241"/>
            <a:chOff x="7785637" y="863336"/>
            <a:chExt cx="1763711" cy="716241"/>
          </a:xfrm>
        </p:grpSpPr>
        <p:sp>
          <p:nvSpPr>
            <p:cNvPr id="251" name="Freeform 250"/>
            <p:cNvSpPr/>
            <p:nvPr/>
          </p:nvSpPr>
          <p:spPr>
            <a:xfrm>
              <a:off x="7785637" y="863336"/>
              <a:ext cx="142322" cy="178986"/>
            </a:xfrm>
            <a:custGeom>
              <a:avLst/>
              <a:gdLst/>
              <a:ahLst/>
              <a:cxnLst/>
              <a:rect l="0" t="0" r="0" b="0"/>
              <a:pathLst>
                <a:path w="142322" h="178986">
                  <a:moveTo>
                    <a:pt x="100208" y="0"/>
                  </a:moveTo>
                  <a:lnTo>
                    <a:pt x="91472" y="3001"/>
                  </a:lnTo>
                  <a:lnTo>
                    <a:pt x="83766" y="6424"/>
                  </a:lnTo>
                  <a:lnTo>
                    <a:pt x="76360" y="10615"/>
                  </a:lnTo>
                  <a:lnTo>
                    <a:pt x="68926" y="15342"/>
                  </a:lnTo>
                  <a:lnTo>
                    <a:pt x="61098" y="20175"/>
                  </a:lnTo>
                  <a:lnTo>
                    <a:pt x="52720" y="24853"/>
                  </a:lnTo>
                  <a:lnTo>
                    <a:pt x="43804" y="29289"/>
                  </a:lnTo>
                  <a:lnTo>
                    <a:pt x="34441" y="33491"/>
                  </a:lnTo>
                  <a:lnTo>
                    <a:pt x="24753" y="37508"/>
                  </a:lnTo>
                  <a:lnTo>
                    <a:pt x="15486" y="41714"/>
                  </a:lnTo>
                  <a:lnTo>
                    <a:pt x="7940" y="46763"/>
                  </a:lnTo>
                  <a:lnTo>
                    <a:pt x="2700" y="52941"/>
                  </a:lnTo>
                  <a:lnTo>
                    <a:pt x="0" y="60042"/>
                  </a:lnTo>
                  <a:lnTo>
                    <a:pt x="76" y="67572"/>
                  </a:lnTo>
                  <a:lnTo>
                    <a:pt x="2759" y="75188"/>
                  </a:lnTo>
                  <a:lnTo>
                    <a:pt x="7609" y="82570"/>
                  </a:lnTo>
                  <a:lnTo>
                    <a:pt x="14127" y="89367"/>
                  </a:lnTo>
                  <a:lnTo>
                    <a:pt x="21867" y="95455"/>
                  </a:lnTo>
                  <a:lnTo>
                    <a:pt x="30313" y="101051"/>
                  </a:lnTo>
                  <a:lnTo>
                    <a:pt x="38891" y="106583"/>
                  </a:lnTo>
                  <a:lnTo>
                    <a:pt x="47291" y="112310"/>
                  </a:lnTo>
                  <a:lnTo>
                    <a:pt x="55573" y="118313"/>
                  </a:lnTo>
                  <a:lnTo>
                    <a:pt x="64054" y="124576"/>
                  </a:lnTo>
                  <a:lnTo>
                    <a:pt x="72912" y="131052"/>
                  </a:lnTo>
                  <a:lnTo>
                    <a:pt x="82168" y="137690"/>
                  </a:lnTo>
                  <a:lnTo>
                    <a:pt x="91769" y="144445"/>
                  </a:lnTo>
                  <a:lnTo>
                    <a:pt x="101626" y="151274"/>
                  </a:lnTo>
                  <a:lnTo>
                    <a:pt x="111213" y="157849"/>
                  </a:lnTo>
                  <a:lnTo>
                    <a:pt x="120522" y="164202"/>
                  </a:lnTo>
                  <a:lnTo>
                    <a:pt x="130368" y="170892"/>
                  </a:lnTo>
                  <a:lnTo>
                    <a:pt x="142321" y="1789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822673" y="915979"/>
              <a:ext cx="347442" cy="189514"/>
            </a:xfrm>
            <a:custGeom>
              <a:avLst/>
              <a:gdLst/>
              <a:ahLst/>
              <a:cxnLst/>
              <a:rect l="0" t="0" r="0" b="0"/>
              <a:pathLst>
                <a:path w="347442" h="189514">
                  <a:moveTo>
                    <a:pt x="0" y="0"/>
                  </a:moveTo>
                  <a:lnTo>
                    <a:pt x="11668" y="2933"/>
                  </a:lnTo>
                  <a:lnTo>
                    <a:pt x="22158" y="5716"/>
                  </a:lnTo>
                  <a:lnTo>
                    <a:pt x="32459" y="8615"/>
                  </a:lnTo>
                  <a:lnTo>
                    <a:pt x="42761" y="11656"/>
                  </a:lnTo>
                  <a:lnTo>
                    <a:pt x="53104" y="14821"/>
                  </a:lnTo>
                  <a:lnTo>
                    <a:pt x="63494" y="18085"/>
                  </a:lnTo>
                  <a:lnTo>
                    <a:pt x="73922" y="21423"/>
                  </a:lnTo>
                  <a:lnTo>
                    <a:pt x="84380" y="24814"/>
                  </a:lnTo>
                  <a:lnTo>
                    <a:pt x="94859" y="28247"/>
                  </a:lnTo>
                  <a:lnTo>
                    <a:pt x="105354" y="31875"/>
                  </a:lnTo>
                  <a:lnTo>
                    <a:pt x="115860" y="35996"/>
                  </a:lnTo>
                  <a:lnTo>
                    <a:pt x="126373" y="40729"/>
                  </a:lnTo>
                  <a:lnTo>
                    <a:pt x="136892" y="45875"/>
                  </a:lnTo>
                  <a:lnTo>
                    <a:pt x="147413" y="51021"/>
                  </a:lnTo>
                  <a:lnTo>
                    <a:pt x="157932" y="55935"/>
                  </a:lnTo>
                  <a:lnTo>
                    <a:pt x="168286" y="60878"/>
                  </a:lnTo>
                  <a:lnTo>
                    <a:pt x="178164" y="66489"/>
                  </a:lnTo>
                  <a:lnTo>
                    <a:pt x="187438" y="73076"/>
                  </a:lnTo>
                  <a:lnTo>
                    <a:pt x="196139" y="80467"/>
                  </a:lnTo>
                  <a:lnTo>
                    <a:pt x="204371" y="88200"/>
                  </a:lnTo>
                  <a:lnTo>
                    <a:pt x="212243" y="95959"/>
                  </a:lnTo>
                  <a:lnTo>
                    <a:pt x="219853" y="103609"/>
                  </a:lnTo>
                  <a:lnTo>
                    <a:pt x="227276" y="111118"/>
                  </a:lnTo>
                  <a:lnTo>
                    <a:pt x="234571" y="118498"/>
                  </a:lnTo>
                  <a:lnTo>
                    <a:pt x="241775" y="125776"/>
                  </a:lnTo>
                  <a:lnTo>
                    <a:pt x="248920" y="132975"/>
                  </a:lnTo>
                  <a:lnTo>
                    <a:pt x="256027" y="140114"/>
                  </a:lnTo>
                  <a:lnTo>
                    <a:pt x="263276" y="147045"/>
                  </a:lnTo>
                  <a:lnTo>
                    <a:pt x="270981" y="153474"/>
                  </a:lnTo>
                  <a:lnTo>
                    <a:pt x="279279" y="159278"/>
                  </a:lnTo>
                  <a:lnTo>
                    <a:pt x="288141" y="164498"/>
                  </a:lnTo>
                  <a:lnTo>
                    <a:pt x="297467" y="169238"/>
                  </a:lnTo>
                  <a:lnTo>
                    <a:pt x="307136" y="173608"/>
                  </a:lnTo>
                  <a:lnTo>
                    <a:pt x="316595" y="177557"/>
                  </a:lnTo>
                  <a:lnTo>
                    <a:pt x="325804" y="181259"/>
                  </a:lnTo>
                  <a:lnTo>
                    <a:pt x="335568" y="185039"/>
                  </a:lnTo>
                  <a:lnTo>
                    <a:pt x="347441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8245380" y="963119"/>
              <a:ext cx="124776" cy="258052"/>
            </a:xfrm>
            <a:custGeom>
              <a:avLst/>
              <a:gdLst/>
              <a:ahLst/>
              <a:cxnLst/>
              <a:rect l="0" t="0" r="0" b="0"/>
              <a:pathLst>
                <a:path w="124776" h="258052">
                  <a:moveTo>
                    <a:pt x="124775" y="37088"/>
                  </a:moveTo>
                  <a:lnTo>
                    <a:pt x="118840" y="28354"/>
                  </a:lnTo>
                  <a:lnTo>
                    <a:pt x="112636" y="20647"/>
                  </a:lnTo>
                  <a:lnTo>
                    <a:pt x="105540" y="13263"/>
                  </a:lnTo>
                  <a:lnTo>
                    <a:pt x="97600" y="6693"/>
                  </a:lnTo>
                  <a:lnTo>
                    <a:pt x="88953" y="2108"/>
                  </a:lnTo>
                  <a:lnTo>
                    <a:pt x="79763" y="0"/>
                  </a:lnTo>
                  <a:lnTo>
                    <a:pt x="70336" y="385"/>
                  </a:lnTo>
                  <a:lnTo>
                    <a:pt x="61095" y="3152"/>
                  </a:lnTo>
                  <a:lnTo>
                    <a:pt x="52260" y="7978"/>
                  </a:lnTo>
                  <a:lnTo>
                    <a:pt x="44025" y="14437"/>
                  </a:lnTo>
                  <a:lnTo>
                    <a:pt x="36641" y="22118"/>
                  </a:lnTo>
                  <a:lnTo>
                    <a:pt x="30155" y="30682"/>
                  </a:lnTo>
                  <a:lnTo>
                    <a:pt x="24460" y="39868"/>
                  </a:lnTo>
                  <a:lnTo>
                    <a:pt x="19393" y="49485"/>
                  </a:lnTo>
                  <a:lnTo>
                    <a:pt x="14800" y="59403"/>
                  </a:lnTo>
                  <a:lnTo>
                    <a:pt x="10713" y="69690"/>
                  </a:lnTo>
                  <a:lnTo>
                    <a:pt x="7339" y="80589"/>
                  </a:lnTo>
                  <a:lnTo>
                    <a:pt x="4735" y="92189"/>
                  </a:lnTo>
                  <a:lnTo>
                    <a:pt x="2816" y="104591"/>
                  </a:lnTo>
                  <a:lnTo>
                    <a:pt x="1445" y="117981"/>
                  </a:lnTo>
                  <a:lnTo>
                    <a:pt x="490" y="132354"/>
                  </a:lnTo>
                  <a:lnTo>
                    <a:pt x="0" y="147244"/>
                  </a:lnTo>
                  <a:lnTo>
                    <a:pt x="196" y="161852"/>
                  </a:lnTo>
                  <a:lnTo>
                    <a:pt x="1147" y="175748"/>
                  </a:lnTo>
                  <a:lnTo>
                    <a:pt x="2939" y="188855"/>
                  </a:lnTo>
                  <a:lnTo>
                    <a:pt x="5743" y="201272"/>
                  </a:lnTo>
                  <a:lnTo>
                    <a:pt x="9563" y="213134"/>
                  </a:lnTo>
                  <a:lnTo>
                    <a:pt x="14417" y="224253"/>
                  </a:lnTo>
                  <a:lnTo>
                    <a:pt x="20424" y="234129"/>
                  </a:lnTo>
                  <a:lnTo>
                    <a:pt x="27540" y="242582"/>
                  </a:lnTo>
                  <a:lnTo>
                    <a:pt x="35588" y="249412"/>
                  </a:lnTo>
                  <a:lnTo>
                    <a:pt x="44360" y="254252"/>
                  </a:lnTo>
                  <a:lnTo>
                    <a:pt x="53663" y="257093"/>
                  </a:lnTo>
                  <a:lnTo>
                    <a:pt x="63178" y="258051"/>
                  </a:lnTo>
                  <a:lnTo>
                    <a:pt x="72486" y="257190"/>
                  </a:lnTo>
                  <a:lnTo>
                    <a:pt x="81407" y="254708"/>
                  </a:lnTo>
                  <a:lnTo>
                    <a:pt x="90464" y="251045"/>
                  </a:lnTo>
                  <a:lnTo>
                    <a:pt x="100781" y="245544"/>
                  </a:lnTo>
                  <a:lnTo>
                    <a:pt x="114246" y="2371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8417538" y="1126549"/>
              <a:ext cx="98189" cy="103740"/>
            </a:xfrm>
            <a:custGeom>
              <a:avLst/>
              <a:gdLst/>
              <a:ahLst/>
              <a:cxnLst/>
              <a:rect l="0" t="0" r="0" b="0"/>
              <a:pathLst>
                <a:path w="98189" h="103740">
                  <a:moveTo>
                    <a:pt x="68431" y="0"/>
                  </a:moveTo>
                  <a:lnTo>
                    <a:pt x="56830" y="134"/>
                  </a:lnTo>
                  <a:lnTo>
                    <a:pt x="46981" y="1414"/>
                  </a:lnTo>
                  <a:lnTo>
                    <a:pt x="37976" y="4012"/>
                  </a:lnTo>
                  <a:lnTo>
                    <a:pt x="29534" y="7904"/>
                  </a:lnTo>
                  <a:lnTo>
                    <a:pt x="21508" y="13185"/>
                  </a:lnTo>
                  <a:lnTo>
                    <a:pt x="13802" y="19772"/>
                  </a:lnTo>
                  <a:lnTo>
                    <a:pt x="6988" y="27444"/>
                  </a:lnTo>
                  <a:lnTo>
                    <a:pt x="2231" y="35955"/>
                  </a:lnTo>
                  <a:lnTo>
                    <a:pt x="0" y="45078"/>
                  </a:lnTo>
                  <a:lnTo>
                    <a:pt x="131" y="54471"/>
                  </a:lnTo>
                  <a:lnTo>
                    <a:pt x="2196" y="63696"/>
                  </a:lnTo>
                  <a:lnTo>
                    <a:pt x="5737" y="72523"/>
                  </a:lnTo>
                  <a:lnTo>
                    <a:pt x="10518" y="80754"/>
                  </a:lnTo>
                  <a:lnTo>
                    <a:pt x="16534" y="88136"/>
                  </a:lnTo>
                  <a:lnTo>
                    <a:pt x="23683" y="94607"/>
                  </a:lnTo>
                  <a:lnTo>
                    <a:pt x="31769" y="99783"/>
                  </a:lnTo>
                  <a:lnTo>
                    <a:pt x="40573" y="102905"/>
                  </a:lnTo>
                  <a:lnTo>
                    <a:pt x="49901" y="103739"/>
                  </a:lnTo>
                  <a:lnTo>
                    <a:pt x="59436" y="102350"/>
                  </a:lnTo>
                  <a:lnTo>
                    <a:pt x="68756" y="98834"/>
                  </a:lnTo>
                  <a:lnTo>
                    <a:pt x="77639" y="93465"/>
                  </a:lnTo>
                  <a:lnTo>
                    <a:pt x="85569" y="86456"/>
                  </a:lnTo>
                  <a:lnTo>
                    <a:pt x="91685" y="77865"/>
                  </a:lnTo>
                  <a:lnTo>
                    <a:pt x="95683" y="67887"/>
                  </a:lnTo>
                  <a:lnTo>
                    <a:pt x="97709" y="57402"/>
                  </a:lnTo>
                  <a:lnTo>
                    <a:pt x="98188" y="46864"/>
                  </a:lnTo>
                  <a:lnTo>
                    <a:pt x="96039" y="35351"/>
                  </a:lnTo>
                  <a:lnTo>
                    <a:pt x="89488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8592306" y="1010735"/>
              <a:ext cx="9477" cy="200043"/>
            </a:xfrm>
            <a:custGeom>
              <a:avLst/>
              <a:gdLst/>
              <a:ahLst/>
              <a:cxnLst/>
              <a:rect l="0" t="0" r="0" b="0"/>
              <a:pathLst>
                <a:path w="9477" h="200043">
                  <a:moveTo>
                    <a:pt x="9476" y="0"/>
                  </a:moveTo>
                  <a:lnTo>
                    <a:pt x="6610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4" y="38831"/>
                  </a:lnTo>
                  <a:lnTo>
                    <a:pt x="835" y="50643"/>
                  </a:lnTo>
                  <a:lnTo>
                    <a:pt x="242" y="63101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20" y="102842"/>
                  </a:lnTo>
                  <a:lnTo>
                    <a:pt x="2942" y="116530"/>
                  </a:lnTo>
                  <a:lnTo>
                    <a:pt x="4502" y="130332"/>
                  </a:lnTo>
                  <a:lnTo>
                    <a:pt x="5846" y="144193"/>
                  </a:lnTo>
                  <a:lnTo>
                    <a:pt x="6901" y="157482"/>
                  </a:lnTo>
                  <a:lnTo>
                    <a:pt x="7798" y="170298"/>
                  </a:lnTo>
                  <a:lnTo>
                    <a:pt x="8611" y="183768"/>
                  </a:lnTo>
                  <a:lnTo>
                    <a:pt x="9476" y="2000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8669554" y="1137077"/>
              <a:ext cx="91299" cy="104383"/>
            </a:xfrm>
            <a:custGeom>
              <a:avLst/>
              <a:gdLst/>
              <a:ahLst/>
              <a:cxnLst/>
              <a:rect l="0" t="0" r="0" b="0"/>
              <a:pathLst>
                <a:path w="91299" h="104383">
                  <a:moveTo>
                    <a:pt x="16456" y="0"/>
                  </a:moveTo>
                  <a:lnTo>
                    <a:pt x="10723" y="6002"/>
                  </a:lnTo>
                  <a:lnTo>
                    <a:pt x="6439" y="12847"/>
                  </a:lnTo>
                  <a:lnTo>
                    <a:pt x="3238" y="21239"/>
                  </a:lnTo>
                  <a:lnTo>
                    <a:pt x="1050" y="31039"/>
                  </a:lnTo>
                  <a:lnTo>
                    <a:pt x="0" y="42002"/>
                  </a:lnTo>
                  <a:lnTo>
                    <a:pt x="67" y="53849"/>
                  </a:lnTo>
                  <a:lnTo>
                    <a:pt x="1410" y="65854"/>
                  </a:lnTo>
                  <a:lnTo>
                    <a:pt x="4435" y="76906"/>
                  </a:lnTo>
                  <a:lnTo>
                    <a:pt x="9211" y="86465"/>
                  </a:lnTo>
                  <a:lnTo>
                    <a:pt x="15518" y="94201"/>
                  </a:lnTo>
                  <a:lnTo>
                    <a:pt x="23040" y="99728"/>
                  </a:lnTo>
                  <a:lnTo>
                    <a:pt x="31463" y="103069"/>
                  </a:lnTo>
                  <a:lnTo>
                    <a:pt x="40370" y="104382"/>
                  </a:lnTo>
                  <a:lnTo>
                    <a:pt x="49261" y="103767"/>
                  </a:lnTo>
                  <a:lnTo>
                    <a:pt x="57862" y="101468"/>
                  </a:lnTo>
                  <a:lnTo>
                    <a:pt x="65939" y="97657"/>
                  </a:lnTo>
                  <a:lnTo>
                    <a:pt x="73217" y="92360"/>
                  </a:lnTo>
                  <a:lnTo>
                    <a:pt x="79623" y="85725"/>
                  </a:lnTo>
                  <a:lnTo>
                    <a:pt x="84925" y="78001"/>
                  </a:lnTo>
                  <a:lnTo>
                    <a:pt x="88665" y="69446"/>
                  </a:lnTo>
                  <a:lnTo>
                    <a:pt x="90736" y="60299"/>
                  </a:lnTo>
                  <a:lnTo>
                    <a:pt x="91298" y="51191"/>
                  </a:lnTo>
                  <a:lnTo>
                    <a:pt x="90552" y="42257"/>
                  </a:lnTo>
                  <a:lnTo>
                    <a:pt x="87314" y="32716"/>
                  </a:lnTo>
                  <a:lnTo>
                    <a:pt x="79627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833409" y="1182223"/>
              <a:ext cx="178986" cy="102254"/>
            </a:xfrm>
            <a:custGeom>
              <a:avLst/>
              <a:gdLst/>
              <a:ahLst/>
              <a:cxnLst/>
              <a:rect l="0" t="0" r="0" b="0"/>
              <a:pathLst>
                <a:path w="178986" h="102254">
                  <a:moveTo>
                    <a:pt x="0" y="18025"/>
                  </a:moveTo>
                  <a:lnTo>
                    <a:pt x="2934" y="29693"/>
                  </a:lnTo>
                  <a:lnTo>
                    <a:pt x="5716" y="40182"/>
                  </a:lnTo>
                  <a:lnTo>
                    <a:pt x="8576" y="50413"/>
                  </a:lnTo>
                  <a:lnTo>
                    <a:pt x="10185" y="58066"/>
                  </a:lnTo>
                  <a:lnTo>
                    <a:pt x="9379" y="59893"/>
                  </a:lnTo>
                  <a:lnTo>
                    <a:pt x="7562" y="56597"/>
                  </a:lnTo>
                  <a:lnTo>
                    <a:pt x="5701" y="49696"/>
                  </a:lnTo>
                  <a:lnTo>
                    <a:pt x="4470" y="40713"/>
                  </a:lnTo>
                  <a:lnTo>
                    <a:pt x="4553" y="31085"/>
                  </a:lnTo>
                  <a:lnTo>
                    <a:pt x="6174" y="21628"/>
                  </a:lnTo>
                  <a:lnTo>
                    <a:pt x="9365" y="13127"/>
                  </a:lnTo>
                  <a:lnTo>
                    <a:pt x="14166" y="6534"/>
                  </a:lnTo>
                  <a:lnTo>
                    <a:pt x="20423" y="2175"/>
                  </a:lnTo>
                  <a:lnTo>
                    <a:pt x="27705" y="25"/>
                  </a:lnTo>
                  <a:lnTo>
                    <a:pt x="35422" y="0"/>
                  </a:lnTo>
                  <a:lnTo>
                    <a:pt x="43194" y="1834"/>
                  </a:lnTo>
                  <a:lnTo>
                    <a:pt x="50697" y="5314"/>
                  </a:lnTo>
                  <a:lnTo>
                    <a:pt x="57582" y="10382"/>
                  </a:lnTo>
                  <a:lnTo>
                    <a:pt x="63745" y="16811"/>
                  </a:lnTo>
                  <a:lnTo>
                    <a:pt x="69780" y="22660"/>
                  </a:lnTo>
                  <a:lnTo>
                    <a:pt x="75933" y="24931"/>
                  </a:lnTo>
                  <a:lnTo>
                    <a:pt x="81696" y="23460"/>
                  </a:lnTo>
                  <a:lnTo>
                    <a:pt x="87675" y="19873"/>
                  </a:lnTo>
                  <a:lnTo>
                    <a:pt x="94380" y="15479"/>
                  </a:lnTo>
                  <a:lnTo>
                    <a:pt x="101944" y="11276"/>
                  </a:lnTo>
                  <a:lnTo>
                    <a:pt x="110284" y="8144"/>
                  </a:lnTo>
                  <a:lnTo>
                    <a:pt x="119241" y="6425"/>
                  </a:lnTo>
                  <a:lnTo>
                    <a:pt x="128329" y="6373"/>
                  </a:lnTo>
                  <a:lnTo>
                    <a:pt x="136805" y="8366"/>
                  </a:lnTo>
                  <a:lnTo>
                    <a:pt x="144311" y="12404"/>
                  </a:lnTo>
                  <a:lnTo>
                    <a:pt x="150837" y="18194"/>
                  </a:lnTo>
                  <a:lnTo>
                    <a:pt x="156536" y="25358"/>
                  </a:lnTo>
                  <a:lnTo>
                    <a:pt x="161589" y="33542"/>
                  </a:lnTo>
                  <a:lnTo>
                    <a:pt x="166015" y="42577"/>
                  </a:lnTo>
                  <a:lnTo>
                    <a:pt x="170097" y="53678"/>
                  </a:lnTo>
                  <a:lnTo>
                    <a:pt x="174196" y="71167"/>
                  </a:lnTo>
                  <a:lnTo>
                    <a:pt x="178985" y="1022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078278" y="1094963"/>
              <a:ext cx="120873" cy="214987"/>
            </a:xfrm>
            <a:custGeom>
              <a:avLst/>
              <a:gdLst/>
              <a:ahLst/>
              <a:cxnLst/>
              <a:rect l="0" t="0" r="0" b="0"/>
              <a:pathLst>
                <a:path w="120873" h="214987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90" y="76039"/>
                  </a:lnTo>
                  <a:lnTo>
                    <a:pt x="3253" y="89320"/>
                  </a:lnTo>
                  <a:lnTo>
                    <a:pt x="4468" y="102837"/>
                  </a:lnTo>
                  <a:lnTo>
                    <a:pt x="5603" y="116353"/>
                  </a:lnTo>
                  <a:lnTo>
                    <a:pt x="6970" y="129506"/>
                  </a:lnTo>
                  <a:lnTo>
                    <a:pt x="8742" y="142132"/>
                  </a:lnTo>
                  <a:lnTo>
                    <a:pt x="10933" y="154238"/>
                  </a:lnTo>
                  <a:lnTo>
                    <a:pt x="13482" y="165908"/>
                  </a:lnTo>
                  <a:lnTo>
                    <a:pt x="16295" y="177170"/>
                  </a:lnTo>
                  <a:lnTo>
                    <a:pt x="18734" y="185563"/>
                  </a:lnTo>
                  <a:lnTo>
                    <a:pt x="20315" y="188037"/>
                  </a:lnTo>
                  <a:lnTo>
                    <a:pt x="21715" y="185750"/>
                  </a:lnTo>
                  <a:lnTo>
                    <a:pt x="23376" y="180380"/>
                  </a:lnTo>
                  <a:lnTo>
                    <a:pt x="25429" y="173098"/>
                  </a:lnTo>
                  <a:lnTo>
                    <a:pt x="27870" y="164647"/>
                  </a:lnTo>
                  <a:lnTo>
                    <a:pt x="31120" y="155961"/>
                  </a:lnTo>
                  <a:lnTo>
                    <a:pt x="36030" y="148235"/>
                  </a:lnTo>
                  <a:lnTo>
                    <a:pt x="42912" y="142035"/>
                  </a:lnTo>
                  <a:lnTo>
                    <a:pt x="51295" y="137695"/>
                  </a:lnTo>
                  <a:lnTo>
                    <a:pt x="60222" y="135594"/>
                  </a:lnTo>
                  <a:lnTo>
                    <a:pt x="69074" y="135700"/>
                  </a:lnTo>
                  <a:lnTo>
                    <a:pt x="77608" y="137683"/>
                  </a:lnTo>
                  <a:lnTo>
                    <a:pt x="85785" y="141131"/>
                  </a:lnTo>
                  <a:lnTo>
                    <a:pt x="93644" y="145668"/>
                  </a:lnTo>
                  <a:lnTo>
                    <a:pt x="101090" y="151149"/>
                  </a:lnTo>
                  <a:lnTo>
                    <a:pt x="107878" y="157651"/>
                  </a:lnTo>
                  <a:lnTo>
                    <a:pt x="113912" y="165128"/>
                  </a:lnTo>
                  <a:lnTo>
                    <a:pt x="118611" y="173267"/>
                  </a:lnTo>
                  <a:lnTo>
                    <a:pt x="120872" y="181576"/>
                  </a:lnTo>
                  <a:lnTo>
                    <a:pt x="120307" y="189748"/>
                  </a:lnTo>
                  <a:lnTo>
                    <a:pt x="116993" y="197354"/>
                  </a:lnTo>
                  <a:lnTo>
                    <a:pt x="111113" y="203776"/>
                  </a:lnTo>
                  <a:lnTo>
                    <a:pt x="103053" y="208790"/>
                  </a:lnTo>
                  <a:lnTo>
                    <a:pt x="93441" y="212342"/>
                  </a:lnTo>
                  <a:lnTo>
                    <a:pt x="83022" y="214367"/>
                  </a:lnTo>
                  <a:lnTo>
                    <a:pt x="72293" y="214986"/>
                  </a:lnTo>
                  <a:lnTo>
                    <a:pt x="61757" y="214221"/>
                  </a:lnTo>
                  <a:lnTo>
                    <a:pt x="50886" y="211623"/>
                  </a:lnTo>
                  <a:lnTo>
                    <a:pt x="37612" y="204729"/>
                  </a:lnTo>
                  <a:lnTo>
                    <a:pt x="18344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9278320" y="1231834"/>
              <a:ext cx="7815" cy="105286"/>
            </a:xfrm>
            <a:custGeom>
              <a:avLst/>
              <a:gdLst/>
              <a:ahLst/>
              <a:cxnLst/>
              <a:rect l="0" t="0" r="0" b="0"/>
              <a:pathLst>
                <a:path w="7815" h="105286">
                  <a:moveTo>
                    <a:pt x="7814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199" y="38653"/>
                  </a:lnTo>
                  <a:lnTo>
                    <a:pt x="0" y="49817"/>
                  </a:lnTo>
                  <a:lnTo>
                    <a:pt x="651" y="61008"/>
                  </a:lnTo>
                  <a:lnTo>
                    <a:pt x="1898" y="71640"/>
                  </a:lnTo>
                  <a:lnTo>
                    <a:pt x="3394" y="81835"/>
                  </a:lnTo>
                  <a:lnTo>
                    <a:pt x="5273" y="92483"/>
                  </a:lnTo>
                  <a:lnTo>
                    <a:pt x="7814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9286134" y="115813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9386195" y="1234706"/>
              <a:ext cx="163153" cy="144528"/>
            </a:xfrm>
            <a:custGeom>
              <a:avLst/>
              <a:gdLst/>
              <a:ahLst/>
              <a:cxnLst/>
              <a:rect l="0" t="0" r="0" b="0"/>
              <a:pathLst>
                <a:path w="163153" h="144528">
                  <a:moveTo>
                    <a:pt x="47339" y="70827"/>
                  </a:moveTo>
                  <a:lnTo>
                    <a:pt x="55939" y="64826"/>
                  </a:lnTo>
                  <a:lnTo>
                    <a:pt x="62365" y="57981"/>
                  </a:lnTo>
                  <a:lnTo>
                    <a:pt x="67165" y="49598"/>
                  </a:lnTo>
                  <a:lnTo>
                    <a:pt x="70361" y="40143"/>
                  </a:lnTo>
                  <a:lnTo>
                    <a:pt x="71610" y="30477"/>
                  </a:lnTo>
                  <a:lnTo>
                    <a:pt x="70892" y="21136"/>
                  </a:lnTo>
                  <a:lnTo>
                    <a:pt x="68310" y="12782"/>
                  </a:lnTo>
                  <a:lnTo>
                    <a:pt x="63921" y="6324"/>
                  </a:lnTo>
                  <a:lnTo>
                    <a:pt x="57940" y="2071"/>
                  </a:lnTo>
                  <a:lnTo>
                    <a:pt x="50844" y="0"/>
                  </a:lnTo>
                  <a:lnTo>
                    <a:pt x="43252" y="33"/>
                  </a:lnTo>
                  <a:lnTo>
                    <a:pt x="35564" y="1907"/>
                  </a:lnTo>
                  <a:lnTo>
                    <a:pt x="28117" y="5415"/>
                  </a:lnTo>
                  <a:lnTo>
                    <a:pt x="21268" y="10502"/>
                  </a:lnTo>
                  <a:lnTo>
                    <a:pt x="15150" y="16996"/>
                  </a:lnTo>
                  <a:lnTo>
                    <a:pt x="9874" y="24794"/>
                  </a:lnTo>
                  <a:lnTo>
                    <a:pt x="5620" y="33930"/>
                  </a:lnTo>
                  <a:lnTo>
                    <a:pt x="2395" y="44290"/>
                  </a:lnTo>
                  <a:lnTo>
                    <a:pt x="379" y="55330"/>
                  </a:lnTo>
                  <a:lnTo>
                    <a:pt x="0" y="66201"/>
                  </a:lnTo>
                  <a:lnTo>
                    <a:pt x="1342" y="76420"/>
                  </a:lnTo>
                  <a:lnTo>
                    <a:pt x="4363" y="85398"/>
                  </a:lnTo>
                  <a:lnTo>
                    <a:pt x="9057" y="92292"/>
                  </a:lnTo>
                  <a:lnTo>
                    <a:pt x="15245" y="96843"/>
                  </a:lnTo>
                  <a:lnTo>
                    <a:pt x="22484" y="99119"/>
                  </a:lnTo>
                  <a:lnTo>
                    <a:pt x="30173" y="99224"/>
                  </a:lnTo>
                  <a:lnTo>
                    <a:pt x="37926" y="97443"/>
                  </a:lnTo>
                  <a:lnTo>
                    <a:pt x="45417" y="93998"/>
                  </a:lnTo>
                  <a:lnTo>
                    <a:pt x="52294" y="88954"/>
                  </a:lnTo>
                  <a:lnTo>
                    <a:pt x="58452" y="82527"/>
                  </a:lnTo>
                  <a:lnTo>
                    <a:pt x="64503" y="76260"/>
                  </a:lnTo>
                  <a:lnTo>
                    <a:pt x="71344" y="73459"/>
                  </a:lnTo>
                  <a:lnTo>
                    <a:pt x="78561" y="75125"/>
                  </a:lnTo>
                  <a:lnTo>
                    <a:pt x="85385" y="79199"/>
                  </a:lnTo>
                  <a:lnTo>
                    <a:pt x="91910" y="84465"/>
                  </a:lnTo>
                  <a:lnTo>
                    <a:pt x="98366" y="90391"/>
                  </a:lnTo>
                  <a:lnTo>
                    <a:pt x="104883" y="96712"/>
                  </a:lnTo>
                  <a:lnTo>
                    <a:pt x="111502" y="103279"/>
                  </a:lnTo>
                  <a:lnTo>
                    <a:pt x="118222" y="110004"/>
                  </a:lnTo>
                  <a:lnTo>
                    <a:pt x="125022" y="116820"/>
                  </a:lnTo>
                  <a:lnTo>
                    <a:pt x="131769" y="123390"/>
                  </a:lnTo>
                  <a:lnTo>
                    <a:pt x="138998" y="129741"/>
                  </a:lnTo>
                  <a:lnTo>
                    <a:pt x="148463" y="136431"/>
                  </a:lnTo>
                  <a:lnTo>
                    <a:pt x="163152" y="1445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8664954" y="1358176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21056" y="0"/>
                  </a:moveTo>
                  <a:lnTo>
                    <a:pt x="18190" y="9002"/>
                  </a:lnTo>
                  <a:lnTo>
                    <a:pt x="16047" y="19269"/>
                  </a:lnTo>
                  <a:lnTo>
                    <a:pt x="14444" y="31849"/>
                  </a:lnTo>
                  <a:lnTo>
                    <a:pt x="13264" y="46203"/>
                  </a:lnTo>
                  <a:lnTo>
                    <a:pt x="12415" y="61351"/>
                  </a:lnTo>
                  <a:lnTo>
                    <a:pt x="11817" y="76636"/>
                  </a:lnTo>
                  <a:lnTo>
                    <a:pt x="11404" y="91770"/>
                  </a:lnTo>
                  <a:lnTo>
                    <a:pt x="11120" y="106672"/>
                  </a:lnTo>
                  <a:lnTo>
                    <a:pt x="10921" y="121339"/>
                  </a:lnTo>
                  <a:lnTo>
                    <a:pt x="10589" y="135398"/>
                  </a:lnTo>
                  <a:lnTo>
                    <a:pt x="9585" y="149574"/>
                  </a:lnTo>
                  <a:lnTo>
                    <a:pt x="6702" y="1662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591253" y="1318843"/>
              <a:ext cx="263214" cy="260734"/>
            </a:xfrm>
            <a:custGeom>
              <a:avLst/>
              <a:gdLst/>
              <a:ahLst/>
              <a:cxnLst/>
              <a:rect l="0" t="0" r="0" b="0"/>
              <a:pathLst>
                <a:path w="263214" h="260734">
                  <a:moveTo>
                    <a:pt x="0" y="60390"/>
                  </a:moveTo>
                  <a:lnTo>
                    <a:pt x="5868" y="54522"/>
                  </a:lnTo>
                  <a:lnTo>
                    <a:pt x="11432" y="48958"/>
                  </a:lnTo>
                  <a:lnTo>
                    <a:pt x="17232" y="43159"/>
                  </a:lnTo>
                  <a:lnTo>
                    <a:pt x="23312" y="37078"/>
                  </a:lnTo>
                  <a:lnTo>
                    <a:pt x="29643" y="30748"/>
                  </a:lnTo>
                  <a:lnTo>
                    <a:pt x="36179" y="24229"/>
                  </a:lnTo>
                  <a:lnTo>
                    <a:pt x="43201" y="17899"/>
                  </a:lnTo>
                  <a:lnTo>
                    <a:pt x="51280" y="12413"/>
                  </a:lnTo>
                  <a:lnTo>
                    <a:pt x="60645" y="8062"/>
                  </a:lnTo>
                  <a:lnTo>
                    <a:pt x="71205" y="4803"/>
                  </a:lnTo>
                  <a:lnTo>
                    <a:pt x="82743" y="2451"/>
                  </a:lnTo>
                  <a:lnTo>
                    <a:pt x="95015" y="803"/>
                  </a:lnTo>
                  <a:lnTo>
                    <a:pt x="107492" y="0"/>
                  </a:lnTo>
                  <a:lnTo>
                    <a:pt x="119401" y="509"/>
                  </a:lnTo>
                  <a:lnTo>
                    <a:pt x="130367" y="2484"/>
                  </a:lnTo>
                  <a:lnTo>
                    <a:pt x="140371" y="5945"/>
                  </a:lnTo>
                  <a:lnTo>
                    <a:pt x="149558" y="10942"/>
                  </a:lnTo>
                  <a:lnTo>
                    <a:pt x="158102" y="17348"/>
                  </a:lnTo>
                  <a:lnTo>
                    <a:pt x="165842" y="25073"/>
                  </a:lnTo>
                  <a:lnTo>
                    <a:pt x="172297" y="34153"/>
                  </a:lnTo>
                  <a:lnTo>
                    <a:pt x="177304" y="44477"/>
                  </a:lnTo>
                  <a:lnTo>
                    <a:pt x="180837" y="55662"/>
                  </a:lnTo>
                  <a:lnTo>
                    <a:pt x="182842" y="67160"/>
                  </a:lnTo>
                  <a:lnTo>
                    <a:pt x="183440" y="78628"/>
                  </a:lnTo>
                  <a:lnTo>
                    <a:pt x="182553" y="89768"/>
                  </a:lnTo>
                  <a:lnTo>
                    <a:pt x="179838" y="100248"/>
                  </a:lnTo>
                  <a:lnTo>
                    <a:pt x="175273" y="109958"/>
                  </a:lnTo>
                  <a:lnTo>
                    <a:pt x="169107" y="118800"/>
                  </a:lnTo>
                  <a:lnTo>
                    <a:pt x="161682" y="126601"/>
                  </a:lnTo>
                  <a:lnTo>
                    <a:pt x="153345" y="133374"/>
                  </a:lnTo>
                  <a:lnTo>
                    <a:pt x="145362" y="139458"/>
                  </a:lnTo>
                  <a:lnTo>
                    <a:pt x="140382" y="146211"/>
                  </a:lnTo>
                  <a:lnTo>
                    <a:pt x="139581" y="154338"/>
                  </a:lnTo>
                  <a:lnTo>
                    <a:pt x="141748" y="162789"/>
                  </a:lnTo>
                  <a:lnTo>
                    <a:pt x="145747" y="171426"/>
                  </a:lnTo>
                  <a:lnTo>
                    <a:pt x="150865" y="180209"/>
                  </a:lnTo>
                  <a:lnTo>
                    <a:pt x="156673" y="188870"/>
                  </a:lnTo>
                  <a:lnTo>
                    <a:pt x="162914" y="197249"/>
                  </a:lnTo>
                  <a:lnTo>
                    <a:pt x="169427" y="205480"/>
                  </a:lnTo>
                  <a:lnTo>
                    <a:pt x="176116" y="213909"/>
                  </a:lnTo>
                  <a:lnTo>
                    <a:pt x="182923" y="222714"/>
                  </a:lnTo>
                  <a:lnTo>
                    <a:pt x="189972" y="231590"/>
                  </a:lnTo>
                  <a:lnTo>
                    <a:pt x="197545" y="239870"/>
                  </a:lnTo>
                  <a:lnTo>
                    <a:pt x="205751" y="247207"/>
                  </a:lnTo>
                  <a:lnTo>
                    <a:pt x="214472" y="253257"/>
                  </a:lnTo>
                  <a:lnTo>
                    <a:pt x="224519" y="258001"/>
                  </a:lnTo>
                  <a:lnTo>
                    <a:pt x="239012" y="260733"/>
                  </a:lnTo>
                  <a:lnTo>
                    <a:pt x="263213" y="26043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8846801" y="1484518"/>
              <a:ext cx="7666" cy="84229"/>
            </a:xfrm>
            <a:custGeom>
              <a:avLst/>
              <a:gdLst/>
              <a:ahLst/>
              <a:cxnLst/>
              <a:rect l="0" t="0" r="0" b="0"/>
              <a:pathLst>
                <a:path w="7666" h="84229">
                  <a:moveTo>
                    <a:pt x="7665" y="0"/>
                  </a:moveTo>
                  <a:lnTo>
                    <a:pt x="4799" y="8868"/>
                  </a:lnTo>
                  <a:lnTo>
                    <a:pt x="2657" y="17855"/>
                  </a:lnTo>
                  <a:lnTo>
                    <a:pt x="1058" y="27837"/>
                  </a:lnTo>
                  <a:lnTo>
                    <a:pt x="77" y="38370"/>
                  </a:lnTo>
                  <a:lnTo>
                    <a:pt x="0" y="49608"/>
                  </a:lnTo>
                  <a:lnTo>
                    <a:pt x="1937" y="63660"/>
                  </a:lnTo>
                  <a:lnTo>
                    <a:pt x="7665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8843938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8917637" y="1452932"/>
              <a:ext cx="84229" cy="83130"/>
            </a:xfrm>
            <a:custGeom>
              <a:avLst/>
              <a:gdLst/>
              <a:ahLst/>
              <a:cxnLst/>
              <a:rect l="0" t="0" r="0" b="0"/>
              <a:pathLst>
                <a:path w="84229" h="83130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8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31" y="52176"/>
                  </a:lnTo>
                  <a:lnTo>
                    <a:pt x="33193" y="60364"/>
                  </a:lnTo>
                  <a:lnTo>
                    <a:pt x="39692" y="68242"/>
                  </a:lnTo>
                  <a:lnTo>
                    <a:pt x="46360" y="75827"/>
                  </a:lnTo>
                  <a:lnTo>
                    <a:pt x="53220" y="81577"/>
                  </a:lnTo>
                  <a:lnTo>
                    <a:pt x="59591" y="83129"/>
                  </a:lnTo>
                  <a:lnTo>
                    <a:pt x="64506" y="80594"/>
                  </a:lnTo>
                  <a:lnTo>
                    <a:pt x="68365" y="75152"/>
                  </a:lnTo>
                  <a:lnTo>
                    <a:pt x="71725" y="67844"/>
                  </a:lnTo>
                  <a:lnTo>
                    <a:pt x="74770" y="59247"/>
                  </a:lnTo>
                  <a:lnTo>
                    <a:pt x="77655" y="48412"/>
                  </a:lnTo>
                  <a:lnTo>
                    <a:pt x="80643" y="310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9072656" y="1463138"/>
              <a:ext cx="97666" cy="102907"/>
            </a:xfrm>
            <a:custGeom>
              <a:avLst/>
              <a:gdLst/>
              <a:ahLst/>
              <a:cxnLst/>
              <a:rect l="0" t="0" r="0" b="0"/>
              <a:pathLst>
                <a:path w="97666" h="102907">
                  <a:moveTo>
                    <a:pt x="2909" y="42437"/>
                  </a:moveTo>
                  <a:lnTo>
                    <a:pt x="14644" y="42437"/>
                  </a:lnTo>
                  <a:lnTo>
                    <a:pt x="25773" y="42437"/>
                  </a:lnTo>
                  <a:lnTo>
                    <a:pt x="37349" y="42418"/>
                  </a:lnTo>
                  <a:lnTo>
                    <a:pt x="48646" y="41727"/>
                  </a:lnTo>
                  <a:lnTo>
                    <a:pt x="58064" y="39134"/>
                  </a:lnTo>
                  <a:lnTo>
                    <a:pt x="64845" y="34134"/>
                  </a:lnTo>
                  <a:lnTo>
                    <a:pt x="68724" y="27351"/>
                  </a:lnTo>
                  <a:lnTo>
                    <a:pt x="69510" y="20110"/>
                  </a:lnTo>
                  <a:lnTo>
                    <a:pt x="67438" y="13255"/>
                  </a:lnTo>
                  <a:lnTo>
                    <a:pt x="63015" y="7403"/>
                  </a:lnTo>
                  <a:lnTo>
                    <a:pt x="56789" y="3172"/>
                  </a:lnTo>
                  <a:lnTo>
                    <a:pt x="49249" y="714"/>
                  </a:lnTo>
                  <a:lnTo>
                    <a:pt x="40940" y="0"/>
                  </a:lnTo>
                  <a:lnTo>
                    <a:pt x="32453" y="1019"/>
                  </a:lnTo>
                  <a:lnTo>
                    <a:pt x="24129" y="3595"/>
                  </a:lnTo>
                  <a:lnTo>
                    <a:pt x="16407" y="7760"/>
                  </a:lnTo>
                  <a:lnTo>
                    <a:pt x="9898" y="13828"/>
                  </a:lnTo>
                  <a:lnTo>
                    <a:pt x="4827" y="21793"/>
                  </a:lnTo>
                  <a:lnTo>
                    <a:pt x="1406" y="31225"/>
                  </a:lnTo>
                  <a:lnTo>
                    <a:pt x="0" y="41464"/>
                  </a:lnTo>
                  <a:lnTo>
                    <a:pt x="614" y="52048"/>
                  </a:lnTo>
                  <a:lnTo>
                    <a:pt x="3125" y="62575"/>
                  </a:lnTo>
                  <a:lnTo>
                    <a:pt x="7469" y="72636"/>
                  </a:lnTo>
                  <a:lnTo>
                    <a:pt x="13425" y="82052"/>
                  </a:lnTo>
                  <a:lnTo>
                    <a:pt x="20676" y="90356"/>
                  </a:lnTo>
                  <a:lnTo>
                    <a:pt x="28903" y="96731"/>
                  </a:lnTo>
                  <a:lnTo>
                    <a:pt x="37837" y="100901"/>
                  </a:lnTo>
                  <a:lnTo>
                    <a:pt x="47103" y="102906"/>
                  </a:lnTo>
                  <a:lnTo>
                    <a:pt x="56244" y="102822"/>
                  </a:lnTo>
                  <a:lnTo>
                    <a:pt x="65052" y="100899"/>
                  </a:lnTo>
                  <a:lnTo>
                    <a:pt x="74022" y="97688"/>
                  </a:lnTo>
                  <a:lnTo>
                    <a:pt x="84268" y="92575"/>
                  </a:lnTo>
                  <a:lnTo>
                    <a:pt x="97665" y="845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9180850" y="1473655"/>
              <a:ext cx="157928" cy="77300"/>
            </a:xfrm>
            <a:custGeom>
              <a:avLst/>
              <a:gdLst/>
              <a:ahLst/>
              <a:cxnLst/>
              <a:rect l="0" t="0" r="0" b="0"/>
              <a:pathLst>
                <a:path w="157928" h="77300">
                  <a:moveTo>
                    <a:pt x="0" y="52977"/>
                  </a:moveTo>
                  <a:lnTo>
                    <a:pt x="5800" y="58911"/>
                  </a:lnTo>
                  <a:lnTo>
                    <a:pt x="10724" y="65116"/>
                  </a:lnTo>
                  <a:lnTo>
                    <a:pt x="15212" y="72136"/>
                  </a:lnTo>
                  <a:lnTo>
                    <a:pt x="18868" y="77281"/>
                  </a:lnTo>
                  <a:lnTo>
                    <a:pt x="20852" y="77299"/>
                  </a:lnTo>
                  <a:lnTo>
                    <a:pt x="21090" y="73337"/>
                  </a:lnTo>
                  <a:lnTo>
                    <a:pt x="20038" y="66882"/>
                  </a:lnTo>
                  <a:lnTo>
                    <a:pt x="18624" y="58904"/>
                  </a:lnTo>
                  <a:lnTo>
                    <a:pt x="18081" y="49992"/>
                  </a:lnTo>
                  <a:lnTo>
                    <a:pt x="19003" y="40509"/>
                  </a:lnTo>
                  <a:lnTo>
                    <a:pt x="21751" y="30996"/>
                  </a:lnTo>
                  <a:lnTo>
                    <a:pt x="26713" y="22200"/>
                  </a:lnTo>
                  <a:lnTo>
                    <a:pt x="33872" y="14473"/>
                  </a:lnTo>
                  <a:lnTo>
                    <a:pt x="43066" y="8129"/>
                  </a:lnTo>
                  <a:lnTo>
                    <a:pt x="54194" y="3614"/>
                  </a:lnTo>
                  <a:lnTo>
                    <a:pt x="66997" y="987"/>
                  </a:lnTo>
                  <a:lnTo>
                    <a:pt x="80811" y="0"/>
                  </a:lnTo>
                  <a:lnTo>
                    <a:pt x="94686" y="310"/>
                  </a:lnTo>
                  <a:lnTo>
                    <a:pt x="108072" y="1581"/>
                  </a:lnTo>
                  <a:lnTo>
                    <a:pt x="120370" y="3388"/>
                  </a:lnTo>
                  <a:lnTo>
                    <a:pt x="131955" y="5394"/>
                  </a:lnTo>
                  <a:lnTo>
                    <a:pt x="143837" y="7766"/>
                  </a:lnTo>
                  <a:lnTo>
                    <a:pt x="157927" y="1086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0" name="Straight Connector 269"/>
          <p:cNvCxnSpPr/>
          <p:nvPr/>
        </p:nvCxnSpPr>
        <p:spPr>
          <a:xfrm flipH="1" flipV="1">
            <a:off x="6769823" y="5706445"/>
            <a:ext cx="63172" cy="568539"/>
          </a:xfrm>
          <a:prstGeom prst="line">
            <a:avLst/>
          </a:prstGeom>
          <a:ln w="38100" cap="flat" cmpd="sng" algn="ctr">
            <a:solidFill>
              <a:srgbClr val="8B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Straight Connector 270"/>
          <p:cNvCxnSpPr/>
          <p:nvPr/>
        </p:nvCxnSpPr>
        <p:spPr>
          <a:xfrm flipH="1" flipV="1">
            <a:off x="5843316" y="5169492"/>
            <a:ext cx="905451" cy="526425"/>
          </a:xfrm>
          <a:prstGeom prst="line">
            <a:avLst/>
          </a:prstGeom>
          <a:ln w="38100" cap="flat" cmpd="sng" algn="ctr">
            <a:solidFill>
              <a:srgbClr val="8B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Straight Connector 271"/>
          <p:cNvCxnSpPr/>
          <p:nvPr/>
        </p:nvCxnSpPr>
        <p:spPr>
          <a:xfrm flipH="1" flipV="1">
            <a:off x="5632746" y="3969243"/>
            <a:ext cx="200041" cy="1200249"/>
          </a:xfrm>
          <a:prstGeom prst="line">
            <a:avLst/>
          </a:prstGeom>
          <a:ln w="38100" cap="flat" cmpd="sng" algn="ctr">
            <a:solidFill>
              <a:srgbClr val="8B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Straight Connector 272"/>
          <p:cNvCxnSpPr/>
          <p:nvPr/>
        </p:nvCxnSpPr>
        <p:spPr>
          <a:xfrm flipH="1" flipV="1">
            <a:off x="5148435" y="3158549"/>
            <a:ext cx="473782" cy="821223"/>
          </a:xfrm>
          <a:prstGeom prst="line">
            <a:avLst/>
          </a:prstGeom>
          <a:ln w="38100" cap="flat" cmpd="sng" algn="ctr">
            <a:solidFill>
              <a:srgbClr val="8B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" name="Group 275"/>
          <p:cNvGrpSpPr/>
          <p:nvPr/>
        </p:nvGrpSpPr>
        <p:grpSpPr>
          <a:xfrm>
            <a:off x="4685181" y="3379647"/>
            <a:ext cx="512197" cy="198239"/>
            <a:chOff x="4685181" y="3379647"/>
            <a:chExt cx="512197" cy="198239"/>
          </a:xfrm>
        </p:grpSpPr>
        <p:sp>
          <p:nvSpPr>
            <p:cNvPr id="274" name="Freeform 273"/>
            <p:cNvSpPr/>
            <p:nvPr/>
          </p:nvSpPr>
          <p:spPr>
            <a:xfrm>
              <a:off x="5106321" y="3379647"/>
              <a:ext cx="91057" cy="157929"/>
            </a:xfrm>
            <a:custGeom>
              <a:avLst/>
              <a:gdLst/>
              <a:ahLst/>
              <a:cxnLst/>
              <a:rect l="0" t="0" r="0" b="0"/>
              <a:pathLst>
                <a:path w="91057" h="157929">
                  <a:moveTo>
                    <a:pt x="0" y="0"/>
                  </a:moveTo>
                  <a:lnTo>
                    <a:pt x="11668" y="2934"/>
                  </a:lnTo>
                  <a:lnTo>
                    <a:pt x="22157" y="5716"/>
                  </a:lnTo>
                  <a:lnTo>
                    <a:pt x="32459" y="8616"/>
                  </a:lnTo>
                  <a:lnTo>
                    <a:pt x="42760" y="11656"/>
                  </a:lnTo>
                  <a:lnTo>
                    <a:pt x="53103" y="14821"/>
                  </a:lnTo>
                  <a:lnTo>
                    <a:pt x="63475" y="18094"/>
                  </a:lnTo>
                  <a:lnTo>
                    <a:pt x="73212" y="21778"/>
                  </a:lnTo>
                  <a:lnTo>
                    <a:pt x="81077" y="26466"/>
                  </a:lnTo>
                  <a:lnTo>
                    <a:pt x="86543" y="32401"/>
                  </a:lnTo>
                  <a:lnTo>
                    <a:pt x="89737" y="39507"/>
                  </a:lnTo>
                  <a:lnTo>
                    <a:pt x="91056" y="47573"/>
                  </a:lnTo>
                  <a:lnTo>
                    <a:pt x="90940" y="56365"/>
                  </a:lnTo>
                  <a:lnTo>
                    <a:pt x="89613" y="65521"/>
                  </a:lnTo>
                  <a:lnTo>
                    <a:pt x="87068" y="74580"/>
                  </a:lnTo>
                  <a:lnTo>
                    <a:pt x="83407" y="83302"/>
                  </a:lnTo>
                  <a:lnTo>
                    <a:pt x="78986" y="91800"/>
                  </a:lnTo>
                  <a:lnTo>
                    <a:pt x="74328" y="100426"/>
                  </a:lnTo>
                  <a:lnTo>
                    <a:pt x="69752" y="109372"/>
                  </a:lnTo>
                  <a:lnTo>
                    <a:pt x="65331" y="118410"/>
                  </a:lnTo>
                  <a:lnTo>
                    <a:pt x="60452" y="127969"/>
                  </a:lnTo>
                  <a:lnTo>
                    <a:pt x="53573" y="140009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4685181" y="3421761"/>
              <a:ext cx="484312" cy="156125"/>
            </a:xfrm>
            <a:custGeom>
              <a:avLst/>
              <a:gdLst/>
              <a:ahLst/>
              <a:cxnLst/>
              <a:rect l="0" t="0" r="0" b="0"/>
              <a:pathLst>
                <a:path w="484312" h="156125">
                  <a:moveTo>
                    <a:pt x="484311" y="0"/>
                  </a:moveTo>
                  <a:lnTo>
                    <a:pt x="475510" y="2934"/>
                  </a:lnTo>
                  <a:lnTo>
                    <a:pt x="467163" y="5716"/>
                  </a:lnTo>
                  <a:lnTo>
                    <a:pt x="458464" y="8616"/>
                  </a:lnTo>
                  <a:lnTo>
                    <a:pt x="449343" y="11656"/>
                  </a:lnTo>
                  <a:lnTo>
                    <a:pt x="439848" y="14821"/>
                  </a:lnTo>
                  <a:lnTo>
                    <a:pt x="430056" y="18086"/>
                  </a:lnTo>
                  <a:lnTo>
                    <a:pt x="420042" y="21423"/>
                  </a:lnTo>
                  <a:lnTo>
                    <a:pt x="409868" y="24814"/>
                  </a:lnTo>
                  <a:lnTo>
                    <a:pt x="399586" y="28248"/>
                  </a:lnTo>
                  <a:lnTo>
                    <a:pt x="389395" y="31875"/>
                  </a:lnTo>
                  <a:lnTo>
                    <a:pt x="379626" y="35996"/>
                  </a:lnTo>
                  <a:lnTo>
                    <a:pt x="370425" y="40734"/>
                  </a:lnTo>
                  <a:lnTo>
                    <a:pt x="361772" y="46052"/>
                  </a:lnTo>
                  <a:lnTo>
                    <a:pt x="353574" y="51847"/>
                  </a:lnTo>
                  <a:lnTo>
                    <a:pt x="345719" y="58005"/>
                  </a:lnTo>
                  <a:lnTo>
                    <a:pt x="337951" y="64428"/>
                  </a:lnTo>
                  <a:lnTo>
                    <a:pt x="329889" y="71039"/>
                  </a:lnTo>
                  <a:lnTo>
                    <a:pt x="321348" y="77781"/>
                  </a:lnTo>
                  <a:lnTo>
                    <a:pt x="312322" y="84612"/>
                  </a:lnTo>
                  <a:lnTo>
                    <a:pt x="302883" y="91504"/>
                  </a:lnTo>
                  <a:lnTo>
                    <a:pt x="293126" y="98438"/>
                  </a:lnTo>
                  <a:lnTo>
                    <a:pt x="283134" y="105400"/>
                  </a:lnTo>
                  <a:lnTo>
                    <a:pt x="272974" y="112381"/>
                  </a:lnTo>
                  <a:lnTo>
                    <a:pt x="262696" y="119370"/>
                  </a:lnTo>
                  <a:lnTo>
                    <a:pt x="252336" y="126199"/>
                  </a:lnTo>
                  <a:lnTo>
                    <a:pt x="241923" y="132558"/>
                  </a:lnTo>
                  <a:lnTo>
                    <a:pt x="231467" y="138312"/>
                  </a:lnTo>
                  <a:lnTo>
                    <a:pt x="220817" y="143327"/>
                  </a:lnTo>
                  <a:lnTo>
                    <a:pt x="209674" y="147398"/>
                  </a:lnTo>
                  <a:lnTo>
                    <a:pt x="197916" y="150506"/>
                  </a:lnTo>
                  <a:lnTo>
                    <a:pt x="185577" y="152780"/>
                  </a:lnTo>
                  <a:lnTo>
                    <a:pt x="172763" y="154397"/>
                  </a:lnTo>
                  <a:lnTo>
                    <a:pt x="159589" y="155520"/>
                  </a:lnTo>
                  <a:lnTo>
                    <a:pt x="146320" y="156124"/>
                  </a:lnTo>
                  <a:lnTo>
                    <a:pt x="133339" y="156006"/>
                  </a:lnTo>
                  <a:lnTo>
                    <a:pt x="120831" y="155112"/>
                  </a:lnTo>
                  <a:lnTo>
                    <a:pt x="108807" y="153529"/>
                  </a:lnTo>
                  <a:lnTo>
                    <a:pt x="97191" y="151396"/>
                  </a:lnTo>
                  <a:lnTo>
                    <a:pt x="85894" y="148849"/>
                  </a:lnTo>
                  <a:lnTo>
                    <a:pt x="74832" y="146005"/>
                  </a:lnTo>
                  <a:lnTo>
                    <a:pt x="63936" y="142949"/>
                  </a:lnTo>
                  <a:lnTo>
                    <a:pt x="53167" y="139748"/>
                  </a:lnTo>
                  <a:lnTo>
                    <a:pt x="42749" y="136406"/>
                  </a:lnTo>
                  <a:lnTo>
                    <a:pt x="32040" y="132442"/>
                  </a:lnTo>
                  <a:lnTo>
                    <a:pt x="18980" y="12639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5" name="Group 294"/>
          <p:cNvGrpSpPr/>
          <p:nvPr/>
        </p:nvGrpSpPr>
        <p:grpSpPr>
          <a:xfrm>
            <a:off x="3672613" y="2937450"/>
            <a:ext cx="1524428" cy="928337"/>
            <a:chOff x="3672613" y="2937450"/>
            <a:chExt cx="1524428" cy="928337"/>
          </a:xfrm>
        </p:grpSpPr>
        <p:sp>
          <p:nvSpPr>
            <p:cNvPr id="277" name="Freeform 276"/>
            <p:cNvSpPr/>
            <p:nvPr/>
          </p:nvSpPr>
          <p:spPr>
            <a:xfrm>
              <a:off x="3672613" y="3332926"/>
              <a:ext cx="220238" cy="288878"/>
            </a:xfrm>
            <a:custGeom>
              <a:avLst/>
              <a:gdLst/>
              <a:ahLst/>
              <a:cxnLst/>
              <a:rect l="0" t="0" r="0" b="0"/>
              <a:pathLst>
                <a:path w="220238" h="288878">
                  <a:moveTo>
                    <a:pt x="170288" y="4607"/>
                  </a:moveTo>
                  <a:lnTo>
                    <a:pt x="161420" y="1808"/>
                  </a:lnTo>
                  <a:lnTo>
                    <a:pt x="152433" y="306"/>
                  </a:lnTo>
                  <a:lnTo>
                    <a:pt x="142442" y="0"/>
                  </a:lnTo>
                  <a:lnTo>
                    <a:pt x="131635" y="679"/>
                  </a:lnTo>
                  <a:lnTo>
                    <a:pt x="120471" y="2146"/>
                  </a:lnTo>
                  <a:lnTo>
                    <a:pt x="109271" y="4220"/>
                  </a:lnTo>
                  <a:lnTo>
                    <a:pt x="98331" y="6902"/>
                  </a:lnTo>
                  <a:lnTo>
                    <a:pt x="87995" y="10373"/>
                  </a:lnTo>
                  <a:lnTo>
                    <a:pt x="78378" y="14669"/>
                  </a:lnTo>
                  <a:lnTo>
                    <a:pt x="69261" y="19687"/>
                  </a:lnTo>
                  <a:lnTo>
                    <a:pt x="60211" y="25280"/>
                  </a:lnTo>
                  <a:lnTo>
                    <a:pt x="50978" y="31307"/>
                  </a:lnTo>
                  <a:lnTo>
                    <a:pt x="41809" y="37811"/>
                  </a:lnTo>
                  <a:lnTo>
                    <a:pt x="33330" y="45009"/>
                  </a:lnTo>
                  <a:lnTo>
                    <a:pt x="25850" y="52963"/>
                  </a:lnTo>
                  <a:lnTo>
                    <a:pt x="19353" y="61592"/>
                  </a:lnTo>
                  <a:lnTo>
                    <a:pt x="13680" y="70763"/>
                  </a:lnTo>
                  <a:lnTo>
                    <a:pt x="8653" y="80341"/>
                  </a:lnTo>
                  <a:lnTo>
                    <a:pt x="4429" y="90213"/>
                  </a:lnTo>
                  <a:lnTo>
                    <a:pt x="1489" y="100293"/>
                  </a:lnTo>
                  <a:lnTo>
                    <a:pt x="0" y="110512"/>
                  </a:lnTo>
                  <a:lnTo>
                    <a:pt x="152" y="120662"/>
                  </a:lnTo>
                  <a:lnTo>
                    <a:pt x="2306" y="130404"/>
                  </a:lnTo>
                  <a:lnTo>
                    <a:pt x="6469" y="139573"/>
                  </a:lnTo>
                  <a:lnTo>
                    <a:pt x="12517" y="147695"/>
                  </a:lnTo>
                  <a:lnTo>
                    <a:pt x="20390" y="153941"/>
                  </a:lnTo>
                  <a:lnTo>
                    <a:pt x="29864" y="158025"/>
                  </a:lnTo>
                  <a:lnTo>
                    <a:pt x="40460" y="160140"/>
                  </a:lnTo>
                  <a:lnTo>
                    <a:pt x="51556" y="160662"/>
                  </a:lnTo>
                  <a:lnTo>
                    <a:pt x="62758" y="159985"/>
                  </a:lnTo>
                  <a:lnTo>
                    <a:pt x="74058" y="158602"/>
                  </a:lnTo>
                  <a:lnTo>
                    <a:pt x="85710" y="157078"/>
                  </a:lnTo>
                  <a:lnTo>
                    <a:pt x="97842" y="155734"/>
                  </a:lnTo>
                  <a:lnTo>
                    <a:pt x="110279" y="154837"/>
                  </a:lnTo>
                  <a:lnTo>
                    <a:pt x="122635" y="154685"/>
                  </a:lnTo>
                  <a:lnTo>
                    <a:pt x="134690" y="155363"/>
                  </a:lnTo>
                  <a:lnTo>
                    <a:pt x="146397" y="156783"/>
                  </a:lnTo>
                  <a:lnTo>
                    <a:pt x="157791" y="158799"/>
                  </a:lnTo>
                  <a:lnTo>
                    <a:pt x="168932" y="161272"/>
                  </a:lnTo>
                  <a:lnTo>
                    <a:pt x="179719" y="164405"/>
                  </a:lnTo>
                  <a:lnTo>
                    <a:pt x="189896" y="168718"/>
                  </a:lnTo>
                  <a:lnTo>
                    <a:pt x="199361" y="174404"/>
                  </a:lnTo>
                  <a:lnTo>
                    <a:pt x="207683" y="181511"/>
                  </a:lnTo>
                  <a:lnTo>
                    <a:pt x="214063" y="190109"/>
                  </a:lnTo>
                  <a:lnTo>
                    <a:pt x="218234" y="200077"/>
                  </a:lnTo>
                  <a:lnTo>
                    <a:pt x="220237" y="211007"/>
                  </a:lnTo>
                  <a:lnTo>
                    <a:pt x="220151" y="222328"/>
                  </a:lnTo>
                  <a:lnTo>
                    <a:pt x="218234" y="233669"/>
                  </a:lnTo>
                  <a:lnTo>
                    <a:pt x="214526" y="244552"/>
                  </a:lnTo>
                  <a:lnTo>
                    <a:pt x="208772" y="254327"/>
                  </a:lnTo>
                  <a:lnTo>
                    <a:pt x="201016" y="262745"/>
                  </a:lnTo>
                  <a:lnTo>
                    <a:pt x="191556" y="269735"/>
                  </a:lnTo>
                  <a:lnTo>
                    <a:pt x="180766" y="275223"/>
                  </a:lnTo>
                  <a:lnTo>
                    <a:pt x="168995" y="279324"/>
                  </a:lnTo>
                  <a:lnTo>
                    <a:pt x="156553" y="282290"/>
                  </a:lnTo>
                  <a:lnTo>
                    <a:pt x="142181" y="284702"/>
                  </a:lnTo>
                  <a:lnTo>
                    <a:pt x="121269" y="286777"/>
                  </a:lnTo>
                  <a:lnTo>
                    <a:pt x="86060" y="288877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3958485" y="3452331"/>
              <a:ext cx="137101" cy="93159"/>
            </a:xfrm>
            <a:custGeom>
              <a:avLst/>
              <a:gdLst/>
              <a:ahLst/>
              <a:cxnLst/>
              <a:rect l="0" t="0" r="0" b="0"/>
              <a:pathLst>
                <a:path w="137101" h="93159">
                  <a:moveTo>
                    <a:pt x="84458" y="11544"/>
                  </a:moveTo>
                  <a:lnTo>
                    <a:pt x="78523" y="5878"/>
                  </a:lnTo>
                  <a:lnTo>
                    <a:pt x="72318" y="2234"/>
                  </a:lnTo>
                  <a:lnTo>
                    <a:pt x="65223" y="329"/>
                  </a:lnTo>
                  <a:lnTo>
                    <a:pt x="57282" y="0"/>
                  </a:lnTo>
                  <a:lnTo>
                    <a:pt x="48635" y="1268"/>
                  </a:lnTo>
                  <a:lnTo>
                    <a:pt x="39450" y="3997"/>
                  </a:lnTo>
                  <a:lnTo>
                    <a:pt x="30196" y="8091"/>
                  </a:lnTo>
                  <a:lnTo>
                    <a:pt x="21603" y="13574"/>
                  </a:lnTo>
                  <a:lnTo>
                    <a:pt x="14027" y="20332"/>
                  </a:lnTo>
                  <a:lnTo>
                    <a:pt x="7789" y="28139"/>
                  </a:lnTo>
                  <a:lnTo>
                    <a:pt x="3350" y="36747"/>
                  </a:lnTo>
                  <a:lnTo>
                    <a:pt x="778" y="45940"/>
                  </a:lnTo>
                  <a:lnTo>
                    <a:pt x="0" y="55382"/>
                  </a:lnTo>
                  <a:lnTo>
                    <a:pt x="982" y="64641"/>
                  </a:lnTo>
                  <a:lnTo>
                    <a:pt x="3532" y="73482"/>
                  </a:lnTo>
                  <a:lnTo>
                    <a:pt x="7512" y="81383"/>
                  </a:lnTo>
                  <a:lnTo>
                    <a:pt x="12923" y="87480"/>
                  </a:lnTo>
                  <a:lnTo>
                    <a:pt x="19626" y="91456"/>
                  </a:lnTo>
                  <a:lnTo>
                    <a:pt x="27056" y="93158"/>
                  </a:lnTo>
                  <a:lnTo>
                    <a:pt x="34348" y="92338"/>
                  </a:lnTo>
                  <a:lnTo>
                    <a:pt x="41026" y="89120"/>
                  </a:lnTo>
                  <a:lnTo>
                    <a:pt x="46982" y="83893"/>
                  </a:lnTo>
                  <a:lnTo>
                    <a:pt x="52289" y="77115"/>
                  </a:lnTo>
                  <a:lnTo>
                    <a:pt x="57091" y="69211"/>
                  </a:lnTo>
                  <a:lnTo>
                    <a:pt x="61842" y="61163"/>
                  </a:lnTo>
                  <a:lnTo>
                    <a:pt x="67266" y="54447"/>
                  </a:lnTo>
                  <a:lnTo>
                    <a:pt x="73705" y="49753"/>
                  </a:lnTo>
                  <a:lnTo>
                    <a:pt x="81268" y="46909"/>
                  </a:lnTo>
                  <a:lnTo>
                    <a:pt x="91076" y="44977"/>
                  </a:lnTo>
                  <a:lnTo>
                    <a:pt x="107348" y="43796"/>
                  </a:lnTo>
                  <a:lnTo>
                    <a:pt x="137100" y="43130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4106114" y="3403846"/>
              <a:ext cx="115814" cy="79458"/>
            </a:xfrm>
            <a:custGeom>
              <a:avLst/>
              <a:gdLst/>
              <a:ahLst/>
              <a:cxnLst/>
              <a:rect l="0" t="0" r="0" b="0"/>
              <a:pathLst>
                <a:path w="115814" h="79458">
                  <a:moveTo>
                    <a:pt x="0" y="49501"/>
                  </a:moveTo>
                  <a:lnTo>
                    <a:pt x="5867" y="58235"/>
                  </a:lnTo>
                  <a:lnTo>
                    <a:pt x="11432" y="65941"/>
                  </a:lnTo>
                  <a:lnTo>
                    <a:pt x="17184" y="73290"/>
                  </a:lnTo>
                  <a:lnTo>
                    <a:pt x="21534" y="78572"/>
                  </a:lnTo>
                  <a:lnTo>
                    <a:pt x="22687" y="79457"/>
                  </a:lnTo>
                  <a:lnTo>
                    <a:pt x="21671" y="76598"/>
                  </a:lnTo>
                  <a:lnTo>
                    <a:pt x="19650" y="70976"/>
                  </a:lnTo>
                  <a:lnTo>
                    <a:pt x="17490" y="63151"/>
                  </a:lnTo>
                  <a:lnTo>
                    <a:pt x="15623" y="53593"/>
                  </a:lnTo>
                  <a:lnTo>
                    <a:pt x="14494" y="43051"/>
                  </a:lnTo>
                  <a:lnTo>
                    <a:pt x="14696" y="32495"/>
                  </a:lnTo>
                  <a:lnTo>
                    <a:pt x="16422" y="22475"/>
                  </a:lnTo>
                  <a:lnTo>
                    <a:pt x="19696" y="13627"/>
                  </a:lnTo>
                  <a:lnTo>
                    <a:pt x="24556" y="6817"/>
                  </a:lnTo>
                  <a:lnTo>
                    <a:pt x="30861" y="2321"/>
                  </a:lnTo>
                  <a:lnTo>
                    <a:pt x="38347" y="82"/>
                  </a:lnTo>
                  <a:lnTo>
                    <a:pt x="46733" y="0"/>
                  </a:lnTo>
                  <a:lnTo>
                    <a:pt x="55772" y="1792"/>
                  </a:lnTo>
                  <a:lnTo>
                    <a:pt x="65110" y="5075"/>
                  </a:lnTo>
                  <a:lnTo>
                    <a:pt x="74297" y="9478"/>
                  </a:lnTo>
                  <a:lnTo>
                    <a:pt x="83095" y="14686"/>
                  </a:lnTo>
                  <a:lnTo>
                    <a:pt x="91165" y="20348"/>
                  </a:lnTo>
                  <a:lnTo>
                    <a:pt x="98766" y="26725"/>
                  </a:lnTo>
                  <a:lnTo>
                    <a:pt x="106564" y="35489"/>
                  </a:lnTo>
                  <a:lnTo>
                    <a:pt x="115813" y="49501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4363409" y="3192173"/>
              <a:ext cx="184903" cy="250646"/>
            </a:xfrm>
            <a:custGeom>
              <a:avLst/>
              <a:gdLst/>
              <a:ahLst/>
              <a:cxnLst/>
              <a:rect l="0" t="0" r="0" b="0"/>
              <a:pathLst>
                <a:path w="184903" h="250646">
                  <a:moveTo>
                    <a:pt x="58560" y="250645"/>
                  </a:moveTo>
                  <a:lnTo>
                    <a:pt x="55626" y="238910"/>
                  </a:lnTo>
                  <a:lnTo>
                    <a:pt x="52843" y="227781"/>
                  </a:lnTo>
                  <a:lnTo>
                    <a:pt x="49944" y="216187"/>
                  </a:lnTo>
                  <a:lnTo>
                    <a:pt x="46904" y="204199"/>
                  </a:lnTo>
                  <a:lnTo>
                    <a:pt x="43739" y="192187"/>
                  </a:lnTo>
                  <a:lnTo>
                    <a:pt x="40475" y="180385"/>
                  </a:lnTo>
                  <a:lnTo>
                    <a:pt x="37137" y="168858"/>
                  </a:lnTo>
                  <a:lnTo>
                    <a:pt x="33746" y="157590"/>
                  </a:lnTo>
                  <a:lnTo>
                    <a:pt x="30316" y="146526"/>
                  </a:lnTo>
                  <a:lnTo>
                    <a:pt x="26862" y="135452"/>
                  </a:lnTo>
                  <a:lnTo>
                    <a:pt x="23389" y="124018"/>
                  </a:lnTo>
                  <a:lnTo>
                    <a:pt x="19905" y="112061"/>
                  </a:lnTo>
                  <a:lnTo>
                    <a:pt x="16412" y="99587"/>
                  </a:lnTo>
                  <a:lnTo>
                    <a:pt x="12914" y="86681"/>
                  </a:lnTo>
                  <a:lnTo>
                    <a:pt x="9416" y="73442"/>
                  </a:lnTo>
                  <a:lnTo>
                    <a:pt x="6085" y="59959"/>
                  </a:lnTo>
                  <a:lnTo>
                    <a:pt x="3227" y="46302"/>
                  </a:lnTo>
                  <a:lnTo>
                    <a:pt x="991" y="32550"/>
                  </a:lnTo>
                  <a:lnTo>
                    <a:pt x="0" y="19724"/>
                  </a:lnTo>
                  <a:lnTo>
                    <a:pt x="1381" y="9694"/>
                  </a:lnTo>
                  <a:lnTo>
                    <a:pt x="5532" y="3255"/>
                  </a:lnTo>
                  <a:lnTo>
                    <a:pt x="11897" y="224"/>
                  </a:lnTo>
                  <a:lnTo>
                    <a:pt x="19382" y="0"/>
                  </a:lnTo>
                  <a:lnTo>
                    <a:pt x="27229" y="1927"/>
                  </a:lnTo>
                  <a:lnTo>
                    <a:pt x="35238" y="5588"/>
                  </a:lnTo>
                  <a:lnTo>
                    <a:pt x="43586" y="10836"/>
                  </a:lnTo>
                  <a:lnTo>
                    <a:pt x="52375" y="17463"/>
                  </a:lnTo>
                  <a:lnTo>
                    <a:pt x="61427" y="25195"/>
                  </a:lnTo>
                  <a:lnTo>
                    <a:pt x="70365" y="33760"/>
                  </a:lnTo>
                  <a:lnTo>
                    <a:pt x="78975" y="42927"/>
                  </a:lnTo>
                  <a:lnTo>
                    <a:pt x="87217" y="52354"/>
                  </a:lnTo>
                  <a:lnTo>
                    <a:pt x="95132" y="61603"/>
                  </a:lnTo>
                  <a:lnTo>
                    <a:pt x="102789" y="70456"/>
                  </a:lnTo>
                  <a:lnTo>
                    <a:pt x="110253" y="79045"/>
                  </a:lnTo>
                  <a:lnTo>
                    <a:pt x="117579" y="87732"/>
                  </a:lnTo>
                  <a:lnTo>
                    <a:pt x="124807" y="96729"/>
                  </a:lnTo>
                  <a:lnTo>
                    <a:pt x="131968" y="106078"/>
                  </a:lnTo>
                  <a:lnTo>
                    <a:pt x="139083" y="115740"/>
                  </a:lnTo>
                  <a:lnTo>
                    <a:pt x="146162" y="125643"/>
                  </a:lnTo>
                  <a:lnTo>
                    <a:pt x="153105" y="135460"/>
                  </a:lnTo>
                  <a:lnTo>
                    <a:pt x="160490" y="145692"/>
                  </a:lnTo>
                  <a:lnTo>
                    <a:pt x="170084" y="158355"/>
                  </a:lnTo>
                  <a:lnTo>
                    <a:pt x="184902" y="176946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4432497" y="3327005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62099" y="134"/>
                  </a:lnTo>
                  <a:lnTo>
                    <a:pt x="52250" y="1415"/>
                  </a:lnTo>
                  <a:lnTo>
                    <a:pt x="43249" y="4003"/>
                  </a:lnTo>
                  <a:lnTo>
                    <a:pt x="34924" y="7596"/>
                  </a:lnTo>
                  <a:lnTo>
                    <a:pt x="26409" y="12198"/>
                  </a:lnTo>
                  <a:lnTo>
                    <a:pt x="15830" y="19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4566868" y="3255939"/>
              <a:ext cx="97257" cy="70035"/>
            </a:xfrm>
            <a:custGeom>
              <a:avLst/>
              <a:gdLst/>
              <a:ahLst/>
              <a:cxnLst/>
              <a:rect l="0" t="0" r="0" b="0"/>
              <a:pathLst>
                <a:path w="97257" h="70035">
                  <a:moveTo>
                    <a:pt x="13028" y="60537"/>
                  </a:moveTo>
                  <a:lnTo>
                    <a:pt x="15400" y="68525"/>
                  </a:lnTo>
                  <a:lnTo>
                    <a:pt x="13969" y="70034"/>
                  </a:lnTo>
                  <a:lnTo>
                    <a:pt x="10690" y="66953"/>
                  </a:lnTo>
                  <a:lnTo>
                    <a:pt x="6985" y="61275"/>
                  </a:lnTo>
                  <a:lnTo>
                    <a:pt x="3570" y="53979"/>
                  </a:lnTo>
                  <a:lnTo>
                    <a:pt x="1149" y="45617"/>
                  </a:lnTo>
                  <a:lnTo>
                    <a:pt x="0" y="36551"/>
                  </a:lnTo>
                  <a:lnTo>
                    <a:pt x="376" y="27342"/>
                  </a:lnTo>
                  <a:lnTo>
                    <a:pt x="2679" y="18763"/>
                  </a:lnTo>
                  <a:lnTo>
                    <a:pt x="6935" y="11190"/>
                  </a:lnTo>
                  <a:lnTo>
                    <a:pt x="12877" y="5123"/>
                  </a:lnTo>
                  <a:lnTo>
                    <a:pt x="20145" y="1327"/>
                  </a:lnTo>
                  <a:lnTo>
                    <a:pt x="28394" y="0"/>
                  </a:lnTo>
                  <a:lnTo>
                    <a:pt x="37184" y="871"/>
                  </a:lnTo>
                  <a:lnTo>
                    <a:pt x="45996" y="3500"/>
                  </a:lnTo>
                  <a:lnTo>
                    <a:pt x="54542" y="7450"/>
                  </a:lnTo>
                  <a:lnTo>
                    <a:pt x="62584" y="12522"/>
                  </a:lnTo>
                  <a:lnTo>
                    <a:pt x="69838" y="18740"/>
                  </a:lnTo>
                  <a:lnTo>
                    <a:pt x="76232" y="26016"/>
                  </a:lnTo>
                  <a:lnTo>
                    <a:pt x="81713" y="33709"/>
                  </a:lnTo>
                  <a:lnTo>
                    <a:pt x="86691" y="41465"/>
                  </a:lnTo>
                  <a:lnTo>
                    <a:pt x="91604" y="49964"/>
                  </a:lnTo>
                  <a:lnTo>
                    <a:pt x="97256" y="60537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4705853" y="3093088"/>
              <a:ext cx="84614" cy="231159"/>
            </a:xfrm>
            <a:custGeom>
              <a:avLst/>
              <a:gdLst/>
              <a:ahLst/>
              <a:cxnLst/>
              <a:rect l="0" t="0" r="0" b="0"/>
              <a:pathLst>
                <a:path w="84614" h="231159">
                  <a:moveTo>
                    <a:pt x="63556" y="149689"/>
                  </a:moveTo>
                  <a:lnTo>
                    <a:pt x="54755" y="146956"/>
                  </a:lnTo>
                  <a:lnTo>
                    <a:pt x="46408" y="146095"/>
                  </a:lnTo>
                  <a:lnTo>
                    <a:pt x="37719" y="147089"/>
                  </a:lnTo>
                  <a:lnTo>
                    <a:pt x="28944" y="149801"/>
                  </a:lnTo>
                  <a:lnTo>
                    <a:pt x="20745" y="154233"/>
                  </a:lnTo>
                  <a:lnTo>
                    <a:pt x="13469" y="160222"/>
                  </a:lnTo>
                  <a:lnTo>
                    <a:pt x="7451" y="167481"/>
                  </a:lnTo>
                  <a:lnTo>
                    <a:pt x="3167" y="175707"/>
                  </a:lnTo>
                  <a:lnTo>
                    <a:pt x="704" y="184636"/>
                  </a:lnTo>
                  <a:lnTo>
                    <a:pt x="0" y="193898"/>
                  </a:lnTo>
                  <a:lnTo>
                    <a:pt x="1033" y="203035"/>
                  </a:lnTo>
                  <a:lnTo>
                    <a:pt x="3617" y="211794"/>
                  </a:lnTo>
                  <a:lnTo>
                    <a:pt x="7620" y="219640"/>
                  </a:lnTo>
                  <a:lnTo>
                    <a:pt x="13047" y="225699"/>
                  </a:lnTo>
                  <a:lnTo>
                    <a:pt x="19760" y="229645"/>
                  </a:lnTo>
                  <a:lnTo>
                    <a:pt x="27197" y="231158"/>
                  </a:lnTo>
                  <a:lnTo>
                    <a:pt x="34494" y="229679"/>
                  </a:lnTo>
                  <a:lnTo>
                    <a:pt x="41170" y="225201"/>
                  </a:lnTo>
                  <a:lnTo>
                    <a:pt x="46955" y="218144"/>
                  </a:lnTo>
                  <a:lnTo>
                    <a:pt x="51616" y="209065"/>
                  </a:lnTo>
                  <a:lnTo>
                    <a:pt x="55156" y="198484"/>
                  </a:lnTo>
                  <a:lnTo>
                    <a:pt x="57737" y="186826"/>
                  </a:lnTo>
                  <a:lnTo>
                    <a:pt x="59569" y="174411"/>
                  </a:lnTo>
                  <a:lnTo>
                    <a:pt x="60840" y="161473"/>
                  </a:lnTo>
                  <a:lnTo>
                    <a:pt x="61545" y="148178"/>
                  </a:lnTo>
                  <a:lnTo>
                    <a:pt x="61495" y="134639"/>
                  </a:lnTo>
                  <a:lnTo>
                    <a:pt x="60642" y="120936"/>
                  </a:lnTo>
                  <a:lnTo>
                    <a:pt x="58918" y="107123"/>
                  </a:lnTo>
                  <a:lnTo>
                    <a:pt x="56157" y="93235"/>
                  </a:lnTo>
                  <a:lnTo>
                    <a:pt x="52376" y="79302"/>
                  </a:lnTo>
                  <a:lnTo>
                    <a:pt x="47887" y="65504"/>
                  </a:lnTo>
                  <a:lnTo>
                    <a:pt x="43190" y="52159"/>
                  </a:lnTo>
                  <a:lnTo>
                    <a:pt x="38585" y="39409"/>
                  </a:lnTo>
                  <a:lnTo>
                    <a:pt x="34022" y="27389"/>
                  </a:lnTo>
                  <a:lnTo>
                    <a:pt x="29197" y="16309"/>
                  </a:lnTo>
                  <a:lnTo>
                    <a:pt x="23971" y="6271"/>
                  </a:lnTo>
                  <a:lnTo>
                    <a:pt x="19031" y="0"/>
                  </a:lnTo>
                  <a:lnTo>
                    <a:pt x="15818" y="411"/>
                  </a:lnTo>
                  <a:lnTo>
                    <a:pt x="14837" y="5598"/>
                  </a:lnTo>
                  <a:lnTo>
                    <a:pt x="15549" y="13814"/>
                  </a:lnTo>
                  <a:lnTo>
                    <a:pt x="17342" y="23996"/>
                  </a:lnTo>
                  <a:lnTo>
                    <a:pt x="19794" y="35471"/>
                  </a:lnTo>
                  <a:lnTo>
                    <a:pt x="22813" y="47804"/>
                  </a:lnTo>
                  <a:lnTo>
                    <a:pt x="26551" y="60708"/>
                  </a:lnTo>
                  <a:lnTo>
                    <a:pt x="31045" y="73981"/>
                  </a:lnTo>
                  <a:lnTo>
                    <a:pt x="36206" y="87169"/>
                  </a:lnTo>
                  <a:lnTo>
                    <a:pt x="41899" y="99575"/>
                  </a:lnTo>
                  <a:lnTo>
                    <a:pt x="47986" y="110883"/>
                  </a:lnTo>
                  <a:lnTo>
                    <a:pt x="54245" y="121210"/>
                  </a:lnTo>
                  <a:lnTo>
                    <a:pt x="61088" y="132144"/>
                  </a:lnTo>
                  <a:lnTo>
                    <a:pt x="70234" y="146876"/>
                  </a:lnTo>
                  <a:lnTo>
                    <a:pt x="84613" y="170746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4822052" y="3126963"/>
              <a:ext cx="23984" cy="94893"/>
            </a:xfrm>
            <a:custGeom>
              <a:avLst/>
              <a:gdLst/>
              <a:ahLst/>
              <a:cxnLst/>
              <a:rect l="0" t="0" r="0" b="0"/>
              <a:pathLst>
                <a:path w="23984" h="94893">
                  <a:moveTo>
                    <a:pt x="0" y="73700"/>
                  </a:moveTo>
                  <a:lnTo>
                    <a:pt x="5867" y="79567"/>
                  </a:lnTo>
                  <a:lnTo>
                    <a:pt x="11432" y="85132"/>
                  </a:lnTo>
                  <a:lnTo>
                    <a:pt x="17197" y="90875"/>
                  </a:lnTo>
                  <a:lnTo>
                    <a:pt x="21994" y="94877"/>
                  </a:lnTo>
                  <a:lnTo>
                    <a:pt x="23983" y="94892"/>
                  </a:lnTo>
                  <a:lnTo>
                    <a:pt x="23142" y="92007"/>
                  </a:lnTo>
                  <a:lnTo>
                    <a:pt x="20215" y="87413"/>
                  </a:lnTo>
                  <a:lnTo>
                    <a:pt x="16050" y="81669"/>
                  </a:lnTo>
                  <a:lnTo>
                    <a:pt x="11438" y="74880"/>
                  </a:lnTo>
                  <a:lnTo>
                    <a:pt x="6844" y="67155"/>
                  </a:lnTo>
                  <a:lnTo>
                    <a:pt x="2932" y="58824"/>
                  </a:lnTo>
                  <a:lnTo>
                    <a:pt x="660" y="50374"/>
                  </a:lnTo>
                  <a:lnTo>
                    <a:pt x="387" y="42096"/>
                  </a:lnTo>
                  <a:lnTo>
                    <a:pt x="1854" y="34192"/>
                  </a:lnTo>
                  <a:lnTo>
                    <a:pt x="4713" y="25981"/>
                  </a:lnTo>
                  <a:lnTo>
                    <a:pt x="10337" y="1563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4906150" y="3100218"/>
              <a:ext cx="63301" cy="90017"/>
            </a:xfrm>
            <a:custGeom>
              <a:avLst/>
              <a:gdLst/>
              <a:ahLst/>
              <a:cxnLst/>
              <a:rect l="0" t="0" r="0" b="0"/>
              <a:pathLst>
                <a:path w="63301" h="90017">
                  <a:moveTo>
                    <a:pt x="10658" y="68859"/>
                  </a:moveTo>
                  <a:lnTo>
                    <a:pt x="16526" y="62925"/>
                  </a:lnTo>
                  <a:lnTo>
                    <a:pt x="22091" y="56720"/>
                  </a:lnTo>
                  <a:lnTo>
                    <a:pt x="27876" y="49624"/>
                  </a:lnTo>
                  <a:lnTo>
                    <a:pt x="33438" y="41684"/>
                  </a:lnTo>
                  <a:lnTo>
                    <a:pt x="37823" y="33038"/>
                  </a:lnTo>
                  <a:lnTo>
                    <a:pt x="40582" y="23862"/>
                  </a:lnTo>
                  <a:lnTo>
                    <a:pt x="41435" y="14953"/>
                  </a:lnTo>
                  <a:lnTo>
                    <a:pt x="40032" y="7657"/>
                  </a:lnTo>
                  <a:lnTo>
                    <a:pt x="36424" y="2586"/>
                  </a:lnTo>
                  <a:lnTo>
                    <a:pt x="31273" y="0"/>
                  </a:lnTo>
                  <a:lnTo>
                    <a:pt x="25608" y="153"/>
                  </a:lnTo>
                  <a:lnTo>
                    <a:pt x="20070" y="2889"/>
                  </a:lnTo>
                  <a:lnTo>
                    <a:pt x="14900" y="7775"/>
                  </a:lnTo>
                  <a:lnTo>
                    <a:pt x="10129" y="14318"/>
                  </a:lnTo>
                  <a:lnTo>
                    <a:pt x="5714" y="22078"/>
                  </a:lnTo>
                  <a:lnTo>
                    <a:pt x="2074" y="30706"/>
                  </a:lnTo>
                  <a:lnTo>
                    <a:pt x="57" y="39940"/>
                  </a:lnTo>
                  <a:lnTo>
                    <a:pt x="0" y="49584"/>
                  </a:lnTo>
                  <a:lnTo>
                    <a:pt x="1929" y="59176"/>
                  </a:lnTo>
                  <a:lnTo>
                    <a:pt x="5814" y="68011"/>
                  </a:lnTo>
                  <a:lnTo>
                    <a:pt x="11424" y="75758"/>
                  </a:lnTo>
                  <a:lnTo>
                    <a:pt x="18345" y="82101"/>
                  </a:lnTo>
                  <a:lnTo>
                    <a:pt x="26964" y="87082"/>
                  </a:lnTo>
                  <a:lnTo>
                    <a:pt x="40267" y="90016"/>
                  </a:lnTo>
                  <a:lnTo>
                    <a:pt x="63300" y="89916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4993135" y="3081255"/>
              <a:ext cx="113187" cy="60042"/>
            </a:xfrm>
            <a:custGeom>
              <a:avLst/>
              <a:gdLst/>
              <a:ahLst/>
              <a:cxnLst/>
              <a:rect l="0" t="0" r="0" b="0"/>
              <a:pathLst>
                <a:path w="113187" h="60042">
                  <a:moveTo>
                    <a:pt x="71072" y="3594"/>
                  </a:moveTo>
                  <a:lnTo>
                    <a:pt x="62271" y="862"/>
                  </a:lnTo>
                  <a:lnTo>
                    <a:pt x="53925" y="0"/>
                  </a:lnTo>
                  <a:lnTo>
                    <a:pt x="45230" y="990"/>
                  </a:lnTo>
                  <a:lnTo>
                    <a:pt x="36282" y="3529"/>
                  </a:lnTo>
                  <a:lnTo>
                    <a:pt x="27435" y="7313"/>
                  </a:lnTo>
                  <a:lnTo>
                    <a:pt x="18910" y="12058"/>
                  </a:lnTo>
                  <a:lnTo>
                    <a:pt x="11240" y="17837"/>
                  </a:lnTo>
                  <a:lnTo>
                    <a:pt x="5308" y="25063"/>
                  </a:lnTo>
                  <a:lnTo>
                    <a:pt x="1451" y="33824"/>
                  </a:lnTo>
                  <a:lnTo>
                    <a:pt x="0" y="43128"/>
                  </a:lnTo>
                  <a:lnTo>
                    <a:pt x="1521" y="51160"/>
                  </a:lnTo>
                  <a:lnTo>
                    <a:pt x="6011" y="56984"/>
                  </a:lnTo>
                  <a:lnTo>
                    <a:pt x="12396" y="60041"/>
                  </a:lnTo>
                  <a:lnTo>
                    <a:pt x="18895" y="59739"/>
                  </a:lnTo>
                  <a:lnTo>
                    <a:pt x="24485" y="56132"/>
                  </a:lnTo>
                  <a:lnTo>
                    <a:pt x="29365" y="50202"/>
                  </a:lnTo>
                  <a:lnTo>
                    <a:pt x="34543" y="43492"/>
                  </a:lnTo>
                  <a:lnTo>
                    <a:pt x="40624" y="36962"/>
                  </a:lnTo>
                  <a:lnTo>
                    <a:pt x="47897" y="30978"/>
                  </a:lnTo>
                  <a:lnTo>
                    <a:pt x="56557" y="25587"/>
                  </a:lnTo>
                  <a:lnTo>
                    <a:pt x="66527" y="20713"/>
                  </a:lnTo>
                  <a:lnTo>
                    <a:pt x="76981" y="16392"/>
                  </a:lnTo>
                  <a:lnTo>
                    <a:pt x="87481" y="12386"/>
                  </a:lnTo>
                  <a:lnTo>
                    <a:pt x="98949" y="8339"/>
                  </a:lnTo>
                  <a:lnTo>
                    <a:pt x="113186" y="3594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120498" y="2937450"/>
              <a:ext cx="76543" cy="136872"/>
            </a:xfrm>
            <a:custGeom>
              <a:avLst/>
              <a:gdLst/>
              <a:ahLst/>
              <a:cxnLst/>
              <a:rect l="0" t="0" r="0" b="0"/>
              <a:pathLst>
                <a:path w="76543" h="136872">
                  <a:moveTo>
                    <a:pt x="38465" y="0"/>
                  </a:moveTo>
                  <a:lnTo>
                    <a:pt x="32531" y="5868"/>
                  </a:lnTo>
                  <a:lnTo>
                    <a:pt x="26326" y="11432"/>
                  </a:lnTo>
                  <a:lnTo>
                    <a:pt x="19249" y="17236"/>
                  </a:lnTo>
                  <a:lnTo>
                    <a:pt x="11999" y="23490"/>
                  </a:lnTo>
                  <a:lnTo>
                    <a:pt x="5947" y="30468"/>
                  </a:lnTo>
                  <a:lnTo>
                    <a:pt x="1779" y="38231"/>
                  </a:lnTo>
                  <a:lnTo>
                    <a:pt x="0" y="46041"/>
                  </a:lnTo>
                  <a:lnTo>
                    <a:pt x="1241" y="52527"/>
                  </a:lnTo>
                  <a:lnTo>
                    <a:pt x="5532" y="57032"/>
                  </a:lnTo>
                  <a:lnTo>
                    <a:pt x="12449" y="59731"/>
                  </a:lnTo>
                  <a:lnTo>
                    <a:pt x="21427" y="61243"/>
                  </a:lnTo>
                  <a:lnTo>
                    <a:pt x="31923" y="62089"/>
                  </a:lnTo>
                  <a:lnTo>
                    <a:pt x="43013" y="63068"/>
                  </a:lnTo>
                  <a:lnTo>
                    <a:pt x="53449" y="65273"/>
                  </a:lnTo>
                  <a:lnTo>
                    <a:pt x="62591" y="69181"/>
                  </a:lnTo>
                  <a:lnTo>
                    <a:pt x="69876" y="74745"/>
                  </a:lnTo>
                  <a:lnTo>
                    <a:pt x="74570" y="81687"/>
                  </a:lnTo>
                  <a:lnTo>
                    <a:pt x="76542" y="89678"/>
                  </a:lnTo>
                  <a:lnTo>
                    <a:pt x="76253" y="98169"/>
                  </a:lnTo>
                  <a:lnTo>
                    <a:pt x="74328" y="107350"/>
                  </a:lnTo>
                  <a:lnTo>
                    <a:pt x="69481" y="119138"/>
                  </a:lnTo>
                  <a:lnTo>
                    <a:pt x="59523" y="136871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4220597" y="3516518"/>
              <a:ext cx="117145" cy="349269"/>
            </a:xfrm>
            <a:custGeom>
              <a:avLst/>
              <a:gdLst/>
              <a:ahLst/>
              <a:cxnLst/>
              <a:rect l="0" t="0" r="0" b="0"/>
              <a:pathLst>
                <a:path w="117145" h="349269">
                  <a:moveTo>
                    <a:pt x="22387" y="231627"/>
                  </a:moveTo>
                  <a:lnTo>
                    <a:pt x="25455" y="243362"/>
                  </a:lnTo>
                  <a:lnTo>
                    <a:pt x="29517" y="254491"/>
                  </a:lnTo>
                  <a:lnTo>
                    <a:pt x="35002" y="266089"/>
                  </a:lnTo>
                  <a:lnTo>
                    <a:pt x="41415" y="278251"/>
                  </a:lnTo>
                  <a:lnTo>
                    <a:pt x="47916" y="290910"/>
                  </a:lnTo>
                  <a:lnTo>
                    <a:pt x="54011" y="303957"/>
                  </a:lnTo>
                  <a:lnTo>
                    <a:pt x="59719" y="316963"/>
                  </a:lnTo>
                  <a:lnTo>
                    <a:pt x="65380" y="329232"/>
                  </a:lnTo>
                  <a:lnTo>
                    <a:pt x="71186" y="340370"/>
                  </a:lnTo>
                  <a:lnTo>
                    <a:pt x="75997" y="347927"/>
                  </a:lnTo>
                  <a:lnTo>
                    <a:pt x="78154" y="349268"/>
                  </a:lnTo>
                  <a:lnTo>
                    <a:pt x="77956" y="346000"/>
                  </a:lnTo>
                  <a:lnTo>
                    <a:pt x="76269" y="339899"/>
                  </a:lnTo>
                  <a:lnTo>
                    <a:pt x="73580" y="331932"/>
                  </a:lnTo>
                  <a:lnTo>
                    <a:pt x="69966" y="322466"/>
                  </a:lnTo>
                  <a:lnTo>
                    <a:pt x="65505" y="311774"/>
                  </a:lnTo>
                  <a:lnTo>
                    <a:pt x="60342" y="300288"/>
                  </a:lnTo>
                  <a:lnTo>
                    <a:pt x="54635" y="288562"/>
                  </a:lnTo>
                  <a:lnTo>
                    <a:pt x="48528" y="276920"/>
                  </a:lnTo>
                  <a:lnTo>
                    <a:pt x="42136" y="265318"/>
                  </a:lnTo>
                  <a:lnTo>
                    <a:pt x="35544" y="253460"/>
                  </a:lnTo>
                  <a:lnTo>
                    <a:pt x="28819" y="241188"/>
                  </a:lnTo>
                  <a:lnTo>
                    <a:pt x="22168" y="228657"/>
                  </a:lnTo>
                  <a:lnTo>
                    <a:pt x="15929" y="216237"/>
                  </a:lnTo>
                  <a:lnTo>
                    <a:pt x="10260" y="204135"/>
                  </a:lnTo>
                  <a:lnTo>
                    <a:pt x="5471" y="192227"/>
                  </a:lnTo>
                  <a:lnTo>
                    <a:pt x="2085" y="180166"/>
                  </a:lnTo>
                  <a:lnTo>
                    <a:pt x="259" y="167763"/>
                  </a:lnTo>
                  <a:lnTo>
                    <a:pt x="0" y="155315"/>
                  </a:lnTo>
                  <a:lnTo>
                    <a:pt x="1339" y="143484"/>
                  </a:lnTo>
                  <a:lnTo>
                    <a:pt x="4131" y="132594"/>
                  </a:lnTo>
                  <a:lnTo>
                    <a:pt x="8275" y="122485"/>
                  </a:lnTo>
                  <a:lnTo>
                    <a:pt x="13798" y="112702"/>
                  </a:lnTo>
                  <a:lnTo>
                    <a:pt x="20579" y="102939"/>
                  </a:lnTo>
                  <a:lnTo>
                    <a:pt x="28233" y="93229"/>
                  </a:lnTo>
                  <a:lnTo>
                    <a:pt x="36207" y="83849"/>
                  </a:lnTo>
                  <a:lnTo>
                    <a:pt x="44165" y="74941"/>
                  </a:lnTo>
                  <a:lnTo>
                    <a:pt x="52133" y="66500"/>
                  </a:lnTo>
                  <a:lnTo>
                    <a:pt x="60396" y="58452"/>
                  </a:lnTo>
                  <a:lnTo>
                    <a:pt x="69096" y="50706"/>
                  </a:lnTo>
                  <a:lnTo>
                    <a:pt x="77967" y="43099"/>
                  </a:lnTo>
                  <a:lnTo>
                    <a:pt x="87395" y="34444"/>
                  </a:lnTo>
                  <a:lnTo>
                    <a:pt x="99328" y="21743"/>
                  </a:lnTo>
                  <a:lnTo>
                    <a:pt x="117144" y="0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4285098" y="368497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63171" y="0"/>
                  </a:moveTo>
                  <a:lnTo>
                    <a:pt x="57303" y="5867"/>
                  </a:lnTo>
                  <a:lnTo>
                    <a:pt x="51739" y="11432"/>
                  </a:lnTo>
                  <a:lnTo>
                    <a:pt x="45940" y="17231"/>
                  </a:lnTo>
                  <a:lnTo>
                    <a:pt x="39859" y="23312"/>
                  </a:lnTo>
                  <a:lnTo>
                    <a:pt x="33529" y="29642"/>
                  </a:lnTo>
                  <a:lnTo>
                    <a:pt x="27010" y="36160"/>
                  </a:lnTo>
                  <a:lnTo>
                    <a:pt x="20656" y="42515"/>
                  </a:lnTo>
                  <a:lnTo>
                    <a:pt x="14481" y="48690"/>
                  </a:lnTo>
                  <a:lnTo>
                    <a:pt x="7942" y="55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4385884" y="3686872"/>
              <a:ext cx="141370" cy="79011"/>
            </a:xfrm>
            <a:custGeom>
              <a:avLst/>
              <a:gdLst/>
              <a:ahLst/>
              <a:cxnLst/>
              <a:rect l="0" t="0" r="0" b="0"/>
              <a:pathLst>
                <a:path w="141370" h="79011">
                  <a:moveTo>
                    <a:pt x="57142" y="19159"/>
                  </a:moveTo>
                  <a:lnTo>
                    <a:pt x="54007" y="10625"/>
                  </a:lnTo>
                  <a:lnTo>
                    <a:pt x="49304" y="4839"/>
                  </a:lnTo>
                  <a:lnTo>
                    <a:pt x="42528" y="1336"/>
                  </a:lnTo>
                  <a:lnTo>
                    <a:pt x="34427" y="0"/>
                  </a:lnTo>
                  <a:lnTo>
                    <a:pt x="26258" y="1067"/>
                  </a:lnTo>
                  <a:lnTo>
                    <a:pt x="18759" y="4453"/>
                  </a:lnTo>
                  <a:lnTo>
                    <a:pt x="12299" y="9957"/>
                  </a:lnTo>
                  <a:lnTo>
                    <a:pt x="7124" y="17453"/>
                  </a:lnTo>
                  <a:lnTo>
                    <a:pt x="3219" y="26664"/>
                  </a:lnTo>
                  <a:lnTo>
                    <a:pt x="719" y="36912"/>
                  </a:lnTo>
                  <a:lnTo>
                    <a:pt x="0" y="47240"/>
                  </a:lnTo>
                  <a:lnTo>
                    <a:pt x="1113" y="57092"/>
                  </a:lnTo>
                  <a:lnTo>
                    <a:pt x="4146" y="65822"/>
                  </a:lnTo>
                  <a:lnTo>
                    <a:pt x="9379" y="72548"/>
                  </a:lnTo>
                  <a:lnTo>
                    <a:pt x="16739" y="76983"/>
                  </a:lnTo>
                  <a:lnTo>
                    <a:pt x="25408" y="79010"/>
                  </a:lnTo>
                  <a:lnTo>
                    <a:pt x="34064" y="78416"/>
                  </a:lnTo>
                  <a:lnTo>
                    <a:pt x="41940" y="75353"/>
                  </a:lnTo>
                  <a:lnTo>
                    <a:pt x="48510" y="70233"/>
                  </a:lnTo>
                  <a:lnTo>
                    <a:pt x="53240" y="63525"/>
                  </a:lnTo>
                  <a:lnTo>
                    <a:pt x="56084" y="55673"/>
                  </a:lnTo>
                  <a:lnTo>
                    <a:pt x="58679" y="47789"/>
                  </a:lnTo>
                  <a:lnTo>
                    <a:pt x="63008" y="41983"/>
                  </a:lnTo>
                  <a:lnTo>
                    <a:pt x="68677" y="39471"/>
                  </a:lnTo>
                  <a:lnTo>
                    <a:pt x="75068" y="39857"/>
                  </a:lnTo>
                  <a:lnTo>
                    <a:pt x="81819" y="42359"/>
                  </a:lnTo>
                  <a:lnTo>
                    <a:pt x="89014" y="46017"/>
                  </a:lnTo>
                  <a:lnTo>
                    <a:pt x="98120" y="50097"/>
                  </a:lnTo>
                  <a:lnTo>
                    <a:pt x="113288" y="54941"/>
                  </a:lnTo>
                  <a:lnTo>
                    <a:pt x="141369" y="61273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4516725" y="3579689"/>
              <a:ext cx="77968" cy="113255"/>
            </a:xfrm>
            <a:custGeom>
              <a:avLst/>
              <a:gdLst/>
              <a:ahLst/>
              <a:cxnLst/>
              <a:rect l="0" t="0" r="0" b="0"/>
              <a:pathLst>
                <a:path w="77968" h="113255">
                  <a:moveTo>
                    <a:pt x="0" y="63171"/>
                  </a:moveTo>
                  <a:lnTo>
                    <a:pt x="3001" y="74772"/>
                  </a:lnTo>
                  <a:lnTo>
                    <a:pt x="6423" y="84620"/>
                  </a:lnTo>
                  <a:lnTo>
                    <a:pt x="10628" y="93612"/>
                  </a:lnTo>
                  <a:lnTo>
                    <a:pt x="15874" y="101535"/>
                  </a:lnTo>
                  <a:lnTo>
                    <a:pt x="22652" y="107617"/>
                  </a:lnTo>
                  <a:lnTo>
                    <a:pt x="31075" y="111572"/>
                  </a:lnTo>
                  <a:lnTo>
                    <a:pt x="40470" y="113254"/>
                  </a:lnTo>
                  <a:lnTo>
                    <a:pt x="49616" y="112419"/>
                  </a:lnTo>
                  <a:lnTo>
                    <a:pt x="57828" y="109179"/>
                  </a:lnTo>
                  <a:lnTo>
                    <a:pt x="64794" y="103598"/>
                  </a:lnTo>
                  <a:lnTo>
                    <a:pt x="70322" y="95517"/>
                  </a:lnTo>
                  <a:lnTo>
                    <a:pt x="74470" y="85098"/>
                  </a:lnTo>
                  <a:lnTo>
                    <a:pt x="77136" y="73224"/>
                  </a:lnTo>
                  <a:lnTo>
                    <a:pt x="77967" y="61265"/>
                  </a:lnTo>
                  <a:lnTo>
                    <a:pt x="76944" y="50012"/>
                  </a:lnTo>
                  <a:lnTo>
                    <a:pt x="74437" y="39792"/>
                  </a:lnTo>
                  <a:lnTo>
                    <a:pt x="70684" y="29621"/>
                  </a:lnTo>
                  <a:lnTo>
                    <a:pt x="64242" y="17501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4600953" y="3432290"/>
              <a:ext cx="94757" cy="200042"/>
            </a:xfrm>
            <a:custGeom>
              <a:avLst/>
              <a:gdLst/>
              <a:ahLst/>
              <a:cxnLst/>
              <a:rect l="0" t="0" r="0" b="0"/>
              <a:pathLst>
                <a:path w="94757" h="200042">
                  <a:moveTo>
                    <a:pt x="0" y="0"/>
                  </a:moveTo>
                  <a:lnTo>
                    <a:pt x="2934" y="14534"/>
                  </a:lnTo>
                  <a:lnTo>
                    <a:pt x="5716" y="27165"/>
                  </a:lnTo>
                  <a:lnTo>
                    <a:pt x="8624" y="39075"/>
                  </a:lnTo>
                  <a:lnTo>
                    <a:pt x="12011" y="50729"/>
                  </a:lnTo>
                  <a:lnTo>
                    <a:pt x="16472" y="62570"/>
                  </a:lnTo>
                  <a:lnTo>
                    <a:pt x="22234" y="74806"/>
                  </a:lnTo>
                  <a:lnTo>
                    <a:pt x="28877" y="87301"/>
                  </a:lnTo>
                  <a:lnTo>
                    <a:pt x="35565" y="99692"/>
                  </a:lnTo>
                  <a:lnTo>
                    <a:pt x="41799" y="111767"/>
                  </a:lnTo>
                  <a:lnTo>
                    <a:pt x="47440" y="123486"/>
                  </a:lnTo>
                  <a:lnTo>
                    <a:pt x="52528" y="134888"/>
                  </a:lnTo>
                  <a:lnTo>
                    <a:pt x="57173" y="146029"/>
                  </a:lnTo>
                  <a:lnTo>
                    <a:pt x="61720" y="156713"/>
                  </a:lnTo>
                  <a:lnTo>
                    <a:pt x="67383" y="167636"/>
                  </a:lnTo>
                  <a:lnTo>
                    <a:pt x="76899" y="180878"/>
                  </a:lnTo>
                  <a:lnTo>
                    <a:pt x="94756" y="200041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4716767" y="3390176"/>
              <a:ext cx="84228" cy="210571"/>
            </a:xfrm>
            <a:custGeom>
              <a:avLst/>
              <a:gdLst/>
              <a:ahLst/>
              <a:cxnLst/>
              <a:rect l="0" t="0" r="0" b="0"/>
              <a:pathLst>
                <a:path w="84228" h="210571">
                  <a:moveTo>
                    <a:pt x="0" y="0"/>
                  </a:moveTo>
                  <a:lnTo>
                    <a:pt x="3001" y="11802"/>
                  </a:lnTo>
                  <a:lnTo>
                    <a:pt x="6423" y="23571"/>
                  </a:lnTo>
                  <a:lnTo>
                    <a:pt x="10619" y="36462"/>
                  </a:lnTo>
                  <a:lnTo>
                    <a:pt x="15518" y="50309"/>
                  </a:lnTo>
                  <a:lnTo>
                    <a:pt x="21000" y="64637"/>
                  </a:lnTo>
                  <a:lnTo>
                    <a:pt x="26926" y="79102"/>
                  </a:lnTo>
                  <a:lnTo>
                    <a:pt x="33015" y="93379"/>
                  </a:lnTo>
                  <a:lnTo>
                    <a:pt x="38865" y="107107"/>
                  </a:lnTo>
                  <a:lnTo>
                    <a:pt x="44276" y="120148"/>
                  </a:lnTo>
                  <a:lnTo>
                    <a:pt x="49229" y="132548"/>
                  </a:lnTo>
                  <a:lnTo>
                    <a:pt x="53790" y="144421"/>
                  </a:lnTo>
                  <a:lnTo>
                    <a:pt x="58043" y="155886"/>
                  </a:lnTo>
                  <a:lnTo>
                    <a:pt x="62113" y="166789"/>
                  </a:lnTo>
                  <a:lnTo>
                    <a:pt x="66653" y="177886"/>
                  </a:lnTo>
                  <a:lnTo>
                    <a:pt x="73181" y="191270"/>
                  </a:lnTo>
                  <a:lnTo>
                    <a:pt x="84227" y="210570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4632538" y="3421761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9588" y="2934"/>
                  </a:lnTo>
                  <a:lnTo>
                    <a:pt x="150601" y="5716"/>
                  </a:lnTo>
                  <a:lnTo>
                    <a:pt x="140610" y="8616"/>
                  </a:lnTo>
                  <a:lnTo>
                    <a:pt x="129803" y="11656"/>
                  </a:lnTo>
                  <a:lnTo>
                    <a:pt x="118639" y="14821"/>
                  </a:lnTo>
                  <a:lnTo>
                    <a:pt x="107434" y="18086"/>
                  </a:lnTo>
                  <a:lnTo>
                    <a:pt x="96322" y="21423"/>
                  </a:lnTo>
                  <a:lnTo>
                    <a:pt x="85337" y="24814"/>
                  </a:lnTo>
                  <a:lnTo>
                    <a:pt x="74472" y="28243"/>
                  </a:lnTo>
                  <a:lnTo>
                    <a:pt x="63702" y="31698"/>
                  </a:lnTo>
                  <a:lnTo>
                    <a:pt x="53005" y="35171"/>
                  </a:lnTo>
                  <a:lnTo>
                    <a:pt x="42373" y="38655"/>
                  </a:lnTo>
                  <a:lnTo>
                    <a:pt x="32247" y="42189"/>
                  </a:lnTo>
                  <a:lnTo>
                    <a:pt x="22509" y="46303"/>
                  </a:lnTo>
                  <a:lnTo>
                    <a:pt x="12304" y="524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2015-03-11T13:39:10Z</dcterms:created>
  <dcterms:modified xsi:type="dcterms:W3CDTF">2015-03-11T13:41:09Z</dcterms:modified>
</cp:coreProperties>
</file>